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DB9D5-B775-4B1B-94DC-6D1FCEBD5562}" type="datetimeFigureOut">
              <a:rPr lang="en-US" smtClean="0"/>
              <a:pPr/>
              <a:t>7/10/2012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1F0D8-5873-4731-8507-FE17BD7835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DB9D5-B775-4B1B-94DC-6D1FCEBD5562}" type="datetimeFigureOut">
              <a:rPr lang="en-US" smtClean="0"/>
              <a:pPr/>
              <a:t>7/10/2012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1F0D8-5873-4731-8507-FE17BD7835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DB9D5-B775-4B1B-94DC-6D1FCEBD5562}" type="datetimeFigureOut">
              <a:rPr lang="en-US" smtClean="0"/>
              <a:pPr/>
              <a:t>7/10/2012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1F0D8-5873-4731-8507-FE17BD7835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DB9D5-B775-4B1B-94DC-6D1FCEBD5562}" type="datetimeFigureOut">
              <a:rPr lang="en-US" smtClean="0"/>
              <a:pPr/>
              <a:t>7/10/2012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1F0D8-5873-4731-8507-FE17BD7835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DB9D5-B775-4B1B-94DC-6D1FCEBD5562}" type="datetimeFigureOut">
              <a:rPr lang="en-US" smtClean="0"/>
              <a:pPr/>
              <a:t>7/10/2012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1F0D8-5873-4731-8507-FE17BD7835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DB9D5-B775-4B1B-94DC-6D1FCEBD5562}" type="datetimeFigureOut">
              <a:rPr lang="en-US" smtClean="0"/>
              <a:pPr/>
              <a:t>7/10/2012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1F0D8-5873-4731-8507-FE17BD7835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DB9D5-B775-4B1B-94DC-6D1FCEBD5562}" type="datetimeFigureOut">
              <a:rPr lang="en-US" smtClean="0"/>
              <a:pPr/>
              <a:t>7/10/2012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1F0D8-5873-4731-8507-FE17BD7835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/>
          </a:bodyPr>
          <a:lstStyle>
            <a:lvl1pPr algn="l">
              <a:defRPr sz="27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DB9D5-B775-4B1B-94DC-6D1FCEBD5562}" type="datetimeFigureOut">
              <a:rPr lang="en-US" smtClean="0"/>
              <a:pPr/>
              <a:t>7/10/2012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1F0D8-5873-4731-8507-FE17BD7835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DB9D5-B775-4B1B-94DC-6D1FCEBD5562}" type="datetimeFigureOut">
              <a:rPr lang="en-US" smtClean="0"/>
              <a:pPr/>
              <a:t>7/10/2012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1F0D8-5873-4731-8507-FE17BD7835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DB9D5-B775-4B1B-94DC-6D1FCEBD5562}" type="datetimeFigureOut">
              <a:rPr lang="en-US" smtClean="0"/>
              <a:pPr/>
              <a:t>7/10/2012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1F0D8-5873-4731-8507-FE17BD7835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DB9D5-B775-4B1B-94DC-6D1FCEBD5562}" type="datetimeFigureOut">
              <a:rPr lang="en-US" smtClean="0"/>
              <a:pPr/>
              <a:t>7/10/2012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1F0D8-5873-4731-8507-FE17BD7835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2DB9D5-B775-4B1B-94DC-6D1FCEBD5562}" type="datetimeFigureOut">
              <a:rPr lang="en-US" smtClean="0"/>
              <a:pPr/>
              <a:t>7/10/2012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71F0D8-5873-4731-8507-FE17BD78354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secretariat@adaptation-fund.or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Form – Registering as user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335" y="838200"/>
            <a:ext cx="8998465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90800" y="5046380"/>
            <a:ext cx="3962400" cy="446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152400" y="5715000"/>
            <a:ext cx="88392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Tx/>
              <a:buChar char="-"/>
            </a:pPr>
            <a:r>
              <a:rPr lang="en-US" sz="1100" dirty="0" smtClean="0"/>
              <a:t>DA should provide contact details (especially email) of the applicant entity.</a:t>
            </a:r>
          </a:p>
          <a:p>
            <a:pPr>
              <a:buFontTx/>
              <a:buChar char="-"/>
            </a:pPr>
            <a:r>
              <a:rPr lang="en-US" sz="1100" dirty="0" smtClean="0"/>
              <a:t>The secretariat will send the link to the registration form above to this contact.</a:t>
            </a:r>
          </a:p>
          <a:p>
            <a:pPr>
              <a:buFontTx/>
              <a:buChar char="-"/>
            </a:pPr>
            <a:r>
              <a:rPr lang="en-US" sz="1100" dirty="0" smtClean="0"/>
              <a:t> The contact person at the identified NIE candidate should fill in this form to create a user name and be able to login into the system.</a:t>
            </a:r>
          </a:p>
          <a:p>
            <a:endParaRPr lang="en-US" sz="11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066800"/>
            <a:ext cx="88392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Form – Section I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2743200" y="5943600"/>
            <a:ext cx="838200" cy="2286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Up Arrow Callout 6"/>
          <p:cNvSpPr/>
          <p:nvPr/>
        </p:nvSpPr>
        <p:spPr>
          <a:xfrm>
            <a:off x="1828800" y="6248400"/>
            <a:ext cx="2743200" cy="457200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Data should be entered by clicking here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Form – Section II, III and IV</a:t>
            </a: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1" y="914400"/>
            <a:ext cx="8920874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Notched Right Arrow 6"/>
          <p:cNvSpPr/>
          <p:nvPr/>
        </p:nvSpPr>
        <p:spPr>
          <a:xfrm flipH="1">
            <a:off x="4114800" y="3505200"/>
            <a:ext cx="3657600" cy="685800"/>
          </a:xfrm>
          <a:prstGeom prst="notchedRightArrow">
            <a:avLst/>
          </a:prstGeom>
          <a:solidFill>
            <a:srgbClr val="C00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User should click on “Edit Description”</a:t>
            </a:r>
            <a:endParaRPr lang="en-US" sz="14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Application Form – Section II, III and IV – Editing description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990600"/>
            <a:ext cx="8698439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Pentagon 5"/>
          <p:cNvSpPr/>
          <p:nvPr/>
        </p:nvSpPr>
        <p:spPr>
          <a:xfrm flipH="1">
            <a:off x="4114800" y="2514600"/>
            <a:ext cx="4038600" cy="1143000"/>
          </a:xfrm>
          <a:prstGeom prst="homePlate">
            <a:avLst/>
          </a:prstGeom>
          <a:solidFill>
            <a:srgbClr val="C00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Description of how the entity meets this particular capability should be entered in this text box. </a:t>
            </a:r>
            <a:endParaRPr lang="en-US" dirty="0"/>
          </a:p>
        </p:txBody>
      </p:sp>
      <p:sp>
        <p:nvSpPr>
          <p:cNvPr id="8" name="Pentagon 7"/>
          <p:cNvSpPr/>
          <p:nvPr/>
        </p:nvSpPr>
        <p:spPr>
          <a:xfrm flipH="1">
            <a:off x="2971800" y="4648200"/>
            <a:ext cx="5486400" cy="304800"/>
          </a:xfrm>
          <a:prstGeom prst="homePlate">
            <a:avLst/>
          </a:prstGeom>
          <a:solidFill>
            <a:srgbClr val="C00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Supporting documents providing evidence of this capability should be uploaded here.</a:t>
            </a:r>
            <a:endParaRPr lang="en-US" sz="1100" dirty="0"/>
          </a:p>
        </p:txBody>
      </p:sp>
      <p:sp>
        <p:nvSpPr>
          <p:cNvPr id="9" name="Pentagon 8"/>
          <p:cNvSpPr/>
          <p:nvPr/>
        </p:nvSpPr>
        <p:spPr>
          <a:xfrm flipH="1">
            <a:off x="2895600" y="6019800"/>
            <a:ext cx="5486400" cy="304800"/>
          </a:xfrm>
          <a:prstGeom prst="homePlate">
            <a:avLst/>
          </a:prstGeom>
          <a:solidFill>
            <a:srgbClr val="C00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All changes should be saved by clicking on this button</a:t>
            </a:r>
            <a:endParaRPr lang="en-US" sz="11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Application Form – Section II, III and IV – Editing description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914400"/>
            <a:ext cx="8697982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Down Arrow Callout 10"/>
          <p:cNvSpPr/>
          <p:nvPr/>
        </p:nvSpPr>
        <p:spPr>
          <a:xfrm>
            <a:off x="1371600" y="2057400"/>
            <a:ext cx="7315200" cy="2133600"/>
          </a:xfrm>
          <a:prstGeom prst="downArrowCallout">
            <a:avLst>
              <a:gd name="adj1" fmla="val 25000"/>
              <a:gd name="adj2" fmla="val 35615"/>
              <a:gd name="adj3" fmla="val 25000"/>
              <a:gd name="adj4" fmla="val 64977"/>
            </a:avLst>
          </a:prstGeom>
          <a:solidFill>
            <a:srgbClr val="C00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Once uploaded, the system will ask for a short description of the supporting document (e.g. Law No. XYZ establishing the entity and mandate).</a:t>
            </a:r>
            <a:endParaRPr lang="en-US" dirty="0"/>
          </a:p>
        </p:txBody>
      </p:sp>
      <p:sp>
        <p:nvSpPr>
          <p:cNvPr id="12" name="Up Arrow Callout 11"/>
          <p:cNvSpPr/>
          <p:nvPr/>
        </p:nvSpPr>
        <p:spPr>
          <a:xfrm>
            <a:off x="3048000" y="4800600"/>
            <a:ext cx="4724400" cy="1600200"/>
          </a:xfrm>
          <a:prstGeom prst="upArrowCallout">
            <a:avLst/>
          </a:prstGeom>
          <a:solidFill>
            <a:srgbClr val="C00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The user should also specify the page, paragraph or section that are relevant for the demonstration of the capability.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Form – Submitting the application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105" y="990600"/>
            <a:ext cx="8839317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Oval 6"/>
          <p:cNvSpPr/>
          <p:nvPr/>
        </p:nvSpPr>
        <p:spPr>
          <a:xfrm>
            <a:off x="1981200" y="4495800"/>
            <a:ext cx="1600200" cy="4572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Up Arrow Callout 7"/>
          <p:cNvSpPr/>
          <p:nvPr/>
        </p:nvSpPr>
        <p:spPr>
          <a:xfrm>
            <a:off x="457200" y="5029200"/>
            <a:ext cx="4572000" cy="1524000"/>
          </a:xfrm>
          <a:prstGeom prst="upArrowCallout">
            <a:avLst>
              <a:gd name="adj1" fmla="val 25000"/>
              <a:gd name="adj2" fmla="val 25000"/>
              <a:gd name="adj3" fmla="val 19400"/>
              <a:gd name="adj4" fmla="val 6497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Once completed, the form can be submitted by clicking on the button </a:t>
            </a:r>
            <a:r>
              <a:rPr lang="en-US" b="1" dirty="0" smtClean="0"/>
              <a:t>“Continue to workflow and submit”</a:t>
            </a:r>
            <a:r>
              <a:rPr lang="en-US" dirty="0" smtClean="0"/>
              <a:t> at the bottom of the page.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Form – Submitting the application</a:t>
            </a:r>
            <a:endParaRPr lang="en-US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838200"/>
            <a:ext cx="8883662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Down Arrow Callout 8"/>
          <p:cNvSpPr/>
          <p:nvPr/>
        </p:nvSpPr>
        <p:spPr>
          <a:xfrm>
            <a:off x="3886200" y="1371600"/>
            <a:ext cx="2971800" cy="1143000"/>
          </a:xfrm>
          <a:prstGeom prst="downArrowCallout">
            <a:avLst/>
          </a:prstGeom>
          <a:solidFill>
            <a:srgbClr val="C00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This will bring the user to this screen, where any comment to the secretariat can be entered here in the text box.</a:t>
            </a:r>
            <a:endParaRPr lang="en-US" sz="1400" dirty="0"/>
          </a:p>
        </p:txBody>
      </p:sp>
      <p:sp>
        <p:nvSpPr>
          <p:cNvPr id="10" name="Oval 9"/>
          <p:cNvSpPr/>
          <p:nvPr/>
        </p:nvSpPr>
        <p:spPr>
          <a:xfrm>
            <a:off x="1066800" y="2895600"/>
            <a:ext cx="1295400" cy="2286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 flipH="1">
            <a:off x="2438400" y="2743200"/>
            <a:ext cx="4191000" cy="457200"/>
          </a:xfrm>
          <a:prstGeom prst="rightArrow">
            <a:avLst/>
          </a:prstGeom>
          <a:solidFill>
            <a:srgbClr val="C00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…and finally, the application can be submitted by clicking here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7562"/>
          </a:xfrm>
        </p:spPr>
        <p:txBody>
          <a:bodyPr>
            <a:normAutofit/>
          </a:bodyPr>
          <a:lstStyle/>
          <a:p>
            <a:r>
              <a:rPr lang="en-US" dirty="0" smtClean="0"/>
              <a:t>Thank you!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To receive login credentials, DA should please email:</a:t>
            </a:r>
            <a:br>
              <a:rPr lang="en-US" dirty="0" smtClean="0"/>
            </a:br>
            <a:r>
              <a:rPr lang="en-US" dirty="0" smtClean="0">
                <a:hlinkClick r:id="rId2"/>
              </a:rPr>
              <a:t>secretariat@adaptation-fund.org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282</Words>
  <Application>Microsoft Office PowerPoint</Application>
  <PresentationFormat>On-screen Show (4:3)</PresentationFormat>
  <Paragraphs>21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Application Form – Registering as user</vt:lpstr>
      <vt:lpstr>Application Form – Section I</vt:lpstr>
      <vt:lpstr>Application Form – Section II, III and IV</vt:lpstr>
      <vt:lpstr>Application Form – Section II, III and IV – Editing description</vt:lpstr>
      <vt:lpstr>Application Form – Section II, III and IV – Editing description</vt:lpstr>
      <vt:lpstr>Application Form – Submitting the application</vt:lpstr>
      <vt:lpstr>Application Form – Submitting the application</vt:lpstr>
      <vt:lpstr>Thank you!  To receive login credentials, DA should please email: secretariat@adaptation-fund.org</vt:lpstr>
    </vt:vector>
  </TitlesOfParts>
  <Company>The World Bank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Application Form – Registering as user</dc:title>
  <dc:creator>Marcelo Jordan</dc:creator>
  <cp:lastModifiedBy>Marcelo Jordan</cp:lastModifiedBy>
  <cp:revision>4</cp:revision>
  <dcterms:created xsi:type="dcterms:W3CDTF">2012-04-17T21:05:17Z</dcterms:created>
  <dcterms:modified xsi:type="dcterms:W3CDTF">2012-07-10T14:46:02Z</dcterms:modified>
</cp:coreProperties>
</file>