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3"/>
  </p:notesMasterIdLst>
  <p:sldIdLst>
    <p:sldId id="256" r:id="rId2"/>
    <p:sldId id="257" r:id="rId3"/>
    <p:sldId id="260" r:id="rId4"/>
    <p:sldId id="266" r:id="rId5"/>
    <p:sldId id="261" r:id="rId6"/>
    <p:sldId id="263" r:id="rId7"/>
    <p:sldId id="267" r:id="rId8"/>
    <p:sldId id="268" r:id="rId9"/>
    <p:sldId id="262" r:id="rId10"/>
    <p:sldId id="264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4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8FB933-8B4B-4C60-8E19-2694053012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A56CAB2-F569-4CED-BE57-438BB734365D}">
      <dgm:prSet/>
      <dgm:spPr>
        <a:solidFill>
          <a:schemeClr val="accent4"/>
        </a:solidFill>
      </dgm:spPr>
      <dgm:t>
        <a:bodyPr/>
        <a:lstStyle/>
        <a:p>
          <a:pPr rtl="0"/>
          <a:endParaRPr lang="en-AU" dirty="0"/>
        </a:p>
      </dgm:t>
    </dgm:pt>
    <dgm:pt modelId="{07A4F248-2B6E-4BDE-B25A-148A33C40C61}" type="parTrans" cxnId="{C302E1F9-4166-4CB8-BA45-6736368CB469}">
      <dgm:prSet/>
      <dgm:spPr/>
      <dgm:t>
        <a:bodyPr/>
        <a:lstStyle/>
        <a:p>
          <a:endParaRPr lang="en-GB"/>
        </a:p>
      </dgm:t>
    </dgm:pt>
    <dgm:pt modelId="{54B48E19-BC12-4494-A910-A57D490AFA2C}" type="sibTrans" cxnId="{C302E1F9-4166-4CB8-BA45-6736368CB469}">
      <dgm:prSet/>
      <dgm:spPr/>
      <dgm:t>
        <a:bodyPr/>
        <a:lstStyle/>
        <a:p>
          <a:endParaRPr lang="en-GB"/>
        </a:p>
      </dgm:t>
    </dgm:pt>
    <dgm:pt modelId="{FA8DBE9A-DB59-4AEC-9450-ED19305BD42C}">
      <dgm:prSet/>
      <dgm:spPr>
        <a:solidFill>
          <a:schemeClr val="accent3"/>
        </a:solidFill>
      </dgm:spPr>
      <dgm:t>
        <a:bodyPr/>
        <a:lstStyle/>
        <a:p>
          <a:pPr rtl="0"/>
          <a:endParaRPr lang="en-AU" dirty="0"/>
        </a:p>
      </dgm:t>
    </dgm:pt>
    <dgm:pt modelId="{01E107F5-6AF4-41C3-9670-6FCE4840A9E6}" type="parTrans" cxnId="{906FEE65-78B8-47E7-9DB1-5992ACA7E4F6}">
      <dgm:prSet/>
      <dgm:spPr/>
      <dgm:t>
        <a:bodyPr/>
        <a:lstStyle/>
        <a:p>
          <a:endParaRPr lang="en-GB"/>
        </a:p>
      </dgm:t>
    </dgm:pt>
    <dgm:pt modelId="{37032EEA-74E1-4539-8B92-58989484CFFF}" type="sibTrans" cxnId="{906FEE65-78B8-47E7-9DB1-5992ACA7E4F6}">
      <dgm:prSet/>
      <dgm:spPr/>
      <dgm:t>
        <a:bodyPr/>
        <a:lstStyle/>
        <a:p>
          <a:endParaRPr lang="en-GB"/>
        </a:p>
      </dgm:t>
    </dgm:pt>
    <dgm:pt modelId="{2A117A73-E537-48AD-96C1-35618E69E4E1}">
      <dgm:prSet/>
      <dgm:spPr>
        <a:solidFill>
          <a:schemeClr val="accent2"/>
        </a:solidFill>
      </dgm:spPr>
      <dgm:t>
        <a:bodyPr/>
        <a:lstStyle/>
        <a:p>
          <a:pPr rtl="0"/>
          <a:endParaRPr lang="en-GB" dirty="0"/>
        </a:p>
      </dgm:t>
    </dgm:pt>
    <dgm:pt modelId="{79AD8857-46EA-4BE2-9F47-458D823A4BAF}" type="parTrans" cxnId="{9F1F727B-FFD4-479C-89D6-76196FC880C4}">
      <dgm:prSet/>
      <dgm:spPr/>
      <dgm:t>
        <a:bodyPr/>
        <a:lstStyle/>
        <a:p>
          <a:endParaRPr lang="en-GB"/>
        </a:p>
      </dgm:t>
    </dgm:pt>
    <dgm:pt modelId="{A6A020A7-7E91-472A-8E88-E690A82645DD}" type="sibTrans" cxnId="{9F1F727B-FFD4-479C-89D6-76196FC880C4}">
      <dgm:prSet/>
      <dgm:spPr/>
      <dgm:t>
        <a:bodyPr/>
        <a:lstStyle/>
        <a:p>
          <a:endParaRPr lang="en-GB"/>
        </a:p>
      </dgm:t>
    </dgm:pt>
    <dgm:pt modelId="{5D4E09A6-920D-416A-B4AD-A5088658F37E}">
      <dgm:prSet/>
      <dgm:spPr/>
      <dgm:t>
        <a:bodyPr/>
        <a:lstStyle/>
        <a:p>
          <a:pPr rtl="0"/>
          <a:endParaRPr lang="en-GB" dirty="0"/>
        </a:p>
      </dgm:t>
    </dgm:pt>
    <dgm:pt modelId="{F2CA18F2-FDF8-4416-8FD9-F0005974B40F}" type="parTrans" cxnId="{28C503BC-BC99-43D5-9448-C5DDEE01A579}">
      <dgm:prSet/>
      <dgm:spPr/>
      <dgm:t>
        <a:bodyPr/>
        <a:lstStyle/>
        <a:p>
          <a:endParaRPr lang="en-GB"/>
        </a:p>
      </dgm:t>
    </dgm:pt>
    <dgm:pt modelId="{914FDDD3-4E2C-40D6-9C36-483F427D4E4C}" type="sibTrans" cxnId="{28C503BC-BC99-43D5-9448-C5DDEE01A579}">
      <dgm:prSet/>
      <dgm:spPr/>
      <dgm:t>
        <a:bodyPr/>
        <a:lstStyle/>
        <a:p>
          <a:endParaRPr lang="en-GB"/>
        </a:p>
      </dgm:t>
    </dgm:pt>
    <dgm:pt modelId="{23306508-48B7-4629-BF0D-0291E1CC15D1}">
      <dgm:prSet/>
      <dgm:spPr/>
      <dgm:t>
        <a:bodyPr/>
        <a:lstStyle/>
        <a:p>
          <a:pPr rtl="0"/>
          <a:r>
            <a:rPr lang="en-AU" dirty="0" smtClean="0"/>
            <a:t>8</a:t>
          </a:r>
          <a:r>
            <a:rPr lang="en-AU" baseline="30000" dirty="0" smtClean="0"/>
            <a:t>th</a:t>
          </a:r>
          <a:r>
            <a:rPr lang="en-AU" dirty="0" smtClean="0"/>
            <a:t> April 2010 Kyoto AFB issued invitation letter for governments to submit proposal.</a:t>
          </a:r>
          <a:endParaRPr lang="en-GB" dirty="0"/>
        </a:p>
      </dgm:t>
    </dgm:pt>
    <dgm:pt modelId="{AD038135-E4FA-4DB9-8690-268ABE92548B}" type="parTrans" cxnId="{7CC4F9BD-552C-4A1D-96FA-D1070F61E8AB}">
      <dgm:prSet/>
      <dgm:spPr/>
      <dgm:t>
        <a:bodyPr/>
        <a:lstStyle/>
        <a:p>
          <a:endParaRPr lang="en-GB"/>
        </a:p>
      </dgm:t>
    </dgm:pt>
    <dgm:pt modelId="{F2E8ABF9-F3DE-472F-8D5D-91A8DFC50994}" type="sibTrans" cxnId="{7CC4F9BD-552C-4A1D-96FA-D1070F61E8AB}">
      <dgm:prSet/>
      <dgm:spPr/>
      <dgm:t>
        <a:bodyPr/>
        <a:lstStyle/>
        <a:p>
          <a:endParaRPr lang="en-GB"/>
        </a:p>
      </dgm:t>
    </dgm:pt>
    <dgm:pt modelId="{A1DCA59D-9E05-4991-BAC9-F8327ADB2494}">
      <dgm:prSet/>
      <dgm:spPr/>
      <dgm:t>
        <a:bodyPr/>
        <a:lstStyle/>
        <a:p>
          <a:pPr rtl="0"/>
          <a:r>
            <a:rPr lang="en-AU" dirty="0" smtClean="0"/>
            <a:t>Concept note was developed and submitted on 26</a:t>
          </a:r>
          <a:r>
            <a:rPr lang="en-AU" baseline="30000" dirty="0" smtClean="0"/>
            <a:t>th</a:t>
          </a:r>
          <a:r>
            <a:rPr lang="en-AU" dirty="0" smtClean="0"/>
            <a:t> </a:t>
          </a:r>
          <a:r>
            <a:rPr lang="en-AU" dirty="0" smtClean="0"/>
            <a:t>April 2010</a:t>
          </a:r>
          <a:endParaRPr lang="en-GB" dirty="0"/>
        </a:p>
      </dgm:t>
    </dgm:pt>
    <dgm:pt modelId="{F7C8DB38-5F05-4DD7-AD18-E664D0DCFEEA}" type="parTrans" cxnId="{C249F978-67D3-4170-BEB2-5784DB08BCAA}">
      <dgm:prSet/>
      <dgm:spPr/>
      <dgm:t>
        <a:bodyPr/>
        <a:lstStyle/>
        <a:p>
          <a:endParaRPr lang="en-GB"/>
        </a:p>
      </dgm:t>
    </dgm:pt>
    <dgm:pt modelId="{ED346514-6812-4F37-A3D5-6F5FB4767EDC}" type="sibTrans" cxnId="{C249F978-67D3-4170-BEB2-5784DB08BCAA}">
      <dgm:prSet/>
      <dgm:spPr/>
      <dgm:t>
        <a:bodyPr/>
        <a:lstStyle/>
        <a:p>
          <a:endParaRPr lang="en-GB"/>
        </a:p>
      </dgm:t>
    </dgm:pt>
    <dgm:pt modelId="{C8C4F8BB-E3C4-46A4-B71C-966E84E19436}">
      <dgm:prSet/>
      <dgm:spPr/>
      <dgm:t>
        <a:bodyPr/>
        <a:lstStyle/>
        <a:p>
          <a:pPr rtl="0"/>
          <a:r>
            <a:rPr lang="en-AU" dirty="0" smtClean="0"/>
            <a:t>Project concept was approved by AFB on 15</a:t>
          </a:r>
          <a:r>
            <a:rPr lang="en-AU" baseline="30000" dirty="0" smtClean="0"/>
            <a:t>th</a:t>
          </a:r>
          <a:r>
            <a:rPr lang="en-AU" dirty="0" smtClean="0"/>
            <a:t> June 2010</a:t>
          </a:r>
          <a:endParaRPr lang="en-GB" dirty="0"/>
        </a:p>
      </dgm:t>
    </dgm:pt>
    <dgm:pt modelId="{2B7197A4-DCED-41A6-B9B2-D85546302E38}" type="parTrans" cxnId="{467AE304-9EA8-43CA-82F2-1B3141148FB3}">
      <dgm:prSet/>
      <dgm:spPr/>
      <dgm:t>
        <a:bodyPr/>
        <a:lstStyle/>
        <a:p>
          <a:endParaRPr lang="en-GB"/>
        </a:p>
      </dgm:t>
    </dgm:pt>
    <dgm:pt modelId="{D643AB8E-72BC-4B92-AAB1-51BE00DFB273}" type="sibTrans" cxnId="{467AE304-9EA8-43CA-82F2-1B3141148FB3}">
      <dgm:prSet/>
      <dgm:spPr/>
      <dgm:t>
        <a:bodyPr/>
        <a:lstStyle/>
        <a:p>
          <a:endParaRPr lang="en-GB"/>
        </a:p>
      </dgm:t>
    </dgm:pt>
    <dgm:pt modelId="{522D95F2-0319-45C2-83F3-1299A3585797}">
      <dgm:prSet/>
      <dgm:spPr/>
      <dgm:t>
        <a:bodyPr/>
        <a:lstStyle/>
        <a:p>
          <a:pPr rtl="0"/>
          <a:r>
            <a:rPr lang="en-AU" smtClean="0"/>
            <a:t>Project was finally approved  by the AFB in March 2011 (meeting in Bonn)</a:t>
          </a:r>
          <a:endParaRPr lang="en-GB"/>
        </a:p>
      </dgm:t>
    </dgm:pt>
    <dgm:pt modelId="{BD293CE1-47D4-4477-9F0B-0D49FDDF5BC9}" type="parTrans" cxnId="{485699A1-C0BB-4642-9315-149F5C48760E}">
      <dgm:prSet/>
      <dgm:spPr/>
      <dgm:t>
        <a:bodyPr/>
        <a:lstStyle/>
        <a:p>
          <a:endParaRPr lang="en-GB"/>
        </a:p>
      </dgm:t>
    </dgm:pt>
    <dgm:pt modelId="{C0338635-0B45-4D5A-9CDE-853DEA6F91A6}" type="sibTrans" cxnId="{485699A1-C0BB-4642-9315-149F5C48760E}">
      <dgm:prSet/>
      <dgm:spPr/>
      <dgm:t>
        <a:bodyPr/>
        <a:lstStyle/>
        <a:p>
          <a:endParaRPr lang="en-GB"/>
        </a:p>
      </dgm:t>
    </dgm:pt>
    <dgm:pt modelId="{5619B086-1997-4302-ADCA-3AA26F27EAA2}">
      <dgm:prSet/>
      <dgm:spPr/>
      <dgm:t>
        <a:bodyPr/>
        <a:lstStyle/>
        <a:p>
          <a:endParaRPr lang="en-AU"/>
        </a:p>
      </dgm:t>
    </dgm:pt>
    <dgm:pt modelId="{3F6BD684-DB51-459C-9F4F-2BF2635F7B8E}" type="parTrans" cxnId="{762FCE58-EAD8-477E-AD7A-7A59BFEB2021}">
      <dgm:prSet/>
      <dgm:spPr/>
      <dgm:t>
        <a:bodyPr/>
        <a:lstStyle/>
        <a:p>
          <a:endParaRPr lang="en-AU"/>
        </a:p>
      </dgm:t>
    </dgm:pt>
    <dgm:pt modelId="{5C55A493-8CFA-4B22-AE39-DAEB0308AC32}" type="sibTrans" cxnId="{762FCE58-EAD8-477E-AD7A-7A59BFEB2021}">
      <dgm:prSet/>
      <dgm:spPr/>
      <dgm:t>
        <a:bodyPr/>
        <a:lstStyle/>
        <a:p>
          <a:endParaRPr lang="en-AU"/>
        </a:p>
      </dgm:t>
    </dgm:pt>
    <dgm:pt modelId="{5B047D3A-D81F-4D72-8CDB-031C5EA06A95}">
      <dgm:prSet/>
      <dgm:spPr/>
      <dgm:t>
        <a:bodyPr/>
        <a:lstStyle/>
        <a:p>
          <a:r>
            <a:rPr lang="en-AU" dirty="0" smtClean="0"/>
            <a:t>UNDP recruited a local consultant –who started developing a full project proposal with various consultation July 2010.</a:t>
          </a:r>
          <a:endParaRPr lang="en-AU" dirty="0"/>
        </a:p>
      </dgm:t>
    </dgm:pt>
    <dgm:pt modelId="{013F9D0B-5C5B-4041-9225-5BA23DCE70A5}" type="parTrans" cxnId="{2BDB8191-6621-4685-AABA-25D0ECCE7C7A}">
      <dgm:prSet/>
      <dgm:spPr/>
      <dgm:t>
        <a:bodyPr/>
        <a:lstStyle/>
        <a:p>
          <a:endParaRPr lang="en-AU"/>
        </a:p>
      </dgm:t>
    </dgm:pt>
    <dgm:pt modelId="{A538729D-BBA8-49DC-8028-A0A828D38525}" type="sibTrans" cxnId="{2BDB8191-6621-4685-AABA-25D0ECCE7C7A}">
      <dgm:prSet/>
      <dgm:spPr/>
      <dgm:t>
        <a:bodyPr/>
        <a:lstStyle/>
        <a:p>
          <a:endParaRPr lang="en-AU"/>
        </a:p>
      </dgm:t>
    </dgm:pt>
    <dgm:pt modelId="{D241497E-B661-4D91-BCF9-85DCA5877CEC}">
      <dgm:prSet/>
      <dgm:spPr/>
      <dgm:t>
        <a:bodyPr/>
        <a:lstStyle/>
        <a:p>
          <a:endParaRPr lang="en-AU"/>
        </a:p>
      </dgm:t>
    </dgm:pt>
    <dgm:pt modelId="{539547BD-4280-4179-AC4E-78FA3365B42C}" type="parTrans" cxnId="{774B7463-477E-43EC-93D5-324E8C652125}">
      <dgm:prSet/>
      <dgm:spPr/>
      <dgm:t>
        <a:bodyPr/>
        <a:lstStyle/>
        <a:p>
          <a:endParaRPr lang="en-AU"/>
        </a:p>
      </dgm:t>
    </dgm:pt>
    <dgm:pt modelId="{1990EA92-BB3E-430B-9903-BC216F106F72}" type="sibTrans" cxnId="{774B7463-477E-43EC-93D5-324E8C652125}">
      <dgm:prSet/>
      <dgm:spPr/>
      <dgm:t>
        <a:bodyPr/>
        <a:lstStyle/>
        <a:p>
          <a:endParaRPr lang="en-AU"/>
        </a:p>
      </dgm:t>
    </dgm:pt>
    <dgm:pt modelId="{483A50C6-1BA7-42D4-A1C0-D201742B36B9}">
      <dgm:prSet/>
      <dgm:spPr/>
      <dgm:t>
        <a:bodyPr/>
        <a:lstStyle/>
        <a:p>
          <a:r>
            <a:rPr lang="en-AU" dirty="0" smtClean="0"/>
            <a:t>National consultation workshop – end of </a:t>
          </a:r>
          <a:r>
            <a:rPr lang="en-AU" dirty="0" smtClean="0"/>
            <a:t>July 2010</a:t>
          </a:r>
          <a:endParaRPr lang="en-AU" dirty="0"/>
        </a:p>
      </dgm:t>
    </dgm:pt>
    <dgm:pt modelId="{3307DE55-ADAD-485C-964D-489236E2EC9E}" type="parTrans" cxnId="{E74450B9-377D-4622-A92A-96BFE9A2B991}">
      <dgm:prSet/>
      <dgm:spPr/>
      <dgm:t>
        <a:bodyPr/>
        <a:lstStyle/>
        <a:p>
          <a:endParaRPr lang="en-AU"/>
        </a:p>
      </dgm:t>
    </dgm:pt>
    <dgm:pt modelId="{B3438E3D-2ADA-4910-9179-14E056D15A05}" type="sibTrans" cxnId="{E74450B9-377D-4622-A92A-96BFE9A2B991}">
      <dgm:prSet/>
      <dgm:spPr/>
      <dgm:t>
        <a:bodyPr/>
        <a:lstStyle/>
        <a:p>
          <a:endParaRPr lang="en-AU"/>
        </a:p>
      </dgm:t>
    </dgm:pt>
    <dgm:pt modelId="{C95EB856-39CA-4804-9F1C-F40E6145791B}">
      <dgm:prSet/>
      <dgm:spPr/>
      <dgm:t>
        <a:bodyPr/>
        <a:lstStyle/>
        <a:p>
          <a:endParaRPr lang="en-AU"/>
        </a:p>
      </dgm:t>
    </dgm:pt>
    <dgm:pt modelId="{4CB4638F-9956-48B6-ADE1-10C33621E9BB}" type="parTrans" cxnId="{D0B8D250-EC41-41F2-8656-D702CE3D9D0B}">
      <dgm:prSet/>
      <dgm:spPr/>
      <dgm:t>
        <a:bodyPr/>
        <a:lstStyle/>
        <a:p>
          <a:endParaRPr lang="en-AU"/>
        </a:p>
      </dgm:t>
    </dgm:pt>
    <dgm:pt modelId="{DA06C74C-0E29-4EFB-A6EB-6D33A9598903}" type="sibTrans" cxnId="{D0B8D250-EC41-41F2-8656-D702CE3D9D0B}">
      <dgm:prSet/>
      <dgm:spPr/>
      <dgm:t>
        <a:bodyPr/>
        <a:lstStyle/>
        <a:p>
          <a:endParaRPr lang="en-AU"/>
        </a:p>
      </dgm:t>
    </dgm:pt>
    <dgm:pt modelId="{0F097736-1A4D-44EF-94C2-B4C7E140AE6D}">
      <dgm:prSet/>
      <dgm:spPr/>
      <dgm:t>
        <a:bodyPr/>
        <a:lstStyle/>
        <a:p>
          <a:r>
            <a:rPr lang="en-AU" dirty="0" smtClean="0"/>
            <a:t>Full project proposal was submitted on 25</a:t>
          </a:r>
          <a:r>
            <a:rPr lang="en-AU" baseline="30000" dirty="0" smtClean="0"/>
            <a:t>th</a:t>
          </a:r>
          <a:r>
            <a:rPr lang="en-AU" dirty="0" smtClean="0"/>
            <a:t> Oct. 2010, revised in Feb. 2011 </a:t>
          </a:r>
          <a:endParaRPr lang="en-AU" dirty="0"/>
        </a:p>
      </dgm:t>
    </dgm:pt>
    <dgm:pt modelId="{7CE1DAC6-D262-4B76-B35F-AB2C9B7F80A3}" type="parTrans" cxnId="{C0F5A5EE-E838-4407-831C-D44F966A1E96}">
      <dgm:prSet/>
      <dgm:spPr/>
      <dgm:t>
        <a:bodyPr/>
        <a:lstStyle/>
        <a:p>
          <a:endParaRPr lang="en-AU"/>
        </a:p>
      </dgm:t>
    </dgm:pt>
    <dgm:pt modelId="{9D4429CD-1312-45B8-AD71-E04988755FBC}" type="sibTrans" cxnId="{C0F5A5EE-E838-4407-831C-D44F966A1E96}">
      <dgm:prSet/>
      <dgm:spPr/>
      <dgm:t>
        <a:bodyPr/>
        <a:lstStyle/>
        <a:p>
          <a:endParaRPr lang="en-AU"/>
        </a:p>
      </dgm:t>
    </dgm:pt>
    <dgm:pt modelId="{EA34D8FE-0712-4907-B735-43348326A897}">
      <dgm:prSet/>
      <dgm:spPr/>
      <dgm:t>
        <a:bodyPr/>
        <a:lstStyle/>
        <a:p>
          <a:endParaRPr lang="en-AU"/>
        </a:p>
      </dgm:t>
    </dgm:pt>
    <dgm:pt modelId="{54AF64CD-EFE6-47EF-89F8-B5CDF4C96BBB}" type="parTrans" cxnId="{1F642BC9-4780-45A9-A7E1-818104D342BC}">
      <dgm:prSet/>
      <dgm:spPr/>
      <dgm:t>
        <a:bodyPr/>
        <a:lstStyle/>
        <a:p>
          <a:endParaRPr lang="en-AU"/>
        </a:p>
      </dgm:t>
    </dgm:pt>
    <dgm:pt modelId="{65642384-63AA-46AF-B36F-69C1DD65FE84}" type="sibTrans" cxnId="{1F642BC9-4780-45A9-A7E1-818104D342BC}">
      <dgm:prSet/>
      <dgm:spPr/>
      <dgm:t>
        <a:bodyPr/>
        <a:lstStyle/>
        <a:p>
          <a:endParaRPr lang="en-AU"/>
        </a:p>
      </dgm:t>
    </dgm:pt>
    <dgm:pt modelId="{0DA60AEB-C15E-49E5-9293-49DE06F46D35}">
      <dgm:prSet custT="1"/>
      <dgm:spPr/>
      <dgm:t>
        <a:bodyPr/>
        <a:lstStyle/>
        <a:p>
          <a:r>
            <a:rPr lang="en-AU" sz="1800" dirty="0" smtClean="0">
              <a:solidFill>
                <a:schemeClr val="accent2"/>
              </a:solidFill>
            </a:rPr>
            <a:t>Project inception workshop – 28-30 June 2011</a:t>
          </a:r>
          <a:r>
            <a:rPr lang="en-AU" sz="1500" dirty="0" smtClean="0"/>
            <a:t>.</a:t>
          </a:r>
          <a:endParaRPr lang="en-AU" sz="1500" dirty="0"/>
        </a:p>
      </dgm:t>
    </dgm:pt>
    <dgm:pt modelId="{2485ED4F-CB37-47CC-B684-2515CEA07ADF}" type="parTrans" cxnId="{325CD545-FE9B-415E-96B1-EE498814C915}">
      <dgm:prSet/>
      <dgm:spPr/>
      <dgm:t>
        <a:bodyPr/>
        <a:lstStyle/>
        <a:p>
          <a:endParaRPr lang="en-AU"/>
        </a:p>
      </dgm:t>
    </dgm:pt>
    <dgm:pt modelId="{20B4347E-E545-41BE-803E-F998754710BE}" type="sibTrans" cxnId="{325CD545-FE9B-415E-96B1-EE498814C915}">
      <dgm:prSet/>
      <dgm:spPr/>
      <dgm:t>
        <a:bodyPr/>
        <a:lstStyle/>
        <a:p>
          <a:endParaRPr lang="en-AU"/>
        </a:p>
      </dgm:t>
    </dgm:pt>
    <dgm:pt modelId="{F1DB111D-6D4D-4646-9906-464476608EAF}" type="pres">
      <dgm:prSet presAssocID="{E18FB933-8B4B-4C60-8E19-2694053012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615BB94-CEBB-438F-A640-E30AEDAA5BB7}" type="pres">
      <dgm:prSet presAssocID="{6A56CAB2-F569-4CED-BE57-438BB734365D}" presName="composite" presStyleCnt="0"/>
      <dgm:spPr/>
    </dgm:pt>
    <dgm:pt modelId="{2D75F802-6284-4B4E-BB4F-136CA63497E1}" type="pres">
      <dgm:prSet presAssocID="{6A56CAB2-F569-4CED-BE57-438BB734365D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B2731C-70FC-4FF3-A090-8368989D83F2}" type="pres">
      <dgm:prSet presAssocID="{6A56CAB2-F569-4CED-BE57-438BB734365D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57AA1C-01BD-487E-871A-8B37B3560735}" type="pres">
      <dgm:prSet presAssocID="{54B48E19-BC12-4494-A910-A57D490AFA2C}" presName="sp" presStyleCnt="0"/>
      <dgm:spPr/>
    </dgm:pt>
    <dgm:pt modelId="{5511594C-476F-4591-8DF0-CBC01636A676}" type="pres">
      <dgm:prSet presAssocID="{FA8DBE9A-DB59-4AEC-9450-ED19305BD42C}" presName="composite" presStyleCnt="0"/>
      <dgm:spPr/>
    </dgm:pt>
    <dgm:pt modelId="{1FCD71B6-9AF4-4C2D-A8AF-A6D32B4F2CA5}" type="pres">
      <dgm:prSet presAssocID="{FA8DBE9A-DB59-4AEC-9450-ED19305BD42C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3A67C7-EDC2-475C-B119-BACA8D4F672F}" type="pres">
      <dgm:prSet presAssocID="{FA8DBE9A-DB59-4AEC-9450-ED19305BD42C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7CEA6D-175B-4007-91F3-6D20714DA9F4}" type="pres">
      <dgm:prSet presAssocID="{37032EEA-74E1-4539-8B92-58989484CFFF}" presName="sp" presStyleCnt="0"/>
      <dgm:spPr/>
    </dgm:pt>
    <dgm:pt modelId="{49A996E0-FCE7-422C-9EF1-E601ACC9C751}" type="pres">
      <dgm:prSet presAssocID="{2A117A73-E537-48AD-96C1-35618E69E4E1}" presName="composite" presStyleCnt="0"/>
      <dgm:spPr/>
    </dgm:pt>
    <dgm:pt modelId="{95D21F9A-6C2C-4A07-BDF1-288D3807EC80}" type="pres">
      <dgm:prSet presAssocID="{2A117A73-E537-48AD-96C1-35618E69E4E1}" presName="parentText" presStyleLbl="alignNode1" presStyleIdx="2" presStyleCnt="8" custLinFactNeighborX="0" custLinFactNeighborY="1077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8D2D23-DBA9-4509-BAF1-8A41051DD266}" type="pres">
      <dgm:prSet presAssocID="{2A117A73-E537-48AD-96C1-35618E69E4E1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E3B3F8-EB07-4333-9EBC-85C1392CE956}" type="pres">
      <dgm:prSet presAssocID="{A6A020A7-7E91-472A-8E88-E690A82645DD}" presName="sp" presStyleCnt="0"/>
      <dgm:spPr/>
    </dgm:pt>
    <dgm:pt modelId="{149757A6-33E3-45B7-9E85-D64F9631959F}" type="pres">
      <dgm:prSet presAssocID="{5619B086-1997-4302-ADCA-3AA26F27EAA2}" presName="composite" presStyleCnt="0"/>
      <dgm:spPr/>
    </dgm:pt>
    <dgm:pt modelId="{86334FAE-0EB4-4F3A-A75F-008A0BB72555}" type="pres">
      <dgm:prSet presAssocID="{5619B086-1997-4302-ADCA-3AA26F27EAA2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F74A46-8A7E-49CC-9E2C-057B9D4765D6}" type="pres">
      <dgm:prSet presAssocID="{5619B086-1997-4302-ADCA-3AA26F27EAA2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F559CF2-B069-4305-9A61-9228924A3712}" type="pres">
      <dgm:prSet presAssocID="{5C55A493-8CFA-4B22-AE39-DAEB0308AC32}" presName="sp" presStyleCnt="0"/>
      <dgm:spPr/>
    </dgm:pt>
    <dgm:pt modelId="{E15B2987-03F9-46DB-A674-323002FE5510}" type="pres">
      <dgm:prSet presAssocID="{D241497E-B661-4D91-BCF9-85DCA5877CEC}" presName="composite" presStyleCnt="0"/>
      <dgm:spPr/>
    </dgm:pt>
    <dgm:pt modelId="{72B470B3-07C2-4B1F-AA72-D91F959A2C22}" type="pres">
      <dgm:prSet presAssocID="{D241497E-B661-4D91-BCF9-85DCA5877CEC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740D99-EB9D-4208-B9E3-120BDEB5F375}" type="pres">
      <dgm:prSet presAssocID="{D241497E-B661-4D91-BCF9-85DCA5877CEC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E64605B-9572-480C-AAA4-18F48718A3CA}" type="pres">
      <dgm:prSet presAssocID="{1990EA92-BB3E-430B-9903-BC216F106F72}" presName="sp" presStyleCnt="0"/>
      <dgm:spPr/>
    </dgm:pt>
    <dgm:pt modelId="{EAED67B8-C3D4-494E-8661-BC689916A6FF}" type="pres">
      <dgm:prSet presAssocID="{C95EB856-39CA-4804-9F1C-F40E6145791B}" presName="composite" presStyleCnt="0"/>
      <dgm:spPr/>
    </dgm:pt>
    <dgm:pt modelId="{AA899640-54A5-44C1-A86A-B4A674C0C93D}" type="pres">
      <dgm:prSet presAssocID="{C95EB856-39CA-4804-9F1C-F40E6145791B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3DCC585-F54F-4A41-81DB-C775BC892DF4}" type="pres">
      <dgm:prSet presAssocID="{C95EB856-39CA-4804-9F1C-F40E6145791B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B79539E-F020-4D5F-9A3F-61C6BD9E6881}" type="pres">
      <dgm:prSet presAssocID="{DA06C74C-0E29-4EFB-A6EB-6D33A9598903}" presName="sp" presStyleCnt="0"/>
      <dgm:spPr/>
    </dgm:pt>
    <dgm:pt modelId="{C0DC7A93-CA29-46B8-8E2F-4108F4B9FA46}" type="pres">
      <dgm:prSet presAssocID="{5D4E09A6-920D-416A-B4AD-A5088658F37E}" presName="composite" presStyleCnt="0"/>
      <dgm:spPr/>
    </dgm:pt>
    <dgm:pt modelId="{CDE7A334-246F-473B-B817-183963C49CDC}" type="pres">
      <dgm:prSet presAssocID="{5D4E09A6-920D-416A-B4AD-A5088658F37E}" presName="parentText" presStyleLbl="alignNode1" presStyleIdx="6" presStyleCnt="8" custLinFactNeighborX="0" custLinFactNeighborY="4871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50420F-D8BF-41F3-A986-573DE781A4E4}" type="pres">
      <dgm:prSet presAssocID="{5D4E09A6-920D-416A-B4AD-A5088658F37E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2135EF-804D-41BE-81BC-870C5A95C398}" type="pres">
      <dgm:prSet presAssocID="{914FDDD3-4E2C-40D6-9C36-483F427D4E4C}" presName="sp" presStyleCnt="0"/>
      <dgm:spPr/>
    </dgm:pt>
    <dgm:pt modelId="{0633D94C-7DBA-4E36-81A8-F4538AA5157D}" type="pres">
      <dgm:prSet presAssocID="{EA34D8FE-0712-4907-B735-43348326A897}" presName="composite" presStyleCnt="0"/>
      <dgm:spPr/>
    </dgm:pt>
    <dgm:pt modelId="{F829F5F9-E6C0-425F-BFE7-B65F45818FF7}" type="pres">
      <dgm:prSet presAssocID="{EA34D8FE-0712-4907-B735-43348326A897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232A43A-4992-4D74-A0CF-F6DFE2D38F93}" type="pres">
      <dgm:prSet presAssocID="{EA34D8FE-0712-4907-B735-43348326A897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524F270F-B17E-426E-ABD8-916058F4B33B}" type="presOf" srcId="{2A117A73-E537-48AD-96C1-35618E69E4E1}" destId="{95D21F9A-6C2C-4A07-BDF1-288D3807EC80}" srcOrd="0" destOrd="0" presId="urn:microsoft.com/office/officeart/2005/8/layout/chevron2"/>
    <dgm:cxn modelId="{485699A1-C0BB-4642-9315-149F5C48760E}" srcId="{5D4E09A6-920D-416A-B4AD-A5088658F37E}" destId="{522D95F2-0319-45C2-83F3-1299A3585797}" srcOrd="0" destOrd="0" parTransId="{BD293CE1-47D4-4477-9F0B-0D49FDDF5BC9}" sibTransId="{C0338635-0B45-4D5A-9CDE-853DEA6F91A6}"/>
    <dgm:cxn modelId="{EC24E2A3-AA3B-4E76-8449-DDA56AA5AC31}" type="presOf" srcId="{5619B086-1997-4302-ADCA-3AA26F27EAA2}" destId="{86334FAE-0EB4-4F3A-A75F-008A0BB72555}" srcOrd="0" destOrd="0" presId="urn:microsoft.com/office/officeart/2005/8/layout/chevron2"/>
    <dgm:cxn modelId="{906FEE65-78B8-47E7-9DB1-5992ACA7E4F6}" srcId="{E18FB933-8B4B-4C60-8E19-2694053012E6}" destId="{FA8DBE9A-DB59-4AEC-9450-ED19305BD42C}" srcOrd="1" destOrd="0" parTransId="{01E107F5-6AF4-41C3-9670-6FCE4840A9E6}" sibTransId="{37032EEA-74E1-4539-8B92-58989484CFFF}"/>
    <dgm:cxn modelId="{C0F5A5EE-E838-4407-831C-D44F966A1E96}" srcId="{C95EB856-39CA-4804-9F1C-F40E6145791B}" destId="{0F097736-1A4D-44EF-94C2-B4C7E140AE6D}" srcOrd="0" destOrd="0" parTransId="{7CE1DAC6-D262-4B76-B35F-AB2C9B7F80A3}" sibTransId="{9D4429CD-1312-45B8-AD71-E04988755FBC}"/>
    <dgm:cxn modelId="{28C503BC-BC99-43D5-9448-C5DDEE01A579}" srcId="{E18FB933-8B4B-4C60-8E19-2694053012E6}" destId="{5D4E09A6-920D-416A-B4AD-A5088658F37E}" srcOrd="6" destOrd="0" parTransId="{F2CA18F2-FDF8-4416-8FD9-F0005974B40F}" sibTransId="{914FDDD3-4E2C-40D6-9C36-483F427D4E4C}"/>
    <dgm:cxn modelId="{124C8335-5609-4D50-94AC-73A9A2DB54D8}" type="presOf" srcId="{EA34D8FE-0712-4907-B735-43348326A897}" destId="{F829F5F9-E6C0-425F-BFE7-B65F45818FF7}" srcOrd="0" destOrd="0" presId="urn:microsoft.com/office/officeart/2005/8/layout/chevron2"/>
    <dgm:cxn modelId="{3E7CBC21-ECB6-4A77-9BC8-A32DDFC3594D}" type="presOf" srcId="{FA8DBE9A-DB59-4AEC-9450-ED19305BD42C}" destId="{1FCD71B6-9AF4-4C2D-A8AF-A6D32B4F2CA5}" srcOrd="0" destOrd="0" presId="urn:microsoft.com/office/officeart/2005/8/layout/chevron2"/>
    <dgm:cxn modelId="{1F642BC9-4780-45A9-A7E1-818104D342BC}" srcId="{E18FB933-8B4B-4C60-8E19-2694053012E6}" destId="{EA34D8FE-0712-4907-B735-43348326A897}" srcOrd="7" destOrd="0" parTransId="{54AF64CD-EFE6-47EF-89F8-B5CDF4C96BBB}" sibTransId="{65642384-63AA-46AF-B36F-69C1DD65FE84}"/>
    <dgm:cxn modelId="{E74450B9-377D-4622-A92A-96BFE9A2B991}" srcId="{D241497E-B661-4D91-BCF9-85DCA5877CEC}" destId="{483A50C6-1BA7-42D4-A1C0-D201742B36B9}" srcOrd="0" destOrd="0" parTransId="{3307DE55-ADAD-485C-964D-489236E2EC9E}" sibTransId="{B3438E3D-2ADA-4910-9179-14E056D15A05}"/>
    <dgm:cxn modelId="{9F1F727B-FFD4-479C-89D6-76196FC880C4}" srcId="{E18FB933-8B4B-4C60-8E19-2694053012E6}" destId="{2A117A73-E537-48AD-96C1-35618E69E4E1}" srcOrd="2" destOrd="0" parTransId="{79AD8857-46EA-4BE2-9F47-458D823A4BAF}" sibTransId="{A6A020A7-7E91-472A-8E88-E690A82645DD}"/>
    <dgm:cxn modelId="{D0B8D250-EC41-41F2-8656-D702CE3D9D0B}" srcId="{E18FB933-8B4B-4C60-8E19-2694053012E6}" destId="{C95EB856-39CA-4804-9F1C-F40E6145791B}" srcOrd="5" destOrd="0" parTransId="{4CB4638F-9956-48B6-ADE1-10C33621E9BB}" sibTransId="{DA06C74C-0E29-4EFB-A6EB-6D33A9598903}"/>
    <dgm:cxn modelId="{46FC2A14-DDE1-4B4D-BF5A-17EF1035436C}" type="presOf" srcId="{D241497E-B661-4D91-BCF9-85DCA5877CEC}" destId="{72B470B3-07C2-4B1F-AA72-D91F959A2C22}" srcOrd="0" destOrd="0" presId="urn:microsoft.com/office/officeart/2005/8/layout/chevron2"/>
    <dgm:cxn modelId="{762FCE58-EAD8-477E-AD7A-7A59BFEB2021}" srcId="{E18FB933-8B4B-4C60-8E19-2694053012E6}" destId="{5619B086-1997-4302-ADCA-3AA26F27EAA2}" srcOrd="3" destOrd="0" parTransId="{3F6BD684-DB51-459C-9F4F-2BF2635F7B8E}" sibTransId="{5C55A493-8CFA-4B22-AE39-DAEB0308AC32}"/>
    <dgm:cxn modelId="{97A3B0F6-4B0B-4FD8-9A5B-77B95C84777F}" type="presOf" srcId="{23306508-48B7-4629-BF0D-0291E1CC15D1}" destId="{BCB2731C-70FC-4FF3-A090-8368989D83F2}" srcOrd="0" destOrd="0" presId="urn:microsoft.com/office/officeart/2005/8/layout/chevron2"/>
    <dgm:cxn modelId="{9AF9CC49-FE58-4969-A5ED-15E675CCBC4E}" type="presOf" srcId="{5B047D3A-D81F-4D72-8CDB-031C5EA06A95}" destId="{67F74A46-8A7E-49CC-9E2C-057B9D4765D6}" srcOrd="0" destOrd="0" presId="urn:microsoft.com/office/officeart/2005/8/layout/chevron2"/>
    <dgm:cxn modelId="{C249F978-67D3-4170-BEB2-5784DB08BCAA}" srcId="{FA8DBE9A-DB59-4AEC-9450-ED19305BD42C}" destId="{A1DCA59D-9E05-4991-BAC9-F8327ADB2494}" srcOrd="0" destOrd="0" parTransId="{F7C8DB38-5F05-4DD7-AD18-E664D0DCFEEA}" sibTransId="{ED346514-6812-4F37-A3D5-6F5FB4767EDC}"/>
    <dgm:cxn modelId="{325CD545-FE9B-415E-96B1-EE498814C915}" srcId="{EA34D8FE-0712-4907-B735-43348326A897}" destId="{0DA60AEB-C15E-49E5-9293-49DE06F46D35}" srcOrd="0" destOrd="0" parTransId="{2485ED4F-CB37-47CC-B684-2515CEA07ADF}" sibTransId="{20B4347E-E545-41BE-803E-F998754710BE}"/>
    <dgm:cxn modelId="{5A3698B9-8DE7-4F17-A99E-98612CAA1BDC}" type="presOf" srcId="{0F097736-1A4D-44EF-94C2-B4C7E140AE6D}" destId="{43DCC585-F54F-4A41-81DB-C775BC892DF4}" srcOrd="0" destOrd="0" presId="urn:microsoft.com/office/officeart/2005/8/layout/chevron2"/>
    <dgm:cxn modelId="{A138C728-658B-45E4-8820-D2A3D0C5CDC2}" type="presOf" srcId="{A1DCA59D-9E05-4991-BAC9-F8327ADB2494}" destId="{D63A67C7-EDC2-475C-B119-BACA8D4F672F}" srcOrd="0" destOrd="0" presId="urn:microsoft.com/office/officeart/2005/8/layout/chevron2"/>
    <dgm:cxn modelId="{467AE304-9EA8-43CA-82F2-1B3141148FB3}" srcId="{2A117A73-E537-48AD-96C1-35618E69E4E1}" destId="{C8C4F8BB-E3C4-46A4-B71C-966E84E19436}" srcOrd="0" destOrd="0" parTransId="{2B7197A4-DCED-41A6-B9B2-D85546302E38}" sibTransId="{D643AB8E-72BC-4B92-AAB1-51BE00DFB273}"/>
    <dgm:cxn modelId="{BF820795-6863-4CA9-AC74-71EBFA449D89}" type="presOf" srcId="{C95EB856-39CA-4804-9F1C-F40E6145791B}" destId="{AA899640-54A5-44C1-A86A-B4A674C0C93D}" srcOrd="0" destOrd="0" presId="urn:microsoft.com/office/officeart/2005/8/layout/chevron2"/>
    <dgm:cxn modelId="{774B7463-477E-43EC-93D5-324E8C652125}" srcId="{E18FB933-8B4B-4C60-8E19-2694053012E6}" destId="{D241497E-B661-4D91-BCF9-85DCA5877CEC}" srcOrd="4" destOrd="0" parTransId="{539547BD-4280-4179-AC4E-78FA3365B42C}" sibTransId="{1990EA92-BB3E-430B-9903-BC216F106F72}"/>
    <dgm:cxn modelId="{221A90BE-932B-4745-8608-EC52AA8B01DD}" type="presOf" srcId="{522D95F2-0319-45C2-83F3-1299A3585797}" destId="{3350420F-D8BF-41F3-A986-573DE781A4E4}" srcOrd="0" destOrd="0" presId="urn:microsoft.com/office/officeart/2005/8/layout/chevron2"/>
    <dgm:cxn modelId="{C302E1F9-4166-4CB8-BA45-6736368CB469}" srcId="{E18FB933-8B4B-4C60-8E19-2694053012E6}" destId="{6A56CAB2-F569-4CED-BE57-438BB734365D}" srcOrd="0" destOrd="0" parTransId="{07A4F248-2B6E-4BDE-B25A-148A33C40C61}" sibTransId="{54B48E19-BC12-4494-A910-A57D490AFA2C}"/>
    <dgm:cxn modelId="{1E8EB4EF-E77B-4DC2-8AB2-6E24F98C25CF}" type="presOf" srcId="{C8C4F8BB-E3C4-46A4-B71C-966E84E19436}" destId="{FF8D2D23-DBA9-4509-BAF1-8A41051DD266}" srcOrd="0" destOrd="0" presId="urn:microsoft.com/office/officeart/2005/8/layout/chevron2"/>
    <dgm:cxn modelId="{EE72EEE5-0364-4C58-AFC4-AE83AFCB0213}" type="presOf" srcId="{5D4E09A6-920D-416A-B4AD-A5088658F37E}" destId="{CDE7A334-246F-473B-B817-183963C49CDC}" srcOrd="0" destOrd="0" presId="urn:microsoft.com/office/officeart/2005/8/layout/chevron2"/>
    <dgm:cxn modelId="{8A29D2C9-367C-4D65-8D58-F33EF2D94885}" type="presOf" srcId="{6A56CAB2-F569-4CED-BE57-438BB734365D}" destId="{2D75F802-6284-4B4E-BB4F-136CA63497E1}" srcOrd="0" destOrd="0" presId="urn:microsoft.com/office/officeart/2005/8/layout/chevron2"/>
    <dgm:cxn modelId="{7CC4F9BD-552C-4A1D-96FA-D1070F61E8AB}" srcId="{6A56CAB2-F569-4CED-BE57-438BB734365D}" destId="{23306508-48B7-4629-BF0D-0291E1CC15D1}" srcOrd="0" destOrd="0" parTransId="{AD038135-E4FA-4DB9-8690-268ABE92548B}" sibTransId="{F2E8ABF9-F3DE-472F-8D5D-91A8DFC50994}"/>
    <dgm:cxn modelId="{1D428BF3-375C-482D-AC23-43B0572338C5}" type="presOf" srcId="{0DA60AEB-C15E-49E5-9293-49DE06F46D35}" destId="{3232A43A-4992-4D74-A0CF-F6DFE2D38F93}" srcOrd="0" destOrd="0" presId="urn:microsoft.com/office/officeart/2005/8/layout/chevron2"/>
    <dgm:cxn modelId="{18795B21-66CE-44DC-A364-C0C6F7436F15}" type="presOf" srcId="{483A50C6-1BA7-42D4-A1C0-D201742B36B9}" destId="{9D740D99-EB9D-4208-B9E3-120BDEB5F375}" srcOrd="0" destOrd="0" presId="urn:microsoft.com/office/officeart/2005/8/layout/chevron2"/>
    <dgm:cxn modelId="{2BDB8191-6621-4685-AABA-25D0ECCE7C7A}" srcId="{5619B086-1997-4302-ADCA-3AA26F27EAA2}" destId="{5B047D3A-D81F-4D72-8CDB-031C5EA06A95}" srcOrd="0" destOrd="0" parTransId="{013F9D0B-5C5B-4041-9225-5BA23DCE70A5}" sibTransId="{A538729D-BBA8-49DC-8028-A0A828D38525}"/>
    <dgm:cxn modelId="{64F68268-8DBB-4A14-9400-9D60B15CE56F}" type="presOf" srcId="{E18FB933-8B4B-4C60-8E19-2694053012E6}" destId="{F1DB111D-6D4D-4646-9906-464476608EAF}" srcOrd="0" destOrd="0" presId="urn:microsoft.com/office/officeart/2005/8/layout/chevron2"/>
    <dgm:cxn modelId="{03F7A51E-0220-464F-A1A8-9173C9F10508}" type="presParOf" srcId="{F1DB111D-6D4D-4646-9906-464476608EAF}" destId="{B615BB94-CEBB-438F-A640-E30AEDAA5BB7}" srcOrd="0" destOrd="0" presId="urn:microsoft.com/office/officeart/2005/8/layout/chevron2"/>
    <dgm:cxn modelId="{86AFA657-9FF6-448F-853E-84000A79DB20}" type="presParOf" srcId="{B615BB94-CEBB-438F-A640-E30AEDAA5BB7}" destId="{2D75F802-6284-4B4E-BB4F-136CA63497E1}" srcOrd="0" destOrd="0" presId="urn:microsoft.com/office/officeart/2005/8/layout/chevron2"/>
    <dgm:cxn modelId="{E6F0658C-CC1B-4565-98F2-F8615D842037}" type="presParOf" srcId="{B615BB94-CEBB-438F-A640-E30AEDAA5BB7}" destId="{BCB2731C-70FC-4FF3-A090-8368989D83F2}" srcOrd="1" destOrd="0" presId="urn:microsoft.com/office/officeart/2005/8/layout/chevron2"/>
    <dgm:cxn modelId="{5027A55D-19B5-4D05-8D25-74644E74F24C}" type="presParOf" srcId="{F1DB111D-6D4D-4646-9906-464476608EAF}" destId="{5E57AA1C-01BD-487E-871A-8B37B3560735}" srcOrd="1" destOrd="0" presId="urn:microsoft.com/office/officeart/2005/8/layout/chevron2"/>
    <dgm:cxn modelId="{C0F1CBF8-BA19-4925-A532-5F49C59EF65F}" type="presParOf" srcId="{F1DB111D-6D4D-4646-9906-464476608EAF}" destId="{5511594C-476F-4591-8DF0-CBC01636A676}" srcOrd="2" destOrd="0" presId="urn:microsoft.com/office/officeart/2005/8/layout/chevron2"/>
    <dgm:cxn modelId="{5607651F-5DC0-47D5-B202-4D0C1AE8A375}" type="presParOf" srcId="{5511594C-476F-4591-8DF0-CBC01636A676}" destId="{1FCD71B6-9AF4-4C2D-A8AF-A6D32B4F2CA5}" srcOrd="0" destOrd="0" presId="urn:microsoft.com/office/officeart/2005/8/layout/chevron2"/>
    <dgm:cxn modelId="{A5521F3F-E475-4E62-884D-D676CDF0EF05}" type="presParOf" srcId="{5511594C-476F-4591-8DF0-CBC01636A676}" destId="{D63A67C7-EDC2-475C-B119-BACA8D4F672F}" srcOrd="1" destOrd="0" presId="urn:microsoft.com/office/officeart/2005/8/layout/chevron2"/>
    <dgm:cxn modelId="{35AAC399-67D9-4B4D-BC42-B02B2E2BC0BC}" type="presParOf" srcId="{F1DB111D-6D4D-4646-9906-464476608EAF}" destId="{137CEA6D-175B-4007-91F3-6D20714DA9F4}" srcOrd="3" destOrd="0" presId="urn:microsoft.com/office/officeart/2005/8/layout/chevron2"/>
    <dgm:cxn modelId="{75C9E98D-6C3B-44D4-AA55-18CD6D03269F}" type="presParOf" srcId="{F1DB111D-6D4D-4646-9906-464476608EAF}" destId="{49A996E0-FCE7-422C-9EF1-E601ACC9C751}" srcOrd="4" destOrd="0" presId="urn:microsoft.com/office/officeart/2005/8/layout/chevron2"/>
    <dgm:cxn modelId="{CC07BAF3-FAEE-4791-A8E8-F776EE15761B}" type="presParOf" srcId="{49A996E0-FCE7-422C-9EF1-E601ACC9C751}" destId="{95D21F9A-6C2C-4A07-BDF1-288D3807EC80}" srcOrd="0" destOrd="0" presId="urn:microsoft.com/office/officeart/2005/8/layout/chevron2"/>
    <dgm:cxn modelId="{0985DE98-3EA5-4113-BC96-5EFF58964162}" type="presParOf" srcId="{49A996E0-FCE7-422C-9EF1-E601ACC9C751}" destId="{FF8D2D23-DBA9-4509-BAF1-8A41051DD266}" srcOrd="1" destOrd="0" presId="urn:microsoft.com/office/officeart/2005/8/layout/chevron2"/>
    <dgm:cxn modelId="{F0CC4B11-9391-4BE3-B9F5-DBE9A2093105}" type="presParOf" srcId="{F1DB111D-6D4D-4646-9906-464476608EAF}" destId="{26E3B3F8-EB07-4333-9EBC-85C1392CE956}" srcOrd="5" destOrd="0" presId="urn:microsoft.com/office/officeart/2005/8/layout/chevron2"/>
    <dgm:cxn modelId="{83FEA8D1-2F03-40D7-9898-764688A1B56F}" type="presParOf" srcId="{F1DB111D-6D4D-4646-9906-464476608EAF}" destId="{149757A6-33E3-45B7-9E85-D64F9631959F}" srcOrd="6" destOrd="0" presId="urn:microsoft.com/office/officeart/2005/8/layout/chevron2"/>
    <dgm:cxn modelId="{02BD15D5-09A7-4869-A84D-90B5532E0697}" type="presParOf" srcId="{149757A6-33E3-45B7-9E85-D64F9631959F}" destId="{86334FAE-0EB4-4F3A-A75F-008A0BB72555}" srcOrd="0" destOrd="0" presId="urn:microsoft.com/office/officeart/2005/8/layout/chevron2"/>
    <dgm:cxn modelId="{AAC00935-44B6-442C-8141-2982BED96928}" type="presParOf" srcId="{149757A6-33E3-45B7-9E85-D64F9631959F}" destId="{67F74A46-8A7E-49CC-9E2C-057B9D4765D6}" srcOrd="1" destOrd="0" presId="urn:microsoft.com/office/officeart/2005/8/layout/chevron2"/>
    <dgm:cxn modelId="{E0D64407-3ECF-4423-B34A-CC08ACBFDE45}" type="presParOf" srcId="{F1DB111D-6D4D-4646-9906-464476608EAF}" destId="{FF559CF2-B069-4305-9A61-9228924A3712}" srcOrd="7" destOrd="0" presId="urn:microsoft.com/office/officeart/2005/8/layout/chevron2"/>
    <dgm:cxn modelId="{280EFC50-EA78-4257-981B-9C352D27F174}" type="presParOf" srcId="{F1DB111D-6D4D-4646-9906-464476608EAF}" destId="{E15B2987-03F9-46DB-A674-323002FE5510}" srcOrd="8" destOrd="0" presId="urn:microsoft.com/office/officeart/2005/8/layout/chevron2"/>
    <dgm:cxn modelId="{BEDA079B-B89D-4CDE-B14A-F2060F894456}" type="presParOf" srcId="{E15B2987-03F9-46DB-A674-323002FE5510}" destId="{72B470B3-07C2-4B1F-AA72-D91F959A2C22}" srcOrd="0" destOrd="0" presId="urn:microsoft.com/office/officeart/2005/8/layout/chevron2"/>
    <dgm:cxn modelId="{48ED2928-968A-4DDC-816B-4898B568F08D}" type="presParOf" srcId="{E15B2987-03F9-46DB-A674-323002FE5510}" destId="{9D740D99-EB9D-4208-B9E3-120BDEB5F375}" srcOrd="1" destOrd="0" presId="urn:microsoft.com/office/officeart/2005/8/layout/chevron2"/>
    <dgm:cxn modelId="{9F20556E-9336-4764-9649-35851F3F0837}" type="presParOf" srcId="{F1DB111D-6D4D-4646-9906-464476608EAF}" destId="{3E64605B-9572-480C-AAA4-18F48718A3CA}" srcOrd="9" destOrd="0" presId="urn:microsoft.com/office/officeart/2005/8/layout/chevron2"/>
    <dgm:cxn modelId="{EBF4F4C9-55AE-414E-8090-17AA88BF219D}" type="presParOf" srcId="{F1DB111D-6D4D-4646-9906-464476608EAF}" destId="{EAED67B8-C3D4-494E-8661-BC689916A6FF}" srcOrd="10" destOrd="0" presId="urn:microsoft.com/office/officeart/2005/8/layout/chevron2"/>
    <dgm:cxn modelId="{7EBCAA59-9341-4D8C-BF39-E37762793621}" type="presParOf" srcId="{EAED67B8-C3D4-494E-8661-BC689916A6FF}" destId="{AA899640-54A5-44C1-A86A-B4A674C0C93D}" srcOrd="0" destOrd="0" presId="urn:microsoft.com/office/officeart/2005/8/layout/chevron2"/>
    <dgm:cxn modelId="{22E1407C-1C65-4F88-B214-732E4B406087}" type="presParOf" srcId="{EAED67B8-C3D4-494E-8661-BC689916A6FF}" destId="{43DCC585-F54F-4A41-81DB-C775BC892DF4}" srcOrd="1" destOrd="0" presId="urn:microsoft.com/office/officeart/2005/8/layout/chevron2"/>
    <dgm:cxn modelId="{7393CF25-4147-44BF-B964-790BDA2DA759}" type="presParOf" srcId="{F1DB111D-6D4D-4646-9906-464476608EAF}" destId="{DB79539E-F020-4D5F-9A3F-61C6BD9E6881}" srcOrd="11" destOrd="0" presId="urn:microsoft.com/office/officeart/2005/8/layout/chevron2"/>
    <dgm:cxn modelId="{6C4EF941-538E-4A21-9C71-AD0FFE25DC0F}" type="presParOf" srcId="{F1DB111D-6D4D-4646-9906-464476608EAF}" destId="{C0DC7A93-CA29-46B8-8E2F-4108F4B9FA46}" srcOrd="12" destOrd="0" presId="urn:microsoft.com/office/officeart/2005/8/layout/chevron2"/>
    <dgm:cxn modelId="{B142D612-D927-49FB-A4F7-AA2FCA73EA72}" type="presParOf" srcId="{C0DC7A93-CA29-46B8-8E2F-4108F4B9FA46}" destId="{CDE7A334-246F-473B-B817-183963C49CDC}" srcOrd="0" destOrd="0" presId="urn:microsoft.com/office/officeart/2005/8/layout/chevron2"/>
    <dgm:cxn modelId="{41D335C6-C869-4193-88FD-904EE4D4E83B}" type="presParOf" srcId="{C0DC7A93-CA29-46B8-8E2F-4108F4B9FA46}" destId="{3350420F-D8BF-41F3-A986-573DE781A4E4}" srcOrd="1" destOrd="0" presId="urn:microsoft.com/office/officeart/2005/8/layout/chevron2"/>
    <dgm:cxn modelId="{8BC62101-6E0B-4106-B842-46FE2C5E81CE}" type="presParOf" srcId="{F1DB111D-6D4D-4646-9906-464476608EAF}" destId="{1F2135EF-804D-41BE-81BC-870C5A95C398}" srcOrd="13" destOrd="0" presId="urn:microsoft.com/office/officeart/2005/8/layout/chevron2"/>
    <dgm:cxn modelId="{D075EA42-E60D-445E-B1CF-B326877E0D34}" type="presParOf" srcId="{F1DB111D-6D4D-4646-9906-464476608EAF}" destId="{0633D94C-7DBA-4E36-81A8-F4538AA5157D}" srcOrd="14" destOrd="0" presId="urn:microsoft.com/office/officeart/2005/8/layout/chevron2"/>
    <dgm:cxn modelId="{230FF3EE-B554-4B7F-A560-588C46E824BC}" type="presParOf" srcId="{0633D94C-7DBA-4E36-81A8-F4538AA5157D}" destId="{F829F5F9-E6C0-425F-BFE7-B65F45818FF7}" srcOrd="0" destOrd="0" presId="urn:microsoft.com/office/officeart/2005/8/layout/chevron2"/>
    <dgm:cxn modelId="{DAD3FCFD-C6A4-49C2-AC91-268A68E504F9}" type="presParOf" srcId="{0633D94C-7DBA-4E36-81A8-F4538AA5157D}" destId="{3232A43A-4992-4D74-A0CF-F6DFE2D38F9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75F802-6284-4B4E-BB4F-136CA63497E1}">
      <dsp:nvSpPr>
        <dsp:cNvPr id="0" name=""/>
        <dsp:cNvSpPr/>
      </dsp:nvSpPr>
      <dsp:spPr>
        <a:xfrm rot="5400000">
          <a:off x="-113107" y="115382"/>
          <a:ext cx="754052" cy="527836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 dirty="0"/>
        </a:p>
      </dsp:txBody>
      <dsp:txXfrm rot="5400000">
        <a:off x="-113107" y="115382"/>
        <a:ext cx="754052" cy="527836"/>
      </dsp:txXfrm>
    </dsp:sp>
    <dsp:sp modelId="{BCB2731C-70FC-4FF3-A090-8368989D83F2}">
      <dsp:nvSpPr>
        <dsp:cNvPr id="0" name=""/>
        <dsp:cNvSpPr/>
      </dsp:nvSpPr>
      <dsp:spPr>
        <a:xfrm rot="5400000">
          <a:off x="4590851" y="-4060740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8</a:t>
          </a:r>
          <a:r>
            <a:rPr lang="en-AU" sz="1500" kern="1200" baseline="30000" dirty="0" smtClean="0"/>
            <a:t>th</a:t>
          </a:r>
          <a:r>
            <a:rPr lang="en-AU" sz="1500" kern="1200" dirty="0" smtClean="0"/>
            <a:t> April 2010 Kyoto AFB issued invitation letter for governments to submit proposal.</a:t>
          </a:r>
          <a:endParaRPr lang="en-GB" sz="1500" kern="1200" dirty="0"/>
        </a:p>
      </dsp:txBody>
      <dsp:txXfrm rot="5400000">
        <a:off x="4590851" y="-4060740"/>
        <a:ext cx="490133" cy="8616163"/>
      </dsp:txXfrm>
    </dsp:sp>
    <dsp:sp modelId="{1FCD71B6-9AF4-4C2D-A8AF-A6D32B4F2CA5}">
      <dsp:nvSpPr>
        <dsp:cNvPr id="0" name=""/>
        <dsp:cNvSpPr/>
      </dsp:nvSpPr>
      <dsp:spPr>
        <a:xfrm rot="5400000">
          <a:off x="-113107" y="796327"/>
          <a:ext cx="754052" cy="527836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 dirty="0"/>
        </a:p>
      </dsp:txBody>
      <dsp:txXfrm rot="5400000">
        <a:off x="-113107" y="796327"/>
        <a:ext cx="754052" cy="527836"/>
      </dsp:txXfrm>
    </dsp:sp>
    <dsp:sp modelId="{D63A67C7-EDC2-475C-B119-BACA8D4F672F}">
      <dsp:nvSpPr>
        <dsp:cNvPr id="0" name=""/>
        <dsp:cNvSpPr/>
      </dsp:nvSpPr>
      <dsp:spPr>
        <a:xfrm rot="5400000">
          <a:off x="4590851" y="-3379794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Concept note was developed and submitted on 26</a:t>
          </a:r>
          <a:r>
            <a:rPr lang="en-AU" sz="1500" kern="1200" baseline="30000" dirty="0" smtClean="0"/>
            <a:t>th</a:t>
          </a:r>
          <a:r>
            <a:rPr lang="en-AU" sz="1500" kern="1200" dirty="0" smtClean="0"/>
            <a:t> </a:t>
          </a:r>
          <a:r>
            <a:rPr lang="en-AU" sz="1500" kern="1200" dirty="0" smtClean="0"/>
            <a:t>April 2010</a:t>
          </a:r>
          <a:endParaRPr lang="en-GB" sz="1500" kern="1200" dirty="0"/>
        </a:p>
      </dsp:txBody>
      <dsp:txXfrm rot="5400000">
        <a:off x="4590851" y="-3379794"/>
        <a:ext cx="490133" cy="8616163"/>
      </dsp:txXfrm>
    </dsp:sp>
    <dsp:sp modelId="{95D21F9A-6C2C-4A07-BDF1-288D3807EC80}">
      <dsp:nvSpPr>
        <dsp:cNvPr id="0" name=""/>
        <dsp:cNvSpPr/>
      </dsp:nvSpPr>
      <dsp:spPr>
        <a:xfrm rot="5400000">
          <a:off x="-113107" y="1558499"/>
          <a:ext cx="754052" cy="527836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 rot="5400000">
        <a:off x="-113107" y="1558499"/>
        <a:ext cx="754052" cy="527836"/>
      </dsp:txXfrm>
    </dsp:sp>
    <dsp:sp modelId="{FF8D2D23-DBA9-4509-BAF1-8A41051DD266}">
      <dsp:nvSpPr>
        <dsp:cNvPr id="0" name=""/>
        <dsp:cNvSpPr/>
      </dsp:nvSpPr>
      <dsp:spPr>
        <a:xfrm rot="5400000">
          <a:off x="4590851" y="-2698849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Project concept was approved by AFB on 15</a:t>
          </a:r>
          <a:r>
            <a:rPr lang="en-AU" sz="1500" kern="1200" baseline="30000" dirty="0" smtClean="0"/>
            <a:t>th</a:t>
          </a:r>
          <a:r>
            <a:rPr lang="en-AU" sz="1500" kern="1200" dirty="0" smtClean="0"/>
            <a:t> June 2010</a:t>
          </a:r>
          <a:endParaRPr lang="en-GB" sz="1500" kern="1200" dirty="0"/>
        </a:p>
      </dsp:txBody>
      <dsp:txXfrm rot="5400000">
        <a:off x="4590851" y="-2698849"/>
        <a:ext cx="490133" cy="8616163"/>
      </dsp:txXfrm>
    </dsp:sp>
    <dsp:sp modelId="{86334FAE-0EB4-4F3A-A75F-008A0BB72555}">
      <dsp:nvSpPr>
        <dsp:cNvPr id="0" name=""/>
        <dsp:cNvSpPr/>
      </dsp:nvSpPr>
      <dsp:spPr>
        <a:xfrm rot="5400000">
          <a:off x="-113107" y="2158218"/>
          <a:ext cx="754052" cy="527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/>
        </a:p>
      </dsp:txBody>
      <dsp:txXfrm rot="5400000">
        <a:off x="-113107" y="2158218"/>
        <a:ext cx="754052" cy="527836"/>
      </dsp:txXfrm>
    </dsp:sp>
    <dsp:sp modelId="{67F74A46-8A7E-49CC-9E2C-057B9D4765D6}">
      <dsp:nvSpPr>
        <dsp:cNvPr id="0" name=""/>
        <dsp:cNvSpPr/>
      </dsp:nvSpPr>
      <dsp:spPr>
        <a:xfrm rot="5400000">
          <a:off x="4590851" y="-2017904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UNDP recruited a local consultant –who started developing a full project proposal with various consultation July 2010.</a:t>
          </a:r>
          <a:endParaRPr lang="en-AU" sz="1500" kern="1200" dirty="0"/>
        </a:p>
      </dsp:txBody>
      <dsp:txXfrm rot="5400000">
        <a:off x="4590851" y="-2017904"/>
        <a:ext cx="490133" cy="8616163"/>
      </dsp:txXfrm>
    </dsp:sp>
    <dsp:sp modelId="{72B470B3-07C2-4B1F-AA72-D91F959A2C22}">
      <dsp:nvSpPr>
        <dsp:cNvPr id="0" name=""/>
        <dsp:cNvSpPr/>
      </dsp:nvSpPr>
      <dsp:spPr>
        <a:xfrm rot="5400000">
          <a:off x="-113107" y="2839163"/>
          <a:ext cx="754052" cy="527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/>
        </a:p>
      </dsp:txBody>
      <dsp:txXfrm rot="5400000">
        <a:off x="-113107" y="2839163"/>
        <a:ext cx="754052" cy="527836"/>
      </dsp:txXfrm>
    </dsp:sp>
    <dsp:sp modelId="{9D740D99-EB9D-4208-B9E3-120BDEB5F375}">
      <dsp:nvSpPr>
        <dsp:cNvPr id="0" name=""/>
        <dsp:cNvSpPr/>
      </dsp:nvSpPr>
      <dsp:spPr>
        <a:xfrm rot="5400000">
          <a:off x="4590851" y="-1336958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National consultation workshop – end of </a:t>
          </a:r>
          <a:r>
            <a:rPr lang="en-AU" sz="1500" kern="1200" dirty="0" smtClean="0"/>
            <a:t>July 2010</a:t>
          </a:r>
          <a:endParaRPr lang="en-AU" sz="1500" kern="1200" dirty="0"/>
        </a:p>
      </dsp:txBody>
      <dsp:txXfrm rot="5400000">
        <a:off x="4590851" y="-1336958"/>
        <a:ext cx="490133" cy="8616163"/>
      </dsp:txXfrm>
    </dsp:sp>
    <dsp:sp modelId="{AA899640-54A5-44C1-A86A-B4A674C0C93D}">
      <dsp:nvSpPr>
        <dsp:cNvPr id="0" name=""/>
        <dsp:cNvSpPr/>
      </dsp:nvSpPr>
      <dsp:spPr>
        <a:xfrm rot="5400000">
          <a:off x="-113107" y="3520109"/>
          <a:ext cx="754052" cy="527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/>
        </a:p>
      </dsp:txBody>
      <dsp:txXfrm rot="5400000">
        <a:off x="-113107" y="3520109"/>
        <a:ext cx="754052" cy="527836"/>
      </dsp:txXfrm>
    </dsp:sp>
    <dsp:sp modelId="{43DCC585-F54F-4A41-81DB-C775BC892DF4}">
      <dsp:nvSpPr>
        <dsp:cNvPr id="0" name=""/>
        <dsp:cNvSpPr/>
      </dsp:nvSpPr>
      <dsp:spPr>
        <a:xfrm rot="5400000">
          <a:off x="4590851" y="-656013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Full project proposal was submitted on 25</a:t>
          </a:r>
          <a:r>
            <a:rPr lang="en-AU" sz="1500" kern="1200" baseline="30000" dirty="0" smtClean="0"/>
            <a:t>th</a:t>
          </a:r>
          <a:r>
            <a:rPr lang="en-AU" sz="1500" kern="1200" dirty="0" smtClean="0"/>
            <a:t> Oct. 2010, revised in Feb. 2011 </a:t>
          </a:r>
          <a:endParaRPr lang="en-AU" sz="1500" kern="1200" dirty="0"/>
        </a:p>
      </dsp:txBody>
      <dsp:txXfrm rot="5400000">
        <a:off x="4590851" y="-656013"/>
        <a:ext cx="490133" cy="8616163"/>
      </dsp:txXfrm>
    </dsp:sp>
    <dsp:sp modelId="{CDE7A334-246F-473B-B817-183963C49CDC}">
      <dsp:nvSpPr>
        <dsp:cNvPr id="0" name=""/>
        <dsp:cNvSpPr/>
      </dsp:nvSpPr>
      <dsp:spPr>
        <a:xfrm rot="5400000">
          <a:off x="-113107" y="4568376"/>
          <a:ext cx="754052" cy="527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 rot="5400000">
        <a:off x="-113107" y="4568376"/>
        <a:ext cx="754052" cy="527836"/>
      </dsp:txXfrm>
    </dsp:sp>
    <dsp:sp modelId="{3350420F-D8BF-41F3-A986-573DE781A4E4}">
      <dsp:nvSpPr>
        <dsp:cNvPr id="0" name=""/>
        <dsp:cNvSpPr/>
      </dsp:nvSpPr>
      <dsp:spPr>
        <a:xfrm rot="5400000">
          <a:off x="4590851" y="24932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smtClean="0"/>
            <a:t>Project was finally approved  by the AFB in March 2011 (meeting in Bonn)</a:t>
          </a:r>
          <a:endParaRPr lang="en-GB" sz="1500" kern="1200"/>
        </a:p>
      </dsp:txBody>
      <dsp:txXfrm rot="5400000">
        <a:off x="4590851" y="24932"/>
        <a:ext cx="490133" cy="8616163"/>
      </dsp:txXfrm>
    </dsp:sp>
    <dsp:sp modelId="{F829F5F9-E6C0-425F-BFE7-B65F45818FF7}">
      <dsp:nvSpPr>
        <dsp:cNvPr id="0" name=""/>
        <dsp:cNvSpPr/>
      </dsp:nvSpPr>
      <dsp:spPr>
        <a:xfrm rot="5400000">
          <a:off x="-113107" y="4882000"/>
          <a:ext cx="754052" cy="527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/>
        </a:p>
      </dsp:txBody>
      <dsp:txXfrm rot="5400000">
        <a:off x="-113107" y="4882000"/>
        <a:ext cx="754052" cy="527836"/>
      </dsp:txXfrm>
    </dsp:sp>
    <dsp:sp modelId="{3232A43A-4992-4D74-A0CF-F6DFE2D38F93}">
      <dsp:nvSpPr>
        <dsp:cNvPr id="0" name=""/>
        <dsp:cNvSpPr/>
      </dsp:nvSpPr>
      <dsp:spPr>
        <a:xfrm rot="5400000">
          <a:off x="4590851" y="705877"/>
          <a:ext cx="490133" cy="86161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>
              <a:solidFill>
                <a:schemeClr val="accent2"/>
              </a:solidFill>
            </a:rPr>
            <a:t>Project inception workshop – 28-30 June 2011</a:t>
          </a:r>
          <a:r>
            <a:rPr lang="en-AU" sz="1500" kern="1200" dirty="0" smtClean="0"/>
            <a:t>.</a:t>
          </a:r>
          <a:endParaRPr lang="en-AU" sz="1500" kern="1200" dirty="0"/>
        </a:p>
      </dsp:txBody>
      <dsp:txXfrm rot="5400000">
        <a:off x="4590851" y="705877"/>
        <a:ext cx="490133" cy="861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4279C1E-841F-404A-9238-5113981F5F0F}" type="datetimeFigureOut">
              <a:rPr lang="en-US"/>
              <a:pPr>
                <a:defRPr/>
              </a:pPr>
              <a:t>4/25/2012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D31B159-CA6F-4276-A0C2-4E990F1B08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EFD2DC-8383-4287-8900-FBA7CD432F32}" type="slidenum">
              <a:rPr lang="en-GB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C4A2D-4B74-4EB0-8D56-7ADB0C2024DC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2F5F9-BDE6-46EC-BC79-66A863ADA6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53F45-1C4C-4556-B73E-CE4BF0320F11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3E539-7667-4E7E-BAEF-CF27803859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437D6-5E0D-4959-8F00-9F45782AEF69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FB886-C899-4063-AC31-506D13D0A3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0271-7172-457E-B3BA-02A27DB024B4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B1D39-154A-43D0-921C-C137439B18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AAC5-87B0-4479-A9B0-2B4D6B2E3FD8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B36CB-B386-4FAE-B8A8-01114F7F518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99EB-77A6-4F83-897D-060316AD385C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33C4C-6F80-46F9-9C9B-8595CBA1E4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9FB6-76A9-4169-9E3E-C37060D37CF3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C12B-C1C8-4ACE-8D14-F37E6BDB436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F8E8E-1A81-4BC5-9A4F-ED166DB00EAC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DCE9-8013-4476-96DC-A81C8FFA7F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37B3-E38F-4A39-B74D-543BA4D2A40E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75EB8-048B-44C6-B9D7-E41E7D90A35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56BA-8DCB-4039-97C1-8ABFB7E78B25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A603A-2CF7-4B15-B7B3-B92956CB659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5CC5-DBED-422E-9095-B98853F8AB7D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10C75-BE65-43BB-B283-E5F9C32BCA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9BAE8B-6C13-43B6-B35A-F8586F2621AF}" type="datetimeFigureOut">
              <a:rPr lang="en-US"/>
              <a:pPr>
                <a:defRPr/>
              </a:pPr>
              <a:t>4/25/2012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0497B53-954F-479B-90B0-816F7717630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ndp-adaptation.org/project/af_solomonislands/" TargetMode="Externa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0" y="4357688"/>
            <a:ext cx="9144000" cy="1214437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endParaRPr lang="en-AU" sz="1800" b="1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en-AU" sz="1800" b="1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AU" sz="1800" b="1" dirty="0" smtClean="0">
                <a:solidFill>
                  <a:schemeClr val="tx1"/>
                </a:solidFill>
              </a:rPr>
              <a:t> 	Process and Requirements of the Accreditation of National Implementing Entities for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AU" sz="1800" b="1" dirty="0" smtClean="0">
                <a:solidFill>
                  <a:schemeClr val="tx1"/>
                </a:solidFill>
              </a:rPr>
              <a:t>	Direct Access under the Adaptation Fund for the Pacific Sub Region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AU" sz="1800" b="1" dirty="0" smtClean="0">
                <a:solidFill>
                  <a:schemeClr val="tx1"/>
                </a:solidFill>
              </a:rPr>
              <a:t>23-25 April 2012, Apia, Samoa.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AU" dirty="0" smtClean="0"/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838200" y="1295400"/>
            <a:ext cx="7772400" cy="714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AU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itle 7"/>
          <p:cNvSpPr txBox="1">
            <a:spLocks/>
          </p:cNvSpPr>
          <p:nvPr/>
        </p:nvSpPr>
        <p:spPr>
          <a:xfrm>
            <a:off x="0" y="6215063"/>
            <a:ext cx="9144000" cy="6429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b="1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Hudson </a:t>
            </a:r>
            <a:r>
              <a:rPr lang="en-AU" b="1" i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Kauhiona</a:t>
            </a:r>
            <a:r>
              <a:rPr lang="en-AU" b="1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&amp; </a:t>
            </a:r>
            <a:r>
              <a:rPr lang="en-AU" b="1" i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Nichola</a:t>
            </a:r>
            <a:r>
              <a:rPr lang="en-AU" b="1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AU" b="1" i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Kaua</a:t>
            </a:r>
            <a:r>
              <a:rPr lang="en-AU" b="1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AU" sz="1600" b="1" i="1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Solomon Islands Government</a:t>
            </a: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0" y="0"/>
            <a:ext cx="9144000" cy="4071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AU" sz="32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AU" sz="3200" b="1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021388"/>
            <a:ext cx="8572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900113" y="576263"/>
            <a:ext cx="727233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en-GB" sz="1400" b="1" dirty="0">
              <a:solidFill>
                <a:srgbClr val="000000"/>
              </a:solidFill>
              <a:ea typeface="Times New Roman" pitchFamily="18" charset="0"/>
            </a:endParaRPr>
          </a:p>
          <a:p>
            <a:pPr algn="ctr" eaLnBrk="0" hangingPunct="0">
              <a:defRPr/>
            </a:pPr>
            <a:r>
              <a:rPr lang="en-GB" sz="2800" b="1" dirty="0" err="1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Strogem</a:t>
            </a:r>
            <a:r>
              <a:rPr lang="en-GB" sz="2800" b="1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Woaka</a:t>
            </a:r>
            <a:r>
              <a:rPr lang="en-GB" sz="2800" b="1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Lo Community </a:t>
            </a:r>
            <a:r>
              <a:rPr lang="en-GB" sz="2800" b="1" dirty="0" err="1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Fo</a:t>
            </a:r>
            <a:r>
              <a:rPr lang="en-GB" sz="2800" b="1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</a:t>
            </a:r>
            <a:r>
              <a:rPr lang="en-GB" sz="2800" b="1" dirty="0" err="1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Kaikai</a:t>
            </a:r>
            <a:r>
              <a:rPr lang="en-GB" sz="2800" b="1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(</a:t>
            </a:r>
            <a:r>
              <a:rPr lang="en-GB" sz="2800" b="1" dirty="0" err="1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SWoCK</a:t>
            </a:r>
            <a:r>
              <a:rPr lang="en-GB" sz="2800" b="1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)</a:t>
            </a:r>
            <a:endParaRPr lang="en-A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" name="Picture 1" descr="Description: C:\Users\Mary Ramosaea\Pictures\UNDP_opt2_c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708275"/>
            <a:ext cx="14001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79388" y="1725613"/>
            <a:ext cx="878522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en-GB" sz="1100" i="1">
              <a:cs typeface="Times New Roman" pitchFamily="18" charset="0"/>
            </a:endParaRPr>
          </a:p>
          <a:p>
            <a:pPr eaLnBrk="0" hangingPunct="0"/>
            <a:r>
              <a:rPr lang="en-GB" b="1" i="1">
                <a:cs typeface="Times New Roman" pitchFamily="18" charset="0"/>
              </a:rPr>
              <a:t>Enhancing Resilience of Communities in Solomon Islands to the Adverse Effects of Climate Change in Agriculture and Food Security</a:t>
            </a:r>
            <a:r>
              <a:rPr lang="en-AU" b="1"/>
              <a:t> </a:t>
            </a:r>
          </a:p>
        </p:txBody>
      </p:sp>
      <p:pic>
        <p:nvPicPr>
          <p:cNvPr id="2059" name="Picture 2" descr="Description: undp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813" y="6046788"/>
            <a:ext cx="4095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6. </a:t>
            </a: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Challenges /lessons learnt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492918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GB" sz="2000" dirty="0" smtClean="0"/>
              <a:t>Coordination </a:t>
            </a:r>
            <a:r>
              <a:rPr lang="en-GB" sz="2000" dirty="0" smtClean="0"/>
              <a:t>constrains</a:t>
            </a:r>
            <a:endParaRPr lang="en-GB" sz="20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en-GB" sz="2000" dirty="0" smtClean="0"/>
              <a:t>Capacity constraints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sz="2000" dirty="0" smtClean="0"/>
              <a:t>geographical makeup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sz="2000" dirty="0" smtClean="0"/>
              <a:t>procedures &amp; requirements (procurement &amp; UNDP Civil Society requirements/administrative burden ontop of current workloads even its for transparency purposes)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GB" sz="2000" dirty="0" smtClean="0"/>
              <a:t>Overhead costs by MIE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0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000" dirty="0" smtClean="0"/>
              <a:t>Integrating government departments ,NGOs ,institution and community org in project to increase outreach to local communities.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000" dirty="0" smtClean="0"/>
              <a:t>Role of local consultants rather than outsider in project development &amp; consultation phases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126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155"/>
            <a:ext cx="988507" cy="765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Tagio Tumas</a:t>
            </a:r>
          </a:p>
        </p:txBody>
      </p:sp>
      <p:pic>
        <p:nvPicPr>
          <p:cNvPr id="12293" name="Picture 2" descr="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24944"/>
            <a:ext cx="25986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3" descr="C:\Users\Jacob\Documents\My Documents\AF SWoCK Photos\Choiseul AWS Photos\100_4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24944"/>
            <a:ext cx="259511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4" descr="C:\Users\Jacob\Documents\My Documents\AF SWoCK Photos\Gizo Premiers Photos\Gizo Trip\Gizo 4\SDC1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924944"/>
            <a:ext cx="25880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576064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Web site: </a:t>
            </a:r>
            <a:r>
              <a:rPr lang="en-US" sz="2000" u="sng" dirty="0" smtClean="0">
                <a:hlinkClick r:id="rId5"/>
              </a:rPr>
              <a:t>http://www.undp-adaptation.org/project/af_solomonislands/</a:t>
            </a:r>
            <a:endParaRPr lang="en-AU" sz="2000" dirty="0" smtClean="0"/>
          </a:p>
          <a:p>
            <a:pPr>
              <a:buNone/>
            </a:pPr>
            <a:endParaRPr lang="en-A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sz="4000" b="1" dirty="0" smtClean="0">
                <a:solidFill>
                  <a:schemeClr val="accent5">
                    <a:lumMod val="50000"/>
                  </a:schemeClr>
                </a:solidFill>
              </a:rPr>
              <a:t>Presentation Outline: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524500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>
            <a:normAutofit fontScale="92500" lnSpcReduction="20000"/>
          </a:bodyPr>
          <a:lstStyle/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b="1" dirty="0" smtClean="0"/>
              <a:t>Project  basis –Country’s needs /relevant Policies 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b="1" dirty="0" smtClean="0"/>
              <a:t>Process in accessing AF support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b="1" dirty="0" smtClean="0"/>
              <a:t>Project Details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2800" dirty="0" smtClean="0"/>
          </a:p>
          <a:p>
            <a:pPr marL="94869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200" dirty="0" smtClean="0"/>
              <a:t>Title</a:t>
            </a:r>
          </a:p>
          <a:p>
            <a:pPr marL="94869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200" dirty="0" smtClean="0"/>
              <a:t>Objective(s)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Expected Outcomes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Time frame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Resource allocation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Project type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Location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24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AU" b="1" dirty="0" smtClean="0"/>
              <a:t>4. Institutional Arrangement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900" b="1" dirty="0" smtClean="0"/>
              <a:t>5. Project </a:t>
            </a:r>
            <a:r>
              <a:rPr lang="en-AU" b="1" dirty="0" smtClean="0"/>
              <a:t>Progress 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dirty="0" smtClean="0"/>
              <a:t>6</a:t>
            </a:r>
            <a:r>
              <a:rPr lang="en-AU" dirty="0" smtClean="0"/>
              <a:t>. </a:t>
            </a:r>
            <a:r>
              <a:rPr lang="en-AU" b="1" dirty="0"/>
              <a:t>Challenges and Lessons learnt </a:t>
            </a:r>
            <a:endParaRPr lang="en-AU" b="1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6016625"/>
            <a:ext cx="9174163" cy="841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AU" sz="20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0238" y="0"/>
            <a:ext cx="8937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188075"/>
            <a:ext cx="8636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485775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GB" sz="2400" dirty="0" smtClean="0"/>
              <a:t>Solomon Islands </a:t>
            </a:r>
            <a:r>
              <a:rPr lang="en-GB" sz="2400" dirty="0" smtClean="0"/>
              <a:t>need for climate change adaptation and adaptation </a:t>
            </a:r>
            <a:r>
              <a:rPr lang="en-GB" sz="2400" dirty="0" smtClean="0"/>
              <a:t>priority needs/sectors are highlighted in the country’s NAPA and other national policies and strategies.</a:t>
            </a:r>
          </a:p>
          <a:p>
            <a:pPr eaLnBrk="1" hangingPunct="1">
              <a:buFont typeface="Arial" charset="0"/>
              <a:buNone/>
              <a:defRPr/>
            </a:pPr>
            <a:endParaRPr lang="en-GB" sz="2400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en-GB" sz="2400" dirty="0" smtClean="0"/>
              <a:t>Agriculture and Food Security is identified  as one of the most vulnerable </a:t>
            </a:r>
            <a:r>
              <a:rPr lang="en-GB" sz="2400" dirty="0" smtClean="0"/>
              <a:t>sectors requiring </a:t>
            </a:r>
            <a:r>
              <a:rPr lang="en-GB" sz="2400" dirty="0" smtClean="0"/>
              <a:t>urgent </a:t>
            </a:r>
            <a:r>
              <a:rPr lang="en-GB" sz="2400" dirty="0" smtClean="0"/>
              <a:t>attention – priority 1 in SINAPA.</a:t>
            </a:r>
            <a:endParaRPr lang="en-GB" sz="2400" dirty="0"/>
          </a:p>
        </p:txBody>
      </p:sp>
      <p:sp>
        <p:nvSpPr>
          <p:cNvPr id="4100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marL="342900" indent="-342900"/>
            <a:r>
              <a:rPr lang="en-AU" sz="2800" b="1" smtClean="0"/>
              <a:t>1. Project  basis –Country’s needs /relevant Policies </a:t>
            </a:r>
            <a:r>
              <a:rPr lang="en-AU" b="1" smtClean="0"/>
              <a:t/>
            </a:r>
            <a:br>
              <a:rPr lang="en-AU" b="1" smtClean="0"/>
            </a:br>
            <a:endParaRPr lang="en-A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8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2.Process in accessing AF support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000125"/>
          <a:ext cx="9144000" cy="5525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-14288" y="5913438"/>
            <a:ext cx="9144001" cy="9286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AU" sz="24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49909" y="0"/>
            <a:ext cx="894091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686800" cy="550863"/>
          </a:xfrm>
        </p:spPr>
        <p:txBody>
          <a:bodyPr/>
          <a:lstStyle/>
          <a:p>
            <a:pPr algn="l" eaLnBrk="1" hangingPunct="1">
              <a:defRPr/>
            </a:pP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3. Project Details</a:t>
            </a:r>
            <a:endParaRPr lang="en-GB" sz="28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051"/>
            <a:ext cx="9144000" cy="504123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000" b="1" dirty="0" smtClean="0"/>
              <a:t>Title</a:t>
            </a:r>
            <a:r>
              <a:rPr lang="en-AU" sz="2000" dirty="0" smtClean="0"/>
              <a:t>: </a:t>
            </a:r>
            <a: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  <a:t>Enhancing resilience of communities in Solomon Islands to the adverse effects of climate change in agriculture and food security. (</a:t>
            </a:r>
            <a:r>
              <a:rPr lang="en-AU" sz="2000" dirty="0" err="1" smtClean="0">
                <a:solidFill>
                  <a:schemeClr val="accent5">
                    <a:lumMod val="50000"/>
                  </a:schemeClr>
                </a:solidFill>
              </a:rPr>
              <a:t>SWoCK</a:t>
            </a:r>
            <a: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AU" sz="1600" dirty="0" smtClean="0"/>
          </a:p>
          <a:p>
            <a:pPr marL="548640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000" b="1" dirty="0" smtClean="0"/>
              <a:t>Objective: </a:t>
            </a:r>
            <a: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  <a:t>is to strengthen ability of communities in Solomon Islands to make informed decision and manage likely climate change driven pressures on food production and management systems.</a:t>
            </a:r>
          </a:p>
          <a:p>
            <a:pPr marL="548640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000" b="1" dirty="0" smtClean="0"/>
              <a:t>Expected Outcomes: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1800" dirty="0" smtClean="0"/>
              <a:t>Promote and pilot community adaptation activities enhancing food security and livelihood resilience in pilot communities in at least 3 selected regions.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1800" dirty="0" smtClean="0"/>
              <a:t>Strengthen institutions and </a:t>
            </a:r>
            <a:r>
              <a:rPr lang="en-AU" sz="1800" dirty="0" smtClean="0"/>
              <a:t>national </a:t>
            </a:r>
            <a:r>
              <a:rPr lang="en-AU" sz="1800" dirty="0" smtClean="0"/>
              <a:t>and sub-national policies related to governing agriculture in the context of a range of climate change futures.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sz="1800" dirty="0" smtClean="0"/>
              <a:t>Foster the generation and spread of relevant knowledge for assisting decision-making at the community and policy formulation level.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AU" sz="18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AU" sz="20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AU" sz="20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endParaRPr lang="en-GB" dirty="0"/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3296"/>
            <a:ext cx="1006475" cy="76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168852" cy="479524"/>
          </a:xfrm>
        </p:spPr>
        <p:txBody>
          <a:bodyPr/>
          <a:lstStyle/>
          <a:p>
            <a:pPr algn="l" eaLnBrk="1" hangingPunct="1">
              <a:defRPr/>
            </a:pP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Cont...</a:t>
            </a:r>
            <a:endParaRPr lang="en-GB" sz="28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8637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b="1" dirty="0" smtClean="0"/>
              <a:t>Project Time frame</a:t>
            </a:r>
            <a:r>
              <a:rPr lang="en-AU" sz="2400" dirty="0" smtClean="0"/>
              <a:t>: April 2011- April 2015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24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b="1" dirty="0" smtClean="0"/>
              <a:t>Total Resource allocation</a:t>
            </a:r>
            <a:r>
              <a:rPr lang="en-AU" sz="2400" dirty="0" smtClean="0"/>
              <a:t>: US$5,533,500 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24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b="1" dirty="0" smtClean="0"/>
              <a:t>Project type</a:t>
            </a:r>
            <a:r>
              <a:rPr lang="en-AU" sz="2400" dirty="0" smtClean="0"/>
              <a:t>: MIE – through UNDP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24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b="1" dirty="0" smtClean="0"/>
              <a:t>Executing Entity</a:t>
            </a:r>
            <a:r>
              <a:rPr lang="en-AU" sz="2400" dirty="0" smtClean="0"/>
              <a:t>: Ministry of Environment, Climate Change, Disaster Management and Met. (MECDM)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AU" sz="2400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b="1" dirty="0" smtClean="0"/>
              <a:t>Implementing Partners: 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AU" sz="2400" dirty="0" smtClean="0"/>
              <a:t>	UNDP , MECDM,MAL, SNR,KGA, NGASI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AU" sz="900" b="1" dirty="0" smtClean="0"/>
          </a:p>
        </p:txBody>
      </p:sp>
      <p:pic>
        <p:nvPicPr>
          <p:cNvPr id="717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1585"/>
            <a:ext cx="989244" cy="76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50"/>
          </a:xfrm>
        </p:spPr>
        <p:txBody>
          <a:bodyPr/>
          <a:lstStyle/>
          <a:p>
            <a:pPr algn="l">
              <a:defRPr/>
            </a:pPr>
            <a:r>
              <a:rPr lang="en-AU" sz="2800" b="1" dirty="0" smtClean="0">
                <a:solidFill>
                  <a:schemeClr val="accent5">
                    <a:lumMod val="50000"/>
                  </a:schemeClr>
                </a:solidFill>
              </a:rPr>
              <a:t>cont...</a:t>
            </a:r>
            <a:endParaRPr lang="en-GB" sz="28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28625" y="620688"/>
            <a:ext cx="8229600" cy="5548337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AU" b="1" dirty="0" smtClean="0"/>
              <a:t>Targeted Sites: </a:t>
            </a:r>
            <a:endParaRPr lang="en-AU" b="1" dirty="0" smtClean="0"/>
          </a:p>
          <a:p>
            <a:pPr marL="742950" lvl="2" indent="-342900"/>
            <a:r>
              <a:rPr lang="en-AU" sz="2000" b="1" dirty="0" smtClean="0"/>
              <a:t>3 climatic regions</a:t>
            </a:r>
          </a:p>
          <a:p>
            <a:pPr marL="742950" lvl="2" indent="-342900"/>
            <a:r>
              <a:rPr lang="en-AU" sz="2000" b="1" dirty="0" smtClean="0"/>
              <a:t>18 communities</a:t>
            </a:r>
          </a:p>
          <a:p>
            <a:pPr marL="742950" lvl="2" indent="-342900"/>
            <a:r>
              <a:rPr lang="en-AU" sz="2000" b="1" dirty="0" smtClean="0"/>
              <a:t>7 provinces</a:t>
            </a:r>
            <a:endParaRPr lang="en-AU" sz="2000" dirty="0" smtClean="0"/>
          </a:p>
          <a:p>
            <a:endParaRPr lang="en-GB" sz="2000" dirty="0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17512"/>
          </a:xfrm>
        </p:spPr>
        <p:txBody>
          <a:bodyPr/>
          <a:lstStyle/>
          <a:p>
            <a:r>
              <a:rPr lang="en-AU" sz="3200" smtClean="0"/>
              <a:t>4. Institutional Arrangement</a:t>
            </a:r>
          </a:p>
        </p:txBody>
      </p:sp>
      <p:sp>
        <p:nvSpPr>
          <p:cNvPr id="9219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9220" name="キャンバス 28"/>
          <p:cNvGrpSpPr>
            <a:grpSpLocks/>
          </p:cNvGrpSpPr>
          <p:nvPr/>
        </p:nvGrpSpPr>
        <p:grpSpPr bwMode="auto">
          <a:xfrm>
            <a:off x="467544" y="692696"/>
            <a:ext cx="8316913" cy="7008118"/>
            <a:chOff x="0" y="0"/>
            <a:chExt cx="58103" cy="72961"/>
          </a:xfrm>
        </p:grpSpPr>
        <p:sp>
          <p:nvSpPr>
            <p:cNvPr id="9221" name="AutoShape 37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57594" cy="70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222" name="AutoShape 54"/>
            <p:cNvSpPr>
              <a:spLocks noChangeArrowheads="1"/>
            </p:cNvSpPr>
            <p:nvPr/>
          </p:nvSpPr>
          <p:spPr bwMode="auto">
            <a:xfrm>
              <a:off x="18954" y="10541"/>
              <a:ext cx="38672" cy="1736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9223" name="Rectangle 30"/>
            <p:cNvSpPr>
              <a:spLocks noChangeArrowheads="1"/>
            </p:cNvSpPr>
            <p:nvPr/>
          </p:nvSpPr>
          <p:spPr bwMode="auto">
            <a:xfrm>
              <a:off x="21717" y="13177"/>
              <a:ext cx="13716" cy="1012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900" b="1" dirty="0">
                  <a:latin typeface="Myriad Pro"/>
                  <a:cs typeface="Times New Roman" pitchFamily="18" charset="0"/>
                </a:rPr>
                <a:t>Execution Agency </a:t>
              </a:r>
              <a:endParaRPr lang="en-US" sz="900" dirty="0"/>
            </a:p>
            <a:p>
              <a:pPr algn="ctr" eaLnBrk="0" hangingPunct="0"/>
              <a:r>
                <a:rPr lang="en-US" sz="900" b="1" dirty="0">
                  <a:latin typeface="Myriad Pro"/>
                  <a:cs typeface="Times New Roman" pitchFamily="18" charset="0"/>
                </a:rPr>
                <a:t>National Project Director</a:t>
              </a:r>
              <a:endParaRPr lang="en-US" sz="900" dirty="0"/>
            </a:p>
            <a:p>
              <a:pPr algn="ctr" eaLnBrk="0" hangingPunct="0"/>
              <a:r>
                <a:rPr lang="en-US" sz="900" b="1" dirty="0">
                  <a:latin typeface="Myriad Pro"/>
                  <a:cs typeface="Times New Roman" pitchFamily="18" charset="0"/>
                </a:rPr>
                <a:t>PS-MECDM</a:t>
              </a:r>
              <a:endParaRPr lang="en-US" sz="900" dirty="0"/>
            </a:p>
            <a:p>
              <a:pPr algn="ctr" eaLnBrk="0" hangingPunct="0"/>
              <a:r>
                <a:rPr lang="en-US" sz="900" b="1" u="sng" dirty="0">
                  <a:latin typeface="Myriad Pro"/>
                  <a:cs typeface="Times New Roman" pitchFamily="18" charset="0"/>
                </a:rPr>
                <a:t>Project </a:t>
              </a:r>
              <a:r>
                <a:rPr lang="en-US" altLang="ja-JP" sz="900" b="1" u="sng" dirty="0">
                  <a:latin typeface="Myriad Pro"/>
                  <a:cs typeface="Times New Roman" pitchFamily="18" charset="0"/>
                </a:rPr>
                <a:t>Manager</a:t>
              </a:r>
              <a:endParaRPr lang="en-US" altLang="ja-JP" sz="900" dirty="0"/>
            </a:p>
            <a:p>
              <a:pPr algn="ctr" eaLnBrk="0" hangingPunct="0"/>
              <a:r>
                <a:rPr lang="en-US" altLang="ja-JP" sz="900" dirty="0">
                  <a:latin typeface="Myriad Pro"/>
                </a:rPr>
                <a:t>(SC6)</a:t>
              </a:r>
              <a:endParaRPr lang="en-US" altLang="ja-JP" dirty="0"/>
            </a:p>
          </p:txBody>
        </p:sp>
        <p:sp>
          <p:nvSpPr>
            <p:cNvPr id="9224" name="Rectangle 31"/>
            <p:cNvSpPr>
              <a:spLocks noChangeArrowheads="1"/>
            </p:cNvSpPr>
            <p:nvPr/>
          </p:nvSpPr>
          <p:spPr bwMode="auto">
            <a:xfrm>
              <a:off x="5715" y="1587"/>
              <a:ext cx="46863" cy="22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 b="1">
                  <a:cs typeface="Times New Roman" pitchFamily="18" charset="0"/>
                </a:rPr>
                <a:t>Project Board</a:t>
              </a:r>
              <a:endParaRPr lang="en-US"/>
            </a:p>
          </p:txBody>
        </p:sp>
        <p:sp>
          <p:nvSpPr>
            <p:cNvPr id="9225" name="Rectangle 32"/>
            <p:cNvSpPr>
              <a:spLocks noChangeArrowheads="1"/>
            </p:cNvSpPr>
            <p:nvPr/>
          </p:nvSpPr>
          <p:spPr bwMode="auto">
            <a:xfrm>
              <a:off x="5715" y="4032"/>
              <a:ext cx="14859" cy="57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 b="1">
                  <a:cs typeface="Times New Roman" pitchFamily="18" charset="0"/>
                </a:rPr>
                <a:t>Senior Beneficiary</a:t>
              </a:r>
              <a:endParaRPr lang="en-US" sz="900"/>
            </a:p>
            <a:p>
              <a:pPr algn="ctr" eaLnBrk="0" hangingPunct="0"/>
              <a:r>
                <a:rPr lang="en-US" altLang="ja-JP" sz="1000">
                  <a:cs typeface="Times New Roman" pitchFamily="18" charset="0"/>
                </a:rPr>
                <a:t>Permanent Secretary</a:t>
              </a:r>
              <a:endParaRPr lang="en-US" altLang="ja-JP" sz="900"/>
            </a:p>
            <a:p>
              <a:pPr algn="ctr" eaLnBrk="0" hangingPunct="0"/>
              <a:r>
                <a:rPr lang="en-US" altLang="ja-JP" sz="1000"/>
                <a:t>MAL</a:t>
              </a:r>
              <a:endParaRPr lang="en-US" altLang="ja-JP"/>
            </a:p>
          </p:txBody>
        </p:sp>
        <p:sp>
          <p:nvSpPr>
            <p:cNvPr id="9226" name="Rectangle 33"/>
            <p:cNvSpPr>
              <a:spLocks noChangeArrowheads="1"/>
            </p:cNvSpPr>
            <p:nvPr/>
          </p:nvSpPr>
          <p:spPr bwMode="auto">
            <a:xfrm>
              <a:off x="20574" y="4032"/>
              <a:ext cx="16002" cy="57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 b="1">
                  <a:cs typeface="Times New Roman" pitchFamily="18" charset="0"/>
                </a:rPr>
                <a:t>Executive</a:t>
              </a:r>
              <a:endParaRPr lang="en-US" sz="900"/>
            </a:p>
            <a:p>
              <a:pPr algn="ctr" eaLnBrk="0" hangingPunct="0"/>
              <a:r>
                <a:rPr lang="en-US" altLang="ja-JP" sz="1000">
                  <a:cs typeface="Times New Roman" pitchFamily="18" charset="0"/>
                </a:rPr>
                <a:t>Permanent Secretary</a:t>
              </a:r>
              <a:endParaRPr lang="en-US" altLang="ja-JP" sz="900"/>
            </a:p>
            <a:p>
              <a:pPr algn="ctr" eaLnBrk="0" hangingPunct="0"/>
              <a:r>
                <a:rPr lang="en-US" altLang="ja-JP" sz="1000"/>
                <a:t>MECDM</a:t>
              </a:r>
              <a:endParaRPr lang="en-US" altLang="ja-JP"/>
            </a:p>
          </p:txBody>
        </p:sp>
        <p:sp>
          <p:nvSpPr>
            <p:cNvPr id="9227" name="Rectangle 34"/>
            <p:cNvSpPr>
              <a:spLocks noChangeArrowheads="1"/>
            </p:cNvSpPr>
            <p:nvPr/>
          </p:nvSpPr>
          <p:spPr bwMode="auto">
            <a:xfrm>
              <a:off x="36576" y="4032"/>
              <a:ext cx="16002" cy="57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 b="1">
                  <a:cs typeface="Times New Roman" pitchFamily="18" charset="0"/>
                </a:rPr>
                <a:t>Senior Supplier</a:t>
              </a:r>
              <a:endParaRPr lang="en-US" sz="900"/>
            </a:p>
            <a:p>
              <a:pPr algn="ctr" eaLnBrk="0" hangingPunct="0"/>
              <a:r>
                <a:rPr lang="en-US" altLang="ja-JP" sz="1000">
                  <a:cs typeface="Times New Roman" pitchFamily="18" charset="0"/>
                </a:rPr>
                <a:t>Deputy Resident Rep</a:t>
              </a:r>
              <a:endParaRPr lang="en-US" altLang="ja-JP" sz="900"/>
            </a:p>
            <a:p>
              <a:pPr algn="ctr" eaLnBrk="0" hangingPunct="0"/>
              <a:r>
                <a:rPr lang="en-US" altLang="ja-JP" sz="1000"/>
                <a:t>UNDP Honiara</a:t>
              </a:r>
              <a:endParaRPr lang="en-US" altLang="ja-JP"/>
            </a:p>
          </p:txBody>
        </p:sp>
        <p:sp>
          <p:nvSpPr>
            <p:cNvPr id="9228" name="Rectangle 35"/>
            <p:cNvSpPr>
              <a:spLocks noChangeArrowheads="1"/>
            </p:cNvSpPr>
            <p:nvPr/>
          </p:nvSpPr>
          <p:spPr bwMode="auto">
            <a:xfrm>
              <a:off x="1099" y="12370"/>
              <a:ext cx="16002" cy="685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000" b="1">
                  <a:cs typeface="Times New Roman" pitchFamily="18" charset="0"/>
                </a:rPr>
                <a:t>Project Assurance</a:t>
              </a:r>
              <a:endParaRPr lang="en-US" sz="900"/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Programme Team Leader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Environment Unit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UNDP Honiara</a:t>
              </a:r>
              <a:endParaRPr lang="en-US" altLang="ja-JP"/>
            </a:p>
          </p:txBody>
        </p:sp>
        <p:sp>
          <p:nvSpPr>
            <p:cNvPr id="9229" name="Rectangle 36"/>
            <p:cNvSpPr>
              <a:spLocks noChangeArrowheads="1"/>
            </p:cNvSpPr>
            <p:nvPr/>
          </p:nvSpPr>
          <p:spPr bwMode="auto">
            <a:xfrm>
              <a:off x="40481" y="11544"/>
              <a:ext cx="17526" cy="66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900" b="1">
                  <a:latin typeface="Myriad Pro"/>
                  <a:cs typeface="Times New Roman" pitchFamily="18" charset="0"/>
                </a:rPr>
                <a:t>Project Support</a:t>
              </a:r>
              <a:endParaRPr lang="en-US" sz="900"/>
            </a:p>
            <a:p>
              <a:pPr algn="ctr" eaLnBrk="0" hangingPunct="0"/>
              <a:r>
                <a:rPr lang="en-US" sz="900" u="sng">
                  <a:latin typeface="Myriad Pro"/>
                  <a:cs typeface="Times New Roman" pitchFamily="18" charset="0"/>
                </a:rPr>
                <a:t>Project Assistant</a:t>
              </a:r>
              <a:endParaRPr lang="en-US" sz="900"/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(SC3)</a:t>
              </a:r>
              <a:endParaRPr lang="en-US" altLang="ja-JP"/>
            </a:p>
          </p:txBody>
        </p:sp>
        <p:sp>
          <p:nvSpPr>
            <p:cNvPr id="9230" name="Rectangle 38"/>
            <p:cNvSpPr>
              <a:spLocks noChangeArrowheads="1"/>
            </p:cNvSpPr>
            <p:nvPr/>
          </p:nvSpPr>
          <p:spPr bwMode="auto">
            <a:xfrm>
              <a:off x="476" y="30787"/>
              <a:ext cx="17812" cy="42174"/>
            </a:xfrm>
            <a:prstGeom prst="rect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 b="1">
                  <a:latin typeface="Myriad Pro"/>
                  <a:cs typeface="Times New Roman" pitchFamily="18" charset="0"/>
                </a:rPr>
                <a:t>Component 1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Community based adaptation initiatives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- </a:t>
              </a:r>
              <a:r>
                <a:rPr lang="en-US" altLang="ja-JP" sz="900" u="sng">
                  <a:latin typeface="Myriad Pro"/>
                </a:rPr>
                <a:t>Coordinator for community based adaptation initiative</a:t>
              </a:r>
              <a:endParaRPr lang="en-US" altLang="ja-JP"/>
            </a:p>
          </p:txBody>
        </p:sp>
        <p:sp>
          <p:nvSpPr>
            <p:cNvPr id="9231" name="Rectangle 39"/>
            <p:cNvSpPr>
              <a:spLocks noChangeArrowheads="1"/>
            </p:cNvSpPr>
            <p:nvPr/>
          </p:nvSpPr>
          <p:spPr bwMode="auto">
            <a:xfrm>
              <a:off x="40577" y="18998"/>
              <a:ext cx="17526" cy="817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 b="1">
                  <a:latin typeface="Myriad Pro"/>
                  <a:cs typeface="Times New Roman" pitchFamily="18" charset="0"/>
                </a:rPr>
                <a:t>Operational Support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  - </a:t>
              </a:r>
              <a:r>
                <a:rPr lang="en-US" altLang="ja-JP" sz="900" u="sng">
                  <a:latin typeface="Myriad Pro"/>
                  <a:cs typeface="Times New Roman" pitchFamily="18" charset="0"/>
                </a:rPr>
                <a:t>Finance Assistant</a:t>
              </a:r>
              <a:r>
                <a:rPr lang="en-US" altLang="ja-JP" sz="900">
                  <a:latin typeface="Myriad Pro"/>
                  <a:cs typeface="Times New Roman" pitchFamily="18" charset="0"/>
                </a:rPr>
                <a:t> (SC3)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- </a:t>
              </a:r>
              <a:r>
                <a:rPr lang="en-US" altLang="ja-JP" sz="900" u="sng">
                  <a:latin typeface="Myriad Pro"/>
                </a:rPr>
                <a:t>Procurement Assistant</a:t>
              </a:r>
              <a:r>
                <a:rPr lang="en-US" altLang="ja-JP" sz="900">
                  <a:latin typeface="Myriad Pro"/>
                </a:rPr>
                <a:t>(SC3)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- </a:t>
              </a:r>
              <a:r>
                <a:rPr lang="en-US" altLang="ja-JP" sz="900" u="sng">
                  <a:latin typeface="Myriad Pro"/>
                </a:rPr>
                <a:t>IT Assistant</a:t>
              </a:r>
              <a:r>
                <a:rPr lang="en-US" altLang="ja-JP" sz="900">
                  <a:latin typeface="Myriad Pro"/>
                </a:rPr>
                <a:t> (SC3)</a:t>
              </a:r>
              <a:endParaRPr lang="en-US" altLang="ja-JP"/>
            </a:p>
          </p:txBody>
        </p:sp>
        <p:sp>
          <p:nvSpPr>
            <p:cNvPr id="9232" name="Rectangle 40"/>
            <p:cNvSpPr>
              <a:spLocks noChangeArrowheads="1"/>
            </p:cNvSpPr>
            <p:nvPr/>
          </p:nvSpPr>
          <p:spPr bwMode="auto">
            <a:xfrm>
              <a:off x="39719" y="30792"/>
              <a:ext cx="16478" cy="28548"/>
            </a:xfrm>
            <a:prstGeom prst="rect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 b="1">
                  <a:latin typeface="Myriad Pro"/>
                  <a:cs typeface="Times New Roman" pitchFamily="18" charset="0"/>
                </a:rPr>
                <a:t>Component 3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Climate change adaptation specific knowledge production, sharing and dissemination</a:t>
              </a:r>
              <a:endParaRPr lang="en-US" altLang="ja-JP" sz="900"/>
            </a:p>
            <a:p>
              <a:pPr algn="ctr" eaLnBrk="0" hangingPunct="0"/>
              <a:r>
                <a:rPr lang="en-US" altLang="ja-JP" sz="900" u="sng">
                  <a:latin typeface="Myriad Pro"/>
                </a:rPr>
                <a:t>- Coordinator for knowledge management</a:t>
              </a:r>
              <a:endParaRPr lang="en-US" altLang="ja-JP" sz="900"/>
            </a:p>
            <a:p>
              <a:pPr eaLnBrk="0" hangingPunct="0"/>
              <a:endParaRPr lang="en-US" altLang="ja-JP"/>
            </a:p>
          </p:txBody>
        </p:sp>
        <p:cxnSp>
          <p:nvCxnSpPr>
            <p:cNvPr id="9233" name="AutoShape 45"/>
            <p:cNvCxnSpPr>
              <a:cxnSpLocks noChangeShapeType="1"/>
            </p:cNvCxnSpPr>
            <p:nvPr/>
          </p:nvCxnSpPr>
          <p:spPr bwMode="auto">
            <a:xfrm rot="5400000">
              <a:off x="26865" y="11457"/>
              <a:ext cx="3429" cy="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34" name="AutoShape 46"/>
            <p:cNvCxnSpPr>
              <a:cxnSpLocks noChangeShapeType="1"/>
            </p:cNvCxnSpPr>
            <p:nvPr/>
          </p:nvCxnSpPr>
          <p:spPr bwMode="auto">
            <a:xfrm flipV="1">
              <a:off x="35433" y="14897"/>
              <a:ext cx="5048" cy="3346"/>
            </a:xfrm>
            <a:prstGeom prst="bentConnector3">
              <a:avLst>
                <a:gd name="adj1" fmla="val 4993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9235" name="AutoShape 47"/>
            <p:cNvCxnSpPr>
              <a:cxnSpLocks noChangeShapeType="1"/>
            </p:cNvCxnSpPr>
            <p:nvPr/>
          </p:nvCxnSpPr>
          <p:spPr bwMode="auto">
            <a:xfrm rot="10800000" flipV="1">
              <a:off x="9382" y="29358"/>
              <a:ext cx="19002" cy="1429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9236" name="AutoShape 48"/>
            <p:cNvCxnSpPr>
              <a:cxnSpLocks noChangeShapeType="1"/>
            </p:cNvCxnSpPr>
            <p:nvPr/>
          </p:nvCxnSpPr>
          <p:spPr bwMode="auto">
            <a:xfrm>
              <a:off x="38150" y="29363"/>
              <a:ext cx="9808" cy="1429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9237" name="AutoShape 49"/>
            <p:cNvCxnSpPr>
              <a:cxnSpLocks noChangeShapeType="1"/>
            </p:cNvCxnSpPr>
            <p:nvPr/>
          </p:nvCxnSpPr>
          <p:spPr bwMode="auto">
            <a:xfrm rot="5400000">
              <a:off x="32347" y="23946"/>
              <a:ext cx="2886" cy="10811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9238" name="AutoShape 52"/>
            <p:cNvCxnSpPr>
              <a:cxnSpLocks noChangeShapeType="1"/>
            </p:cNvCxnSpPr>
            <p:nvPr/>
          </p:nvCxnSpPr>
          <p:spPr bwMode="auto">
            <a:xfrm rot="10800000">
              <a:off x="35433" y="18243"/>
              <a:ext cx="5144" cy="484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9239" name="Text Box 55"/>
            <p:cNvSpPr txBox="1">
              <a:spLocks noChangeArrowheads="1"/>
            </p:cNvSpPr>
            <p:nvPr/>
          </p:nvSpPr>
          <p:spPr bwMode="auto">
            <a:xfrm>
              <a:off x="20002" y="24798"/>
              <a:ext cx="19717" cy="238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n-US" sz="900" b="1">
                  <a:latin typeface="Myriad Pro"/>
                  <a:cs typeface="Times New Roman" pitchFamily="18" charset="0"/>
                </a:rPr>
                <a:t>Project Implementation Unit</a:t>
              </a:r>
              <a:endParaRPr lang="en-US"/>
            </a:p>
          </p:txBody>
        </p:sp>
        <p:sp>
          <p:nvSpPr>
            <p:cNvPr id="9240" name="テキスト ボックス 23"/>
            <p:cNvSpPr txBox="1">
              <a:spLocks noChangeArrowheads="1"/>
            </p:cNvSpPr>
            <p:nvPr/>
          </p:nvSpPr>
          <p:spPr bwMode="auto">
            <a:xfrm>
              <a:off x="476" y="23304"/>
              <a:ext cx="17241" cy="446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 b="1">
                  <a:latin typeface="Myriad Pro"/>
                  <a:cs typeface="Times New Roman" pitchFamily="18" charset="0"/>
                </a:rPr>
                <a:t>Technical Advisory Committee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Climate Change Working Group</a:t>
              </a:r>
              <a:endParaRPr lang="en-US" altLang="ja-JP"/>
            </a:p>
          </p:txBody>
        </p:sp>
        <p:sp>
          <p:nvSpPr>
            <p:cNvPr id="9241" name="テキスト ボックス 25"/>
            <p:cNvSpPr txBox="1">
              <a:spLocks noChangeArrowheads="1"/>
            </p:cNvSpPr>
            <p:nvPr/>
          </p:nvSpPr>
          <p:spPr bwMode="auto">
            <a:xfrm>
              <a:off x="857" y="40547"/>
              <a:ext cx="16859" cy="1060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MAL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- MAL officer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- </a:t>
              </a:r>
              <a:r>
                <a:rPr lang="en-US" altLang="ja-JP" sz="900" u="sng">
                  <a:latin typeface="Myriad Pro"/>
                </a:rPr>
                <a:t>Technical Advisor for Land Use (national)</a:t>
              </a:r>
              <a:endParaRPr lang="en-US" altLang="ja-JP" sz="900"/>
            </a:p>
            <a:p>
              <a:pPr algn="ctr" eaLnBrk="0" hangingPunct="0"/>
              <a:r>
                <a:rPr lang="en-US" altLang="ja-JP" sz="900" u="sng">
                  <a:latin typeface="Myriad Pro"/>
                </a:rPr>
                <a:t>- 5 Provincial Based Environment Officers (national)</a:t>
              </a:r>
              <a:endParaRPr lang="en-US" altLang="ja-JP"/>
            </a:p>
          </p:txBody>
        </p:sp>
        <p:sp>
          <p:nvSpPr>
            <p:cNvPr id="9242" name="Rectangle 42"/>
            <p:cNvSpPr>
              <a:spLocks noChangeArrowheads="1"/>
            </p:cNvSpPr>
            <p:nvPr/>
          </p:nvSpPr>
          <p:spPr bwMode="auto">
            <a:xfrm>
              <a:off x="20002" y="30795"/>
              <a:ext cx="16764" cy="28550"/>
            </a:xfrm>
            <a:prstGeom prst="rect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 b="1">
                  <a:latin typeface="Myriad Pro"/>
                  <a:cs typeface="Times New Roman" pitchFamily="18" charset="0"/>
                </a:rPr>
                <a:t>Component 2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Strengthening to support climate resilient policy frameworks for the agriculture sector</a:t>
              </a:r>
              <a:endParaRPr lang="en-US" altLang="ja-JP" sz="900"/>
            </a:p>
            <a:p>
              <a:pPr algn="ctr" eaLnBrk="0" hangingPunct="0"/>
              <a:r>
                <a:rPr lang="en-US" altLang="ja-JP" sz="900" u="sng">
                  <a:latin typeface="Myriad Pro"/>
                </a:rPr>
                <a:t>- Coordinator for policy frameworks development</a:t>
              </a:r>
              <a:endParaRPr lang="en-US" altLang="ja-JP"/>
            </a:p>
          </p:txBody>
        </p:sp>
        <p:sp>
          <p:nvSpPr>
            <p:cNvPr id="9243" name="テキスト ボックス 26"/>
            <p:cNvSpPr txBox="1">
              <a:spLocks noChangeArrowheads="1"/>
            </p:cNvSpPr>
            <p:nvPr/>
          </p:nvSpPr>
          <p:spPr bwMode="auto">
            <a:xfrm>
              <a:off x="1098" y="56948"/>
              <a:ext cx="16713" cy="239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SICHE</a:t>
              </a:r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44" name="テキスト ボックス 30"/>
            <p:cNvSpPr txBox="1">
              <a:spLocks noChangeArrowheads="1"/>
            </p:cNvSpPr>
            <p:nvPr/>
          </p:nvSpPr>
          <p:spPr bwMode="auto">
            <a:xfrm>
              <a:off x="1098" y="63543"/>
              <a:ext cx="16618" cy="208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NGASI (NGO)</a:t>
              </a:r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45" name="テキスト ボックス 31"/>
            <p:cNvSpPr txBox="1">
              <a:spLocks noChangeArrowheads="1"/>
            </p:cNvSpPr>
            <p:nvPr/>
          </p:nvSpPr>
          <p:spPr bwMode="auto">
            <a:xfrm>
              <a:off x="857" y="66843"/>
              <a:ext cx="16618" cy="239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Ministry of Commerce</a:t>
              </a:r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46" name="テキスト ボックス 32"/>
            <p:cNvSpPr txBox="1">
              <a:spLocks noChangeArrowheads="1"/>
            </p:cNvSpPr>
            <p:nvPr/>
          </p:nvSpPr>
          <p:spPr bwMode="auto">
            <a:xfrm>
              <a:off x="483" y="70098"/>
              <a:ext cx="16618" cy="277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Provincial Executive</a:t>
              </a:r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47" name="テキスト ボックス 33"/>
            <p:cNvSpPr txBox="1">
              <a:spLocks noChangeArrowheads="1"/>
            </p:cNvSpPr>
            <p:nvPr/>
          </p:nvSpPr>
          <p:spPr bwMode="auto">
            <a:xfrm>
              <a:off x="20574" y="43418"/>
              <a:ext cx="15668" cy="600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MECDM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 - </a:t>
              </a:r>
              <a:r>
                <a:rPr lang="en-US" altLang="ja-JP" sz="900" u="sng">
                  <a:latin typeface="Myriad Pro"/>
                  <a:cs typeface="Times New Roman" pitchFamily="18" charset="0"/>
                </a:rPr>
                <a:t>Technical Advisor for Climate Change (National)</a:t>
              </a:r>
              <a:endParaRPr lang="en-US" altLang="ja-JP" sz="900"/>
            </a:p>
            <a:p>
              <a:pPr algn="ctr" eaLnBrk="0" hangingPunct="0"/>
              <a:r>
                <a:rPr lang="en-US" altLang="ja-JP" sz="900">
                  <a:latin typeface="Myriad Pro"/>
                </a:rPr>
                <a:t>- MECDM Officer</a:t>
              </a:r>
              <a:endParaRPr lang="en-US" altLang="ja-JP"/>
            </a:p>
          </p:txBody>
        </p:sp>
        <p:sp>
          <p:nvSpPr>
            <p:cNvPr id="9248" name="テキスト ボックス 34"/>
            <p:cNvSpPr txBox="1">
              <a:spLocks noChangeArrowheads="1"/>
            </p:cNvSpPr>
            <p:nvPr/>
          </p:nvSpPr>
          <p:spPr bwMode="auto">
            <a:xfrm>
              <a:off x="20574" y="50438"/>
              <a:ext cx="15763" cy="381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MAL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MAL officer</a:t>
              </a:r>
              <a:endParaRPr lang="en-US" altLang="ja-JP"/>
            </a:p>
          </p:txBody>
        </p:sp>
        <p:sp>
          <p:nvSpPr>
            <p:cNvPr id="9249" name="テキスト ボックス 35"/>
            <p:cNvSpPr txBox="1">
              <a:spLocks noChangeArrowheads="1"/>
            </p:cNvSpPr>
            <p:nvPr/>
          </p:nvSpPr>
          <p:spPr bwMode="auto">
            <a:xfrm>
              <a:off x="20573" y="55121"/>
              <a:ext cx="15764" cy="344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SICHE</a:t>
              </a:r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50" name="テキスト ボックス 36"/>
            <p:cNvSpPr txBox="1">
              <a:spLocks noChangeArrowheads="1"/>
            </p:cNvSpPr>
            <p:nvPr/>
          </p:nvSpPr>
          <p:spPr bwMode="auto">
            <a:xfrm>
              <a:off x="40576" y="44196"/>
              <a:ext cx="14954" cy="386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MAL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- MAL Officer</a:t>
              </a:r>
              <a:endParaRPr lang="en-US" altLang="ja-JP" sz="900"/>
            </a:p>
            <a:p>
              <a:pPr eaLnBrk="0" hangingPunct="0"/>
              <a:endParaRPr lang="en-US" altLang="ja-JP"/>
            </a:p>
          </p:txBody>
        </p:sp>
        <p:sp>
          <p:nvSpPr>
            <p:cNvPr id="9251" name="テキスト ボックス 37"/>
            <p:cNvSpPr txBox="1">
              <a:spLocks noChangeArrowheads="1"/>
            </p:cNvSpPr>
            <p:nvPr/>
          </p:nvSpPr>
          <p:spPr bwMode="auto">
            <a:xfrm>
              <a:off x="40576" y="48639"/>
              <a:ext cx="14954" cy="333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MECDM</a:t>
              </a:r>
              <a:endParaRPr lang="en-US" altLang="ja-JP" sz="900">
                <a:cs typeface="Times New Roman" pitchFamily="18" charset="0"/>
              </a:endParaRPr>
            </a:p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- MECDM Officer</a:t>
              </a:r>
              <a:endParaRPr lang="en-US" altLang="ja-JP"/>
            </a:p>
          </p:txBody>
        </p:sp>
        <p:sp>
          <p:nvSpPr>
            <p:cNvPr id="9252" name="テキスト ボックス 38"/>
            <p:cNvSpPr txBox="1">
              <a:spLocks noChangeArrowheads="1"/>
            </p:cNvSpPr>
            <p:nvPr/>
          </p:nvSpPr>
          <p:spPr bwMode="auto">
            <a:xfrm>
              <a:off x="40481" y="52959"/>
              <a:ext cx="15049" cy="342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900">
                  <a:latin typeface="Myriad Pro"/>
                  <a:cs typeface="Times New Roman" pitchFamily="18" charset="0"/>
                </a:rPr>
                <a:t>SICHE</a:t>
              </a:r>
              <a:endParaRPr lang="en-US" altLang="ja-JP" sz="900">
                <a:cs typeface="Times New Roman" pitchFamily="18" charset="0"/>
              </a:endParaRPr>
            </a:p>
            <a:p>
              <a:pPr eaLnBrk="0" hangingPunct="0"/>
              <a:endParaRPr lang="en-US" altLang="ja-JP">
                <a:cs typeface="Times New Roman" pitchFamily="18" charset="0"/>
              </a:endParaRPr>
            </a:p>
          </p:txBody>
        </p:sp>
        <p:sp>
          <p:nvSpPr>
            <p:cNvPr id="9253" name="Text Box 40"/>
            <p:cNvSpPr txBox="1">
              <a:spLocks noChangeArrowheads="1"/>
            </p:cNvSpPr>
            <p:nvPr/>
          </p:nvSpPr>
          <p:spPr bwMode="auto">
            <a:xfrm>
              <a:off x="1099" y="52062"/>
              <a:ext cx="16618" cy="37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ctr" eaLnBrk="0" hangingPunct="0"/>
              <a:r>
                <a:rPr lang="en-US" sz="900">
                  <a:latin typeface="Myriad Pro"/>
                  <a:cs typeface="Times New Roman" pitchFamily="18" charset="0"/>
                </a:rPr>
                <a:t>MECDM</a:t>
              </a:r>
              <a:endParaRPr lang="en-US" sz="900"/>
            </a:p>
            <a:p>
              <a:pPr algn="ctr" eaLnBrk="0" hangingPunct="0"/>
              <a:r>
                <a:rPr lang="en-US" sz="900">
                  <a:latin typeface="Myriad Pro"/>
                  <a:cs typeface="Times New Roman" pitchFamily="18" charset="0"/>
                </a:rPr>
                <a:t>- MECDM</a:t>
              </a:r>
              <a:r>
                <a:rPr lang="en-US" sz="1100">
                  <a:latin typeface="Myriad Pro"/>
                  <a:cs typeface="Times New Roman" pitchFamily="18" charset="0"/>
                </a:rPr>
                <a:t> officer</a:t>
              </a:r>
              <a:endParaRPr lang="en-US"/>
            </a:p>
          </p:txBody>
        </p:sp>
        <p:sp>
          <p:nvSpPr>
            <p:cNvPr id="9254" name="Text Box 41"/>
            <p:cNvSpPr txBox="1">
              <a:spLocks noChangeArrowheads="1"/>
            </p:cNvSpPr>
            <p:nvPr/>
          </p:nvSpPr>
          <p:spPr bwMode="auto">
            <a:xfrm>
              <a:off x="1099" y="60165"/>
              <a:ext cx="16618" cy="22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ctr" eaLnBrk="0" hangingPunct="0"/>
              <a:r>
                <a:rPr lang="en-US" sz="900" dirty="0">
                  <a:latin typeface="Myriad Pro"/>
                  <a:cs typeface="Times New Roman" pitchFamily="18" charset="0"/>
                </a:rPr>
                <a:t>KGA (NGO</a:t>
              </a:r>
              <a:r>
                <a:rPr lang="en-US" sz="900" dirty="0" smtClean="0">
                  <a:latin typeface="Myriad Pro"/>
                  <a:cs typeface="Times New Roman" pitchFamily="18" charset="0"/>
                </a:rPr>
                <a:t>),</a:t>
              </a:r>
              <a:endParaRPr lang="en-US" dirty="0"/>
            </a:p>
          </p:txBody>
        </p:sp>
        <p:cxnSp>
          <p:nvCxnSpPr>
            <p:cNvPr id="9255" name="AutoShape 41"/>
            <p:cNvCxnSpPr>
              <a:cxnSpLocks noChangeShapeType="1"/>
            </p:cNvCxnSpPr>
            <p:nvPr/>
          </p:nvCxnSpPr>
          <p:spPr bwMode="auto">
            <a:xfrm rot="-5400000">
              <a:off x="12736" y="17083"/>
              <a:ext cx="2584" cy="985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9256" name="AutoShape 44"/>
            <p:cNvCxnSpPr>
              <a:cxnSpLocks noChangeShapeType="1"/>
            </p:cNvCxnSpPr>
            <p:nvPr/>
          </p:nvCxnSpPr>
          <p:spPr bwMode="auto">
            <a:xfrm rot="-5400000">
              <a:off x="17526" y="1320"/>
              <a:ext cx="2624" cy="19475"/>
            </a:xfrm>
            <a:prstGeom prst="bentConnector3">
              <a:avLst>
                <a:gd name="adj1" fmla="val 4988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A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AU" sz="3100" b="1" dirty="0" smtClean="0">
                <a:solidFill>
                  <a:schemeClr val="accent5">
                    <a:lumMod val="50000"/>
                  </a:schemeClr>
                </a:solidFill>
              </a:rPr>
              <a:t>5. </a:t>
            </a:r>
            <a:r>
              <a:rPr lang="en-AU" sz="3100" b="1" dirty="0" smtClean="0">
                <a:solidFill>
                  <a:schemeClr val="accent5">
                    <a:lumMod val="50000"/>
                  </a:schemeClr>
                </a:solidFill>
              </a:rPr>
              <a:t>Project Progress </a:t>
            </a:r>
            <a:r>
              <a:rPr lang="en-AU" sz="2000" b="1" dirty="0" smtClean="0"/>
              <a:t/>
            </a:r>
            <a:br>
              <a:rPr lang="en-AU" sz="2000" b="1" dirty="0" smtClean="0"/>
            </a:br>
            <a:endParaRPr lang="en-AU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5072062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Inception workshop with the key stakeholders (June 2011)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Office set up/facilitation of recruitment process for additional human resources (	TAs, project coordinators &amp; PMU support staffs)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Initial project awareness with provincial </a:t>
            </a:r>
            <a:r>
              <a:rPr lang="en-AU" sz="2400" dirty="0" err="1" smtClean="0"/>
              <a:t>gov’t</a:t>
            </a:r>
            <a:r>
              <a:rPr lang="en-AU" sz="2400" dirty="0" smtClean="0"/>
              <a:t> leaders(during  Prov. Premiers Environment Round Table, 12-15 Sept. 2011)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Equipment procurements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Facilitation of NGO’s participation in </a:t>
            </a:r>
            <a:r>
              <a:rPr lang="en-AU" sz="2400" dirty="0" err="1" smtClean="0"/>
              <a:t>SWoCK</a:t>
            </a:r>
            <a:r>
              <a:rPr lang="en-AU" sz="2400" dirty="0" smtClean="0"/>
              <a:t> activities implementation.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Initial baseline data survey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AU" sz="2400" dirty="0" smtClean="0"/>
              <a:t>Awareness and target site verification in the provinces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141940"/>
            <a:ext cx="792213" cy="71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714</Words>
  <Application>Microsoft Office PowerPoint</Application>
  <PresentationFormat>On-screen Show (4:3)</PresentationFormat>
  <Paragraphs>146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Myriad Pro</vt:lpstr>
      <vt:lpstr>MS PGothic</vt:lpstr>
      <vt:lpstr>Office Theme</vt:lpstr>
      <vt:lpstr>Slide 1</vt:lpstr>
      <vt:lpstr> Presentation Outline:</vt:lpstr>
      <vt:lpstr>1. Project  basis –Country’s needs /relevant Policies  </vt:lpstr>
      <vt:lpstr>2.Process in accessing AF support</vt:lpstr>
      <vt:lpstr>3. Project Details</vt:lpstr>
      <vt:lpstr>Cont...</vt:lpstr>
      <vt:lpstr>cont...</vt:lpstr>
      <vt:lpstr>4. Institutional Arrangement</vt:lpstr>
      <vt:lpstr> 5. Project Progress  </vt:lpstr>
      <vt:lpstr>6. Challenges /lessons learnt</vt:lpstr>
      <vt:lpstr>Tagio Tumas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Kellie Raab</dc:creator>
  <cp:lastModifiedBy>user</cp:lastModifiedBy>
  <cp:revision>94</cp:revision>
  <dcterms:created xsi:type="dcterms:W3CDTF">2012-03-28T23:24:17Z</dcterms:created>
  <dcterms:modified xsi:type="dcterms:W3CDTF">2012-04-24T21:34:09Z</dcterms:modified>
</cp:coreProperties>
</file>