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theme/theme4.xml" ContentType="application/vnd.openxmlformats-officedocument.theme+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theme/theme5.xml" ContentType="application/vnd.openxmlformats-officedocument.theme+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6.xml" ContentType="application/vnd.openxmlformats-officedocument.them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theme/theme7.xml" ContentType="application/vnd.openxmlformats-officedocument.theme+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5" r:id="rId2"/>
    <p:sldMasterId id="2147483681" r:id="rId3"/>
    <p:sldMasterId id="2147483745" r:id="rId4"/>
    <p:sldMasterId id="2147483794" r:id="rId5"/>
    <p:sldMasterId id="2147483842" r:id="rId6"/>
    <p:sldMasterId id="2147483943" r:id="rId7"/>
    <p:sldMasterId id="2147483953" r:id="rId8"/>
  </p:sldMasterIdLst>
  <p:notesMasterIdLst>
    <p:notesMasterId r:id="rId20"/>
  </p:notesMasterIdLst>
  <p:sldIdLst>
    <p:sldId id="285" r:id="rId9"/>
    <p:sldId id="637" r:id="rId10"/>
    <p:sldId id="638" r:id="rId11"/>
    <p:sldId id="641" r:id="rId12"/>
    <p:sldId id="642" r:id="rId13"/>
    <p:sldId id="644" r:id="rId14"/>
    <p:sldId id="645" r:id="rId15"/>
    <p:sldId id="577" r:id="rId16"/>
    <p:sldId id="650" r:id="rId17"/>
    <p:sldId id="649" r:id="rId18"/>
    <p:sldId id="635" r:id="rId19"/>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my" initials="Amy"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17B8F"/>
    <a:srgbClr val="7B5229"/>
    <a:srgbClr val="8D5E2F"/>
    <a:srgbClr val="966432"/>
    <a:srgbClr val="8A5C2E"/>
    <a:srgbClr val="9C6834"/>
    <a:srgbClr val="996633"/>
    <a:srgbClr val="713605"/>
    <a:srgbClr val="1E6271"/>
    <a:srgbClr val="88410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139" autoAdjust="0"/>
  </p:normalViewPr>
  <p:slideViewPr>
    <p:cSldViewPr>
      <p:cViewPr>
        <p:scale>
          <a:sx n="90" d="100"/>
          <a:sy n="90" d="100"/>
        </p:scale>
        <p:origin x="-816" y="-72"/>
      </p:cViewPr>
      <p:guideLst>
        <p:guide orient="horz" pos="2160"/>
        <p:guide pos="2880"/>
      </p:guideLst>
    </p:cSldViewPr>
  </p:slideViewPr>
  <p:notesTextViewPr>
    <p:cViewPr>
      <p:scale>
        <a:sx n="125" d="100"/>
        <a:sy n="125" d="100"/>
      </p:scale>
      <p:origin x="0" y="0"/>
    </p:cViewPr>
  </p:notesTextViewPr>
  <p:sorterViewPr>
    <p:cViewPr>
      <p:scale>
        <a:sx n="66" d="100"/>
        <a:sy n="66" d="100"/>
      </p:scale>
      <p:origin x="0" y="0"/>
    </p:cViewPr>
  </p:sorterViewPr>
  <p:notesViewPr>
    <p:cSldViewPr>
      <p:cViewPr varScale="1">
        <p:scale>
          <a:sx n="52" d="100"/>
          <a:sy n="52" d="100"/>
        </p:scale>
        <p:origin x="-2844"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5.xml"/><Relationship Id="rId18" Type="http://schemas.openxmlformats.org/officeDocument/2006/relationships/slide" Target="slides/slide10.xml"/><Relationship Id="rId3" Type="http://schemas.openxmlformats.org/officeDocument/2006/relationships/slideMaster" Target="slideMasters/slideMaster3.xml"/><Relationship Id="rId21" Type="http://schemas.openxmlformats.org/officeDocument/2006/relationships/commentAuthors" Target="commentAuthors.xml"/><Relationship Id="rId7" Type="http://schemas.openxmlformats.org/officeDocument/2006/relationships/slideMaster" Target="slideMasters/slideMaster7.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8.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viewProps" Target="viewProps.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484AC57-EC4D-4653-82CD-E5F58FD823B6}" type="datetimeFigureOut">
              <a:rPr lang="fr-FR"/>
              <a:pPr>
                <a:defRPr/>
              </a:pPr>
              <a:t>04/06/2019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D472BEF-DA7C-4BC9-A4BC-C0919D23808D}" type="slidenum">
              <a:rPr lang="fr-FR"/>
              <a:pPr>
                <a:defRPr/>
              </a:pPr>
              <a:t>‹N°›</a:t>
            </a:fld>
            <a:endParaRPr lang="fr-FR"/>
          </a:p>
        </p:txBody>
      </p:sp>
    </p:spTree>
    <p:extLst>
      <p:ext uri="{BB962C8B-B14F-4D97-AF65-F5344CB8AC3E}">
        <p14:creationId xmlns:p14="http://schemas.microsoft.com/office/powerpoint/2010/main" val="212030517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dirty="0"/>
          </a:p>
        </p:txBody>
      </p:sp>
      <p:sp>
        <p:nvSpPr>
          <p:cNvPr id="112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2715C4C-A19E-460F-92B7-493FB3D37736}" type="slidenum">
              <a:rPr lang="en-US" smtClean="0"/>
              <a:pPr fontAlgn="base">
                <a:spcBef>
                  <a:spcPct val="0"/>
                </a:spcBef>
                <a:spcAft>
                  <a:spcPct val="0"/>
                </a:spcAft>
                <a:defRPr/>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6867"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endParaRPr lang="en-US"/>
          </a:p>
        </p:txBody>
      </p:sp>
      <p:sp>
        <p:nvSpPr>
          <p:cNvPr id="4" name="Espace réservé du numéro de diapositive 3"/>
          <p:cNvSpPr>
            <a:spLocks noGrp="1"/>
          </p:cNvSpPr>
          <p:nvPr>
            <p:ph type="sldNum" sz="quarter" idx="5"/>
          </p:nvPr>
        </p:nvSpPr>
        <p:spPr/>
        <p:txBody>
          <a:bodyPr/>
          <a:lstStyle/>
          <a:p>
            <a:pPr>
              <a:defRPr/>
            </a:pPr>
            <a:fld id="{A649794E-6A0D-4F7C-BAAB-B13183447181}" type="slidenum">
              <a:rPr lang="fr-FR" smtClean="0"/>
              <a:pPr>
                <a:defRPr/>
              </a:pPr>
              <a:t>11</a:t>
            </a:fld>
            <a:endParaRPr lang="fr-FR"/>
          </a:p>
        </p:txBody>
      </p:sp>
    </p:spTree>
    <p:extLst>
      <p:ext uri="{BB962C8B-B14F-4D97-AF65-F5344CB8AC3E}">
        <p14:creationId xmlns:p14="http://schemas.microsoft.com/office/powerpoint/2010/main" val="408724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5.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jpeg"/><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jpeg"/><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jpeg"/><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lvl1pPr>
              <a:defRPr/>
            </a:lvl1pPr>
          </a:lstStyle>
          <a:p>
            <a:pPr>
              <a:defRPr/>
            </a:pPr>
            <a:fld id="{25B5E5CA-8592-4074-8FF7-7BA409DCB647}" type="datetimeFigureOut">
              <a:rPr lang="fr-FR"/>
              <a:pPr>
                <a:defRPr/>
              </a:pPr>
              <a:t>04/06/2019</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C74E0626-E081-4104-A671-235CEB551BB0}" type="slidenum">
              <a:rPr lang="fr-FR"/>
              <a:pPr>
                <a:defRPr/>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9808725D-F3B7-455C-89C6-50361F33D4E8}" type="datetimeFigureOut">
              <a:rPr lang="fr-FR"/>
              <a:pPr>
                <a:defRPr/>
              </a:pPr>
              <a:t>04/06/2019</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87D39B40-85E8-4CBF-AEDC-2845FFCB33ED}" type="slidenum">
              <a:rPr lang="fr-FR"/>
              <a:pPr>
                <a:defRPr/>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E3AD7A98-2B5B-4102-90A1-016E3C6303EA}" type="datetimeFigureOut">
              <a:rPr lang="fr-FR"/>
              <a:pPr>
                <a:defRPr/>
              </a:pPr>
              <a:t>04/06/2019</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D5A99DCA-CC73-42E3-8F98-4A3E94182D43}" type="slidenum">
              <a:rPr lang="fr-FR"/>
              <a:pPr>
                <a:defRPr/>
              </a:pPr>
              <a:t>‹N°›</a:t>
            </a:fld>
            <a:endParaRPr lang="fr-F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1140088" y="1558572"/>
            <a:ext cx="6778191" cy="1143000"/>
          </a:xfrm>
          <a:prstGeom prst="rect">
            <a:avLst/>
          </a:prstGeom>
        </p:spPr>
        <p:txBody>
          <a:bodyPr vert="horz" lIns="91440" tIns="45720" rIns="91440" bIns="45720" rtlCol="0" anchor="ctr">
            <a:normAutofit/>
          </a:bodyPr>
          <a:lstStyle>
            <a:lvl1pPr>
              <a:defRPr>
                <a:latin typeface="Corbel"/>
                <a:cs typeface="Corbel"/>
              </a:defRPr>
            </a:lvl1pPr>
          </a:lstStyle>
          <a:p>
            <a:pPr>
              <a:lnSpc>
                <a:spcPct val="90000"/>
              </a:lnSpc>
            </a:pPr>
            <a:r>
              <a:rPr lang="en-US" sz="3600" dirty="0">
                <a:solidFill>
                  <a:schemeClr val="tx1"/>
                </a:solidFill>
                <a:cs typeface="Calibri"/>
              </a:rPr>
              <a:t> STABILIZING THE BIOSPHERE</a:t>
            </a:r>
            <a:endParaRPr lang="en-US" sz="3600" dirty="0">
              <a:solidFill>
                <a:schemeClr val="tx1"/>
              </a:solidFill>
              <a:latin typeface="+mj-lt"/>
              <a:cs typeface="Calibri"/>
            </a:endParaRPr>
          </a:p>
        </p:txBody>
      </p:sp>
      <p:sp>
        <p:nvSpPr>
          <p:cNvPr id="9" name="Text Placeholder 2"/>
          <p:cNvSpPr>
            <a:spLocks noGrp="1"/>
          </p:cNvSpPr>
          <p:nvPr>
            <p:ph idx="1"/>
          </p:nvPr>
        </p:nvSpPr>
        <p:spPr>
          <a:xfrm>
            <a:off x="1140088" y="2705925"/>
            <a:ext cx="6778191" cy="3420238"/>
          </a:xfrm>
          <a:prstGeom prst="rect">
            <a:avLst/>
          </a:prstGeom>
        </p:spPr>
        <p:txBody>
          <a:bodyPr vert="horz" lIns="91440" tIns="45720" rIns="91440" bIns="45720" rtlCol="0">
            <a:normAutofit/>
          </a:bodyPr>
          <a:lstStyle>
            <a:lvl1pPr>
              <a:defRPr>
                <a:latin typeface="Corbel"/>
                <a:cs typeface="Corbel"/>
              </a:defRPr>
            </a:lvl1pPr>
          </a:lstStyle>
          <a:p>
            <a:pPr marL="53975" indent="0"/>
            <a:r>
              <a:rPr lang="en-US" sz="2800" dirty="0">
                <a:latin typeface="Calibri Light"/>
                <a:cs typeface="Calibri Light"/>
              </a:rPr>
              <a:t> This is a typical text slide with upper and lower case text and no images</a:t>
            </a:r>
          </a:p>
          <a:p>
            <a:pPr marL="53975" indent="0"/>
            <a:r>
              <a:rPr lang="en-US" sz="2800" dirty="0">
                <a:latin typeface="Calibri Light"/>
                <a:cs typeface="Calibri Light"/>
              </a:rPr>
              <a:t> Written in Calibri Light, 20-28 pt. size, depending on text volume</a:t>
            </a:r>
          </a:p>
          <a:p>
            <a:pPr marL="53975" indent="0"/>
            <a:r>
              <a:rPr lang="en-US" sz="2800" dirty="0">
                <a:latin typeface="Calibri Light"/>
                <a:cs typeface="Calibri Light"/>
              </a:rPr>
              <a:t> Show a maximum of five bullet points per page</a:t>
            </a:r>
          </a:p>
        </p:txBody>
      </p:sp>
    </p:spTree>
    <p:extLst>
      <p:ext uri="{BB962C8B-B14F-4D97-AF65-F5344CB8AC3E}">
        <p14:creationId xmlns:p14="http://schemas.microsoft.com/office/powerpoint/2010/main" val="12186878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2" name="Picture 1" descr="GCF - PPT BG.jp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9382" y="-47616"/>
            <a:ext cx="9302765" cy="6953232"/>
          </a:xfrm>
          <a:prstGeom prst="rect">
            <a:avLst/>
          </a:prstGeom>
        </p:spPr>
      </p:pic>
      <p:pic>
        <p:nvPicPr>
          <p:cNvPr id="3" name="Picture 2" descr="GCFblgrnLogoRGB.eps"/>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655786" y="559834"/>
            <a:ext cx="2785974" cy="1970930"/>
          </a:xfrm>
          <a:prstGeom prst="rect">
            <a:avLst/>
          </a:prstGeom>
        </p:spPr>
      </p:pic>
      <p:sp>
        <p:nvSpPr>
          <p:cNvPr id="4" name="Subtitle 2"/>
          <p:cNvSpPr txBox="1">
            <a:spLocks/>
          </p:cNvSpPr>
          <p:nvPr/>
        </p:nvSpPr>
        <p:spPr>
          <a:xfrm>
            <a:off x="1777956" y="2909888"/>
            <a:ext cx="7126608" cy="67238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fontAlgn="auto">
              <a:lnSpc>
                <a:spcPct val="90000"/>
              </a:lnSpc>
              <a:spcAft>
                <a:spcPts val="0"/>
              </a:spcAft>
            </a:pPr>
            <a:r>
              <a:rPr lang="en-US" sz="3600" b="1" dirty="0">
                <a:solidFill>
                  <a:prstClr val="black"/>
                </a:solidFill>
                <a:cs typeface="Corbel"/>
              </a:rPr>
              <a:t>Title of </a:t>
            </a:r>
            <a:r>
              <a:rPr lang="en-US" sz="4000" b="1" dirty="0">
                <a:solidFill>
                  <a:prstClr val="black"/>
                </a:solidFill>
                <a:cs typeface="Corbel"/>
              </a:rPr>
              <a:t>Presentation</a:t>
            </a:r>
            <a:endParaRPr lang="en-US" sz="3600" b="1" i="1" dirty="0">
              <a:solidFill>
                <a:prstClr val="black"/>
              </a:solidFill>
              <a:cs typeface="Corbel"/>
            </a:endParaRPr>
          </a:p>
        </p:txBody>
      </p:sp>
      <p:sp>
        <p:nvSpPr>
          <p:cNvPr id="5" name="Subtitle 2"/>
          <p:cNvSpPr txBox="1">
            <a:spLocks/>
          </p:cNvSpPr>
          <p:nvPr/>
        </p:nvSpPr>
        <p:spPr>
          <a:xfrm>
            <a:off x="1772575" y="4445343"/>
            <a:ext cx="6653110" cy="1603743"/>
          </a:xfrm>
          <a:prstGeom prst="rect">
            <a:avLst/>
          </a:prstGeom>
        </p:spPr>
        <p:txBody>
          <a:bodyPr>
            <a:noAutofit/>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lnSpc>
                <a:spcPct val="80000"/>
              </a:lnSpc>
              <a:buFont typeface="Arial" pitchFamily="34" charset="0"/>
              <a:buNone/>
            </a:pPr>
            <a:r>
              <a:rPr lang="en-US" sz="2800" b="1" dirty="0">
                <a:solidFill>
                  <a:srgbClr val="246B52"/>
                </a:solidFill>
                <a:ea typeface="Corbel"/>
                <a:cs typeface="Corbel"/>
              </a:rPr>
              <a:t>Name of Presenter</a:t>
            </a:r>
          </a:p>
          <a:p>
            <a:pPr marL="0" indent="0" defTabSz="457200">
              <a:lnSpc>
                <a:spcPct val="80000"/>
              </a:lnSpc>
              <a:buFont typeface="Arial" pitchFamily="34" charset="0"/>
              <a:buNone/>
            </a:pPr>
            <a:endParaRPr lang="en-US" sz="2400" dirty="0">
              <a:solidFill>
                <a:srgbClr val="246B52"/>
              </a:solidFill>
              <a:ea typeface="Corbel"/>
              <a:cs typeface="Corbel"/>
            </a:endParaRPr>
          </a:p>
          <a:p>
            <a:pPr marL="0" indent="0" defTabSz="457200">
              <a:lnSpc>
                <a:spcPct val="80000"/>
              </a:lnSpc>
              <a:buFont typeface="Arial" pitchFamily="34" charset="0"/>
              <a:buNone/>
            </a:pPr>
            <a:r>
              <a:rPr lang="en-US" sz="2000" dirty="0">
                <a:solidFill>
                  <a:srgbClr val="246B52"/>
                </a:solidFill>
                <a:ea typeface="Corbel"/>
                <a:cs typeface="Corbel"/>
              </a:rPr>
              <a:t>Event Name</a:t>
            </a:r>
          </a:p>
          <a:p>
            <a:pPr marL="0" indent="0" defTabSz="457200">
              <a:lnSpc>
                <a:spcPct val="80000"/>
              </a:lnSpc>
              <a:buFont typeface="Arial" pitchFamily="34" charset="0"/>
              <a:buNone/>
            </a:pPr>
            <a:r>
              <a:rPr lang="en-US" sz="2000" dirty="0">
                <a:solidFill>
                  <a:srgbClr val="246B52"/>
                </a:solidFill>
                <a:ea typeface="Corbel"/>
                <a:cs typeface="Corbel"/>
              </a:rPr>
              <a:t>Month Year | Location</a:t>
            </a:r>
          </a:p>
        </p:txBody>
      </p:sp>
      <p:sp>
        <p:nvSpPr>
          <p:cNvPr id="6" name="Subtitle 2"/>
          <p:cNvSpPr txBox="1">
            <a:spLocks/>
          </p:cNvSpPr>
          <p:nvPr/>
        </p:nvSpPr>
        <p:spPr>
          <a:xfrm>
            <a:off x="1772575" y="2549331"/>
            <a:ext cx="7126608" cy="40254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fontAlgn="auto">
              <a:lnSpc>
                <a:spcPct val="90000"/>
              </a:lnSpc>
              <a:spcAft>
                <a:spcPts val="0"/>
              </a:spcAft>
            </a:pPr>
            <a:r>
              <a:rPr lang="en-US" sz="2000" dirty="0">
                <a:solidFill>
                  <a:prstClr val="black"/>
                </a:solidFill>
                <a:cs typeface="Corbel"/>
              </a:rPr>
              <a:t>Subtitle/Agenda Item/Etc. (optional)</a:t>
            </a:r>
          </a:p>
          <a:p>
            <a:pPr algn="l" fontAlgn="auto">
              <a:lnSpc>
                <a:spcPct val="90000"/>
              </a:lnSpc>
              <a:spcAft>
                <a:spcPts val="0"/>
              </a:spcAft>
            </a:pPr>
            <a:endParaRPr lang="en-US" sz="2000" dirty="0">
              <a:solidFill>
                <a:prstClr val="black"/>
              </a:solidFill>
              <a:cs typeface="Corbel"/>
            </a:endParaRPr>
          </a:p>
        </p:txBody>
      </p:sp>
      <p:pic>
        <p:nvPicPr>
          <p:cNvPr id="7" name="Picture 6" descr="GCF - PPT BG.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382" y="-47616"/>
            <a:ext cx="9302765" cy="6953232"/>
          </a:xfrm>
          <a:prstGeom prst="rect">
            <a:avLst/>
          </a:prstGeom>
        </p:spPr>
      </p:pic>
      <p:pic>
        <p:nvPicPr>
          <p:cNvPr id="8" name="Picture 7" descr="GCFblgrnLogoRGB.eps"/>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655786" y="559834"/>
            <a:ext cx="2785974" cy="1970930"/>
          </a:xfrm>
          <a:prstGeom prst="rect">
            <a:avLst/>
          </a:prstGeom>
        </p:spPr>
      </p:pic>
      <p:sp>
        <p:nvSpPr>
          <p:cNvPr id="9" name="Subtitle 2"/>
          <p:cNvSpPr txBox="1">
            <a:spLocks/>
          </p:cNvSpPr>
          <p:nvPr userDrawn="1"/>
        </p:nvSpPr>
        <p:spPr>
          <a:xfrm>
            <a:off x="1777956" y="2909888"/>
            <a:ext cx="7126608" cy="67238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fontAlgn="auto">
              <a:lnSpc>
                <a:spcPct val="90000"/>
              </a:lnSpc>
              <a:spcAft>
                <a:spcPts val="0"/>
              </a:spcAft>
            </a:pPr>
            <a:r>
              <a:rPr lang="en-US" sz="3600" b="1" dirty="0">
                <a:solidFill>
                  <a:prstClr val="black"/>
                </a:solidFill>
                <a:cs typeface="Corbel"/>
              </a:rPr>
              <a:t>Title of </a:t>
            </a:r>
            <a:r>
              <a:rPr lang="en-US" sz="4000" b="1" dirty="0">
                <a:solidFill>
                  <a:prstClr val="black"/>
                </a:solidFill>
                <a:cs typeface="Corbel"/>
              </a:rPr>
              <a:t>Presentation</a:t>
            </a:r>
            <a:endParaRPr lang="en-US" sz="3600" b="1" i="1" dirty="0">
              <a:solidFill>
                <a:prstClr val="black"/>
              </a:solidFill>
              <a:cs typeface="Corbel"/>
            </a:endParaRPr>
          </a:p>
        </p:txBody>
      </p:sp>
      <p:sp>
        <p:nvSpPr>
          <p:cNvPr id="10" name="Subtitle 2"/>
          <p:cNvSpPr txBox="1">
            <a:spLocks/>
          </p:cNvSpPr>
          <p:nvPr userDrawn="1"/>
        </p:nvSpPr>
        <p:spPr>
          <a:xfrm>
            <a:off x="1772575" y="4445343"/>
            <a:ext cx="6653110" cy="1603743"/>
          </a:xfrm>
          <a:prstGeom prst="rect">
            <a:avLst/>
          </a:prstGeom>
        </p:spPr>
        <p:txBody>
          <a:bodyPr>
            <a:noAutofit/>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lnSpc>
                <a:spcPct val="80000"/>
              </a:lnSpc>
              <a:buFont typeface="Arial" pitchFamily="34" charset="0"/>
              <a:buNone/>
            </a:pPr>
            <a:r>
              <a:rPr lang="en-US" sz="2800" b="1" dirty="0">
                <a:solidFill>
                  <a:srgbClr val="246B52"/>
                </a:solidFill>
                <a:ea typeface="Corbel"/>
                <a:cs typeface="Corbel"/>
              </a:rPr>
              <a:t>Name of Presenter</a:t>
            </a:r>
          </a:p>
          <a:p>
            <a:pPr marL="0" indent="0" defTabSz="457200">
              <a:lnSpc>
                <a:spcPct val="80000"/>
              </a:lnSpc>
              <a:buFont typeface="Arial" pitchFamily="34" charset="0"/>
              <a:buNone/>
            </a:pPr>
            <a:endParaRPr lang="en-US" sz="2400" dirty="0">
              <a:solidFill>
                <a:srgbClr val="246B52"/>
              </a:solidFill>
              <a:ea typeface="Corbel"/>
              <a:cs typeface="Corbel"/>
            </a:endParaRPr>
          </a:p>
          <a:p>
            <a:pPr marL="0" indent="0" defTabSz="457200">
              <a:lnSpc>
                <a:spcPct val="80000"/>
              </a:lnSpc>
              <a:buFont typeface="Arial" pitchFamily="34" charset="0"/>
              <a:buNone/>
            </a:pPr>
            <a:r>
              <a:rPr lang="en-US" sz="2000" dirty="0">
                <a:solidFill>
                  <a:srgbClr val="246B52"/>
                </a:solidFill>
                <a:ea typeface="Corbel"/>
                <a:cs typeface="Corbel"/>
              </a:rPr>
              <a:t>Event Name</a:t>
            </a:r>
          </a:p>
          <a:p>
            <a:pPr marL="0" indent="0" defTabSz="457200">
              <a:lnSpc>
                <a:spcPct val="80000"/>
              </a:lnSpc>
              <a:buFont typeface="Arial" pitchFamily="34" charset="0"/>
              <a:buNone/>
            </a:pPr>
            <a:r>
              <a:rPr lang="en-US" sz="2000" dirty="0">
                <a:solidFill>
                  <a:srgbClr val="246B52"/>
                </a:solidFill>
                <a:ea typeface="Corbel"/>
                <a:cs typeface="Corbel"/>
              </a:rPr>
              <a:t>Month Year | Location</a:t>
            </a:r>
          </a:p>
        </p:txBody>
      </p:sp>
      <p:sp>
        <p:nvSpPr>
          <p:cNvPr id="11" name="Subtitle 2"/>
          <p:cNvSpPr txBox="1">
            <a:spLocks/>
          </p:cNvSpPr>
          <p:nvPr userDrawn="1"/>
        </p:nvSpPr>
        <p:spPr>
          <a:xfrm>
            <a:off x="1772575" y="2549331"/>
            <a:ext cx="7126608" cy="40254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fontAlgn="auto">
              <a:lnSpc>
                <a:spcPct val="90000"/>
              </a:lnSpc>
              <a:spcAft>
                <a:spcPts val="0"/>
              </a:spcAft>
            </a:pPr>
            <a:r>
              <a:rPr lang="en-US" sz="2000" dirty="0">
                <a:solidFill>
                  <a:prstClr val="black"/>
                </a:solidFill>
                <a:cs typeface="Corbel"/>
              </a:rPr>
              <a:t>Subtitle/Agenda Item/Etc. (optional)</a:t>
            </a:r>
          </a:p>
          <a:p>
            <a:pPr algn="l" fontAlgn="auto">
              <a:lnSpc>
                <a:spcPct val="90000"/>
              </a:lnSpc>
              <a:spcAft>
                <a:spcPts val="0"/>
              </a:spcAft>
            </a:pPr>
            <a:endParaRPr lang="en-US" sz="2000" dirty="0">
              <a:solidFill>
                <a:prstClr val="black"/>
              </a:solidFill>
              <a:cs typeface="Corbel"/>
            </a:endParaRPr>
          </a:p>
        </p:txBody>
      </p:sp>
    </p:spTree>
    <p:extLst>
      <p:ext uri="{BB962C8B-B14F-4D97-AF65-F5344CB8AC3E}">
        <p14:creationId xmlns:p14="http://schemas.microsoft.com/office/powerpoint/2010/main" val="4304567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ex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725804"/>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5" name="Text Placeholder 4"/>
          <p:cNvSpPr>
            <a:spLocks noGrp="1"/>
          </p:cNvSpPr>
          <p:nvPr>
            <p:ph type="body" sz="quarter" idx="10" hasCustomPrompt="1"/>
          </p:nvPr>
        </p:nvSpPr>
        <p:spPr>
          <a:xfrm>
            <a:off x="822325" y="2127250"/>
            <a:ext cx="7524750" cy="3944938"/>
          </a:xfrm>
          <a:prstGeom prst="rect">
            <a:avLst/>
          </a:prstGeom>
        </p:spPr>
        <p:txBody>
          <a:bodyPr vert="horz"/>
          <a:lstStyle>
            <a:lvl1pPr marL="0" indent="0">
              <a:buNone/>
              <a:defRPr sz="2800">
                <a:latin typeface="Corbel"/>
                <a:cs typeface="Corbel"/>
              </a:defRPr>
            </a:lvl1pPr>
          </a:lstStyle>
          <a:p>
            <a:pPr lvl="0"/>
            <a:r>
              <a:rPr lang="en-US" dirty="0"/>
              <a:t>Text</a:t>
            </a:r>
          </a:p>
        </p:txBody>
      </p:sp>
    </p:spTree>
    <p:extLst>
      <p:ext uri="{BB962C8B-B14F-4D97-AF65-F5344CB8AC3E}">
        <p14:creationId xmlns:p14="http://schemas.microsoft.com/office/powerpoint/2010/main" val="14466867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Bulleted Lis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725804"/>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8" name="Text Placeholder 4"/>
          <p:cNvSpPr>
            <a:spLocks noGrp="1"/>
          </p:cNvSpPr>
          <p:nvPr>
            <p:ph type="body" sz="quarter" idx="10" hasCustomPrompt="1"/>
          </p:nvPr>
        </p:nvSpPr>
        <p:spPr>
          <a:xfrm>
            <a:off x="822325" y="2127250"/>
            <a:ext cx="7524750" cy="3944938"/>
          </a:xfrm>
          <a:prstGeom prst="rect">
            <a:avLst/>
          </a:prstGeom>
        </p:spPr>
        <p:txBody>
          <a:bodyPr vert="horz"/>
          <a:lstStyle>
            <a:lvl1pPr marL="457200" indent="-457200">
              <a:buClr>
                <a:srgbClr val="24634F"/>
              </a:buClr>
              <a:buFont typeface="Arial"/>
              <a:buChar char="•"/>
              <a:defRPr sz="2800">
                <a:latin typeface="Corbel"/>
                <a:cs typeface="Corbel"/>
              </a:defRPr>
            </a:lvl1pPr>
          </a:lstStyle>
          <a:p>
            <a:pPr lvl="0"/>
            <a:r>
              <a:rPr lang="en-US" dirty="0"/>
              <a:t>Bulleted List</a:t>
            </a:r>
          </a:p>
        </p:txBody>
      </p:sp>
    </p:spTree>
    <p:extLst>
      <p:ext uri="{BB962C8B-B14F-4D97-AF65-F5344CB8AC3E}">
        <p14:creationId xmlns:p14="http://schemas.microsoft.com/office/powerpoint/2010/main" val="8422833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Numbered Lis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725804"/>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8" name="Text Placeholder 4"/>
          <p:cNvSpPr>
            <a:spLocks noGrp="1"/>
          </p:cNvSpPr>
          <p:nvPr>
            <p:ph type="body" sz="quarter" idx="10" hasCustomPrompt="1"/>
          </p:nvPr>
        </p:nvSpPr>
        <p:spPr>
          <a:xfrm>
            <a:off x="822325" y="2127250"/>
            <a:ext cx="7524750" cy="3944938"/>
          </a:xfrm>
          <a:prstGeom prst="rect">
            <a:avLst/>
          </a:prstGeom>
        </p:spPr>
        <p:txBody>
          <a:bodyPr vert="horz"/>
          <a:lstStyle>
            <a:lvl1pPr marL="514350" indent="-514350">
              <a:buClr>
                <a:srgbClr val="24634F"/>
              </a:buClr>
              <a:buFont typeface="+mj-lt"/>
              <a:buAutoNum type="arabicPeriod"/>
              <a:defRPr sz="2800">
                <a:latin typeface="Corbel"/>
                <a:cs typeface="Corbel"/>
              </a:defRPr>
            </a:lvl1pPr>
          </a:lstStyle>
          <a:p>
            <a:pPr lvl="0"/>
            <a:r>
              <a:rPr lang="en-US" dirty="0"/>
              <a:t>Numbered List</a:t>
            </a:r>
          </a:p>
        </p:txBody>
      </p:sp>
    </p:spTree>
    <p:extLst>
      <p:ext uri="{BB962C8B-B14F-4D97-AF65-F5344CB8AC3E}">
        <p14:creationId xmlns:p14="http://schemas.microsoft.com/office/powerpoint/2010/main" val="39193223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725804"/>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5" name="Picture Placeholder 4"/>
          <p:cNvSpPr>
            <a:spLocks noGrp="1"/>
          </p:cNvSpPr>
          <p:nvPr>
            <p:ph type="pic" sz="quarter" idx="10" hasCustomPrompt="1"/>
          </p:nvPr>
        </p:nvSpPr>
        <p:spPr>
          <a:xfrm>
            <a:off x="0" y="2127250"/>
            <a:ext cx="9144000" cy="4730749"/>
          </a:xfrm>
          <a:prstGeom prst="rect">
            <a:avLst/>
          </a:prstGeom>
        </p:spPr>
        <p:txBody>
          <a:bodyPr vert="horz" anchor="ctr"/>
          <a:lstStyle>
            <a:lvl1pPr marL="0" indent="0" algn="ctr">
              <a:buNone/>
              <a:defRPr>
                <a:latin typeface="Corbel"/>
                <a:cs typeface="Corbel"/>
              </a:defRPr>
            </a:lvl1pPr>
          </a:lstStyle>
          <a:p>
            <a:r>
              <a:rPr lang="en-US" dirty="0"/>
              <a:t>Image</a:t>
            </a:r>
          </a:p>
        </p:txBody>
      </p:sp>
    </p:spTree>
    <p:extLst>
      <p:ext uri="{BB962C8B-B14F-4D97-AF65-F5344CB8AC3E}">
        <p14:creationId xmlns:p14="http://schemas.microsoft.com/office/powerpoint/2010/main" val="30173860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cSld name="Logo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562583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p:cSld name="End Slide">
    <p:spTree>
      <p:nvGrpSpPr>
        <p:cNvPr id="1" name=""/>
        <p:cNvGrpSpPr/>
        <p:nvPr/>
      </p:nvGrpSpPr>
      <p:grpSpPr>
        <a:xfrm>
          <a:off x="0" y="0"/>
          <a:ext cx="0" cy="0"/>
          <a:chOff x="0" y="0"/>
          <a:chExt cx="0" cy="0"/>
        </a:xfrm>
      </p:grpSpPr>
      <p:pic>
        <p:nvPicPr>
          <p:cNvPr id="5" name="Picture 4" descr="GCF - PPT BG.jp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9382" y="-47616"/>
            <a:ext cx="9302765" cy="6953232"/>
          </a:xfrm>
          <a:prstGeom prst="rect">
            <a:avLst/>
          </a:prstGeom>
        </p:spPr>
      </p:pic>
      <p:pic>
        <p:nvPicPr>
          <p:cNvPr id="6" name="Picture 5" descr="GCFblgrnLogoRGB.eps"/>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906986" y="2652713"/>
            <a:ext cx="2785974" cy="1970930"/>
          </a:xfrm>
          <a:prstGeom prst="rect">
            <a:avLst/>
          </a:prstGeom>
        </p:spPr>
      </p:pic>
      <p:pic>
        <p:nvPicPr>
          <p:cNvPr id="4" name="Picture 3" descr="GCF - PPT BG.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382" y="-47616"/>
            <a:ext cx="9302765" cy="6953232"/>
          </a:xfrm>
          <a:prstGeom prst="rect">
            <a:avLst/>
          </a:prstGeom>
        </p:spPr>
      </p:pic>
      <p:pic>
        <p:nvPicPr>
          <p:cNvPr id="7" name="Picture 6" descr="GCFblgrnLogoRGB.eps"/>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906986" y="2652713"/>
            <a:ext cx="2785974" cy="1970930"/>
          </a:xfrm>
          <a:prstGeom prst="rect">
            <a:avLst/>
          </a:prstGeom>
        </p:spPr>
      </p:pic>
    </p:spTree>
    <p:extLst>
      <p:ext uri="{BB962C8B-B14F-4D97-AF65-F5344CB8AC3E}">
        <p14:creationId xmlns:p14="http://schemas.microsoft.com/office/powerpoint/2010/main" val="3890180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lvl1pPr>
              <a:defRPr/>
            </a:lvl1pPr>
          </a:lstStyle>
          <a:p>
            <a:pPr>
              <a:defRPr/>
            </a:pPr>
            <a:fld id="{E4B584DB-81F1-4D20-A347-03C476325B57}" type="datetimeFigureOut">
              <a:rPr lang="fr-FR"/>
              <a:pPr>
                <a:defRPr/>
              </a:pPr>
              <a:t>04/06/2019</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28EA52B3-6352-4470-9F71-A550CDFF710B}" type="slidenum">
              <a:rPr lang="fr-FR"/>
              <a:pPr>
                <a:defRPr/>
              </a:pPr>
              <a:t>‹N°›</a:t>
            </a:fld>
            <a:endParaRPr lang="fr-F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Kapiteltrennseite">
    <p:spTree>
      <p:nvGrpSpPr>
        <p:cNvPr id="1" name=""/>
        <p:cNvGrpSpPr/>
        <p:nvPr/>
      </p:nvGrpSpPr>
      <p:grpSpPr>
        <a:xfrm>
          <a:off x="0" y="0"/>
          <a:ext cx="0" cy="0"/>
          <a:chOff x="0" y="0"/>
          <a:chExt cx="0" cy="0"/>
        </a:xfrm>
      </p:grpSpPr>
      <p:sp>
        <p:nvSpPr>
          <p:cNvPr id="5" name="Textplatzhalter 11"/>
          <p:cNvSpPr>
            <a:spLocks noGrp="1"/>
          </p:cNvSpPr>
          <p:nvPr>
            <p:ph type="body" sz="quarter" idx="13"/>
          </p:nvPr>
        </p:nvSpPr>
        <p:spPr>
          <a:xfrm>
            <a:off x="539750" y="1587000"/>
            <a:ext cx="8042400" cy="3684000"/>
          </a:xfrm>
          <a:prstGeom prst="rect">
            <a:avLst/>
          </a:prstGeom>
          <a:noFill/>
        </p:spPr>
        <p:txBody>
          <a:bodyPr anchor="ctr"/>
          <a:lstStyle>
            <a:lvl1pPr algn="ctr">
              <a:buNone/>
              <a:defRPr sz="3000" baseline="0">
                <a:solidFill>
                  <a:srgbClr val="005751"/>
                </a:solidFill>
                <a:latin typeface="Corbel"/>
                <a:ea typeface="Corbel"/>
                <a:cs typeface="Corbel"/>
              </a:defRPr>
            </a:lvl1pPr>
          </a:lstStyle>
          <a:p>
            <a:pPr lvl="0"/>
            <a:r>
              <a:rPr lang="de-DE" dirty="0"/>
              <a:t>Textmasterformate durch Klicken bearbeiten</a:t>
            </a:r>
          </a:p>
        </p:txBody>
      </p:sp>
      <p:sp>
        <p:nvSpPr>
          <p:cNvPr id="3" name="Foliennummernplatzhalter 5"/>
          <p:cNvSpPr>
            <a:spLocks noGrp="1"/>
          </p:cNvSpPr>
          <p:nvPr>
            <p:ph type="sldNum" sz="quarter" idx="14"/>
          </p:nvPr>
        </p:nvSpPr>
        <p:spPr>
          <a:xfrm>
            <a:off x="7569200" y="6242050"/>
            <a:ext cx="1008063" cy="365125"/>
          </a:xfrm>
          <a:prstGeom prst="rect">
            <a:avLst/>
          </a:prstGeom>
        </p:spPr>
        <p:txBody>
          <a:bodyPr/>
          <a:lstStyle>
            <a:lvl1pPr>
              <a:defRPr/>
            </a:lvl1pPr>
          </a:lstStyle>
          <a:p>
            <a:pPr defTabSz="457200" fontAlgn="auto">
              <a:spcBef>
                <a:spcPts val="0"/>
              </a:spcBef>
              <a:spcAft>
                <a:spcPts val="0"/>
              </a:spcAft>
              <a:defRPr/>
            </a:pPr>
            <a:r>
              <a:rPr lang="de-DE" dirty="0" err="1">
                <a:solidFill>
                  <a:prstClr val="black"/>
                </a:solidFill>
                <a:latin typeface="Corbel"/>
                <a:cs typeface="Corbel"/>
              </a:rPr>
              <a:t>page</a:t>
            </a:r>
            <a:r>
              <a:rPr lang="de-DE" dirty="0">
                <a:solidFill>
                  <a:prstClr val="black"/>
                </a:solidFill>
                <a:latin typeface="Corbel"/>
                <a:cs typeface="Corbel"/>
              </a:rPr>
              <a:t> </a:t>
            </a:r>
            <a:fld id="{8AC485E3-2938-42F9-A3BE-2AC75A9E707E}" type="slidenum">
              <a:rPr lang="de-DE" smtClean="0">
                <a:solidFill>
                  <a:prstClr val="black"/>
                </a:solidFill>
                <a:latin typeface="Corbel"/>
                <a:cs typeface="Corbel"/>
              </a:rPr>
              <a:pPr defTabSz="457200" fontAlgn="auto">
                <a:spcBef>
                  <a:spcPts val="0"/>
                </a:spcBef>
                <a:spcAft>
                  <a:spcPts val="0"/>
                </a:spcAft>
                <a:defRPr/>
              </a:pPr>
              <a:t>‹N°›</a:t>
            </a:fld>
            <a:endParaRPr lang="de-DE" dirty="0">
              <a:solidFill>
                <a:prstClr val="black"/>
              </a:solidFill>
              <a:latin typeface="Corbel"/>
              <a:cs typeface="Corbel"/>
            </a:endParaRPr>
          </a:p>
        </p:txBody>
      </p:sp>
      <p:sp>
        <p:nvSpPr>
          <p:cNvPr id="4" name="Fußzeilenplatzhalter 4"/>
          <p:cNvSpPr>
            <a:spLocks noGrp="1"/>
          </p:cNvSpPr>
          <p:nvPr>
            <p:ph type="ftr" sz="quarter" idx="15"/>
          </p:nvPr>
        </p:nvSpPr>
        <p:spPr>
          <a:xfrm>
            <a:off x="539750" y="6242050"/>
            <a:ext cx="5321300" cy="365125"/>
          </a:xfrm>
          <a:prstGeom prst="rect">
            <a:avLst/>
          </a:prstGeom>
        </p:spPr>
        <p:txBody>
          <a:bodyPr/>
          <a:lstStyle>
            <a:lvl1pPr>
              <a:defRPr>
                <a:latin typeface="Corbel"/>
                <a:cs typeface="Corbel"/>
              </a:defRPr>
            </a:lvl1pPr>
          </a:lstStyle>
          <a:p>
            <a:pPr defTabSz="457200" fontAlgn="auto">
              <a:spcBef>
                <a:spcPts val="0"/>
              </a:spcBef>
              <a:spcAft>
                <a:spcPts val="0"/>
              </a:spcAft>
              <a:defRPr/>
            </a:pPr>
            <a:r>
              <a:rPr lang="de-DE" dirty="0" err="1">
                <a:solidFill>
                  <a:prstClr val="black"/>
                </a:solidFill>
              </a:rPr>
              <a:t>Presentation</a:t>
            </a:r>
            <a:r>
              <a:rPr lang="de-DE" dirty="0">
                <a:solidFill>
                  <a:prstClr val="black"/>
                </a:solidFill>
              </a:rPr>
              <a:t> title (</a:t>
            </a:r>
            <a:r>
              <a:rPr lang="de-DE" dirty="0" err="1">
                <a:solidFill>
                  <a:prstClr val="black"/>
                </a:solidFill>
              </a:rPr>
              <a:t>change</a:t>
            </a:r>
            <a:r>
              <a:rPr lang="de-DE" dirty="0">
                <a:solidFill>
                  <a:prstClr val="black"/>
                </a:solidFill>
              </a:rPr>
              <a:t> title </a:t>
            </a:r>
            <a:r>
              <a:rPr lang="de-DE" dirty="0" err="1">
                <a:solidFill>
                  <a:prstClr val="black"/>
                </a:solidFill>
              </a:rPr>
              <a:t>and</a:t>
            </a:r>
            <a:r>
              <a:rPr lang="de-DE" dirty="0">
                <a:solidFill>
                  <a:prstClr val="black"/>
                </a:solidFill>
              </a:rPr>
              <a:t> </a:t>
            </a:r>
            <a:r>
              <a:rPr lang="de-DE" dirty="0" err="1">
                <a:solidFill>
                  <a:prstClr val="black"/>
                </a:solidFill>
              </a:rPr>
              <a:t>date</a:t>
            </a:r>
            <a:r>
              <a:rPr lang="de-DE" dirty="0">
                <a:solidFill>
                  <a:prstClr val="black"/>
                </a:solidFill>
              </a:rPr>
              <a:t> </a:t>
            </a:r>
            <a:r>
              <a:rPr lang="de-DE" dirty="0" err="1">
                <a:solidFill>
                  <a:prstClr val="black"/>
                </a:solidFill>
              </a:rPr>
              <a:t>for</a:t>
            </a:r>
            <a:r>
              <a:rPr lang="de-DE" dirty="0">
                <a:solidFill>
                  <a:prstClr val="black"/>
                </a:solidFill>
              </a:rPr>
              <a:t> all </a:t>
            </a:r>
            <a:r>
              <a:rPr lang="de-DE" dirty="0" err="1">
                <a:solidFill>
                  <a:prstClr val="black"/>
                </a:solidFill>
              </a:rPr>
              <a:t>pages</a:t>
            </a:r>
            <a:r>
              <a:rPr lang="de-DE" dirty="0">
                <a:solidFill>
                  <a:prstClr val="black"/>
                </a:solidFill>
              </a:rPr>
              <a:t> </a:t>
            </a:r>
            <a:r>
              <a:rPr lang="de-DE" dirty="0" err="1">
                <a:solidFill>
                  <a:prstClr val="black"/>
                </a:solidFill>
              </a:rPr>
              <a:t>through</a:t>
            </a:r>
            <a:r>
              <a:rPr lang="de-DE" dirty="0">
                <a:solidFill>
                  <a:prstClr val="black"/>
                </a:solidFill>
              </a:rPr>
              <a:t> </a:t>
            </a:r>
            <a:r>
              <a:rPr lang="de-DE" dirty="0" err="1">
                <a:solidFill>
                  <a:prstClr val="black"/>
                </a:solidFill>
              </a:rPr>
              <a:t>set</a:t>
            </a:r>
            <a:r>
              <a:rPr lang="de-DE" dirty="0">
                <a:solidFill>
                  <a:prstClr val="black"/>
                </a:solidFill>
              </a:rPr>
              <a:t> </a:t>
            </a:r>
            <a:r>
              <a:rPr lang="de-DE" dirty="0" err="1">
                <a:solidFill>
                  <a:prstClr val="black"/>
                </a:solidFill>
              </a:rPr>
              <a:t>up</a:t>
            </a:r>
            <a:r>
              <a:rPr lang="de-DE" dirty="0">
                <a:solidFill>
                  <a:prstClr val="black"/>
                </a:solidFill>
              </a:rPr>
              <a:t> </a:t>
            </a:r>
            <a:r>
              <a:rPr lang="de-DE" dirty="0" err="1">
                <a:solidFill>
                  <a:prstClr val="black"/>
                </a:solidFill>
              </a:rPr>
              <a:t>of</a:t>
            </a:r>
            <a:r>
              <a:rPr lang="de-DE" dirty="0">
                <a:solidFill>
                  <a:prstClr val="black"/>
                </a:solidFill>
              </a:rPr>
              <a:t> </a:t>
            </a:r>
            <a:r>
              <a:rPr lang="de-DE" dirty="0" err="1">
                <a:solidFill>
                  <a:prstClr val="black"/>
                </a:solidFill>
              </a:rPr>
              <a:t>the</a:t>
            </a:r>
            <a:r>
              <a:rPr lang="de-DE" dirty="0">
                <a:solidFill>
                  <a:prstClr val="black"/>
                </a:solidFill>
              </a:rPr>
              <a:t> </a:t>
            </a:r>
            <a:r>
              <a:rPr lang="de-DE" dirty="0" err="1">
                <a:solidFill>
                  <a:prstClr val="black"/>
                </a:solidFill>
              </a:rPr>
              <a:t>footer</a:t>
            </a:r>
            <a:r>
              <a:rPr lang="de-DE" dirty="0">
                <a:solidFill>
                  <a:prstClr val="black"/>
                </a:solidFill>
              </a:rPr>
              <a:t>)</a:t>
            </a:r>
          </a:p>
        </p:txBody>
      </p:sp>
      <p:sp>
        <p:nvSpPr>
          <p:cNvPr id="6" name="Datumsplatzhalter 3"/>
          <p:cNvSpPr>
            <a:spLocks noGrp="1"/>
          </p:cNvSpPr>
          <p:nvPr>
            <p:ph type="dt" sz="half" idx="16"/>
          </p:nvPr>
        </p:nvSpPr>
        <p:spPr>
          <a:xfrm>
            <a:off x="5988050" y="6242050"/>
            <a:ext cx="1581150" cy="365125"/>
          </a:xfrm>
          <a:prstGeom prst="rect">
            <a:avLst/>
          </a:prstGeom>
        </p:spPr>
        <p:txBody>
          <a:bodyPr/>
          <a:lstStyle>
            <a:lvl1pPr>
              <a:defRPr>
                <a:latin typeface="Corbel"/>
                <a:cs typeface="Corbel"/>
              </a:defRPr>
            </a:lvl1pPr>
          </a:lstStyle>
          <a:p>
            <a:pPr defTabSz="457200" fontAlgn="auto">
              <a:spcBef>
                <a:spcPts val="0"/>
              </a:spcBef>
              <a:spcAft>
                <a:spcPts val="0"/>
              </a:spcAft>
              <a:defRPr/>
            </a:pPr>
            <a:r>
              <a:rPr lang="de-DE" dirty="0">
                <a:solidFill>
                  <a:prstClr val="black"/>
                </a:solidFill>
              </a:rPr>
              <a:t>15 September 2012</a:t>
            </a:r>
          </a:p>
        </p:txBody>
      </p:sp>
    </p:spTree>
    <p:extLst>
      <p:ext uri="{BB962C8B-B14F-4D97-AF65-F5344CB8AC3E}">
        <p14:creationId xmlns:p14="http://schemas.microsoft.com/office/powerpoint/2010/main" val="39141118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1140088" y="1558572"/>
            <a:ext cx="6778191" cy="1143000"/>
          </a:xfrm>
          <a:prstGeom prst="rect">
            <a:avLst/>
          </a:prstGeom>
        </p:spPr>
        <p:txBody>
          <a:bodyPr vert="horz" lIns="91440" tIns="45720" rIns="91440" bIns="45720" rtlCol="0" anchor="ctr">
            <a:normAutofit/>
          </a:bodyPr>
          <a:lstStyle>
            <a:lvl1pPr>
              <a:defRPr>
                <a:latin typeface="Corbel"/>
                <a:cs typeface="Corbel"/>
              </a:defRPr>
            </a:lvl1pPr>
          </a:lstStyle>
          <a:p>
            <a:pPr>
              <a:lnSpc>
                <a:spcPct val="90000"/>
              </a:lnSpc>
            </a:pPr>
            <a:r>
              <a:rPr lang="en-US" sz="3600" dirty="0">
                <a:solidFill>
                  <a:schemeClr val="tx1"/>
                </a:solidFill>
                <a:cs typeface="Calibri"/>
              </a:rPr>
              <a:t> STABILIZING THE BIOSPHERE</a:t>
            </a:r>
            <a:endParaRPr lang="en-US" sz="3600" dirty="0">
              <a:solidFill>
                <a:schemeClr val="tx1"/>
              </a:solidFill>
              <a:latin typeface="+mj-lt"/>
              <a:cs typeface="Calibri"/>
            </a:endParaRPr>
          </a:p>
        </p:txBody>
      </p:sp>
      <p:sp>
        <p:nvSpPr>
          <p:cNvPr id="9" name="Text Placeholder 2"/>
          <p:cNvSpPr>
            <a:spLocks noGrp="1"/>
          </p:cNvSpPr>
          <p:nvPr>
            <p:ph idx="1"/>
          </p:nvPr>
        </p:nvSpPr>
        <p:spPr>
          <a:xfrm>
            <a:off x="1140088" y="2705925"/>
            <a:ext cx="6778191" cy="3420238"/>
          </a:xfrm>
          <a:prstGeom prst="rect">
            <a:avLst/>
          </a:prstGeom>
        </p:spPr>
        <p:txBody>
          <a:bodyPr vert="horz" lIns="91440" tIns="45720" rIns="91440" bIns="45720" rtlCol="0">
            <a:normAutofit/>
          </a:bodyPr>
          <a:lstStyle>
            <a:lvl1pPr>
              <a:defRPr>
                <a:latin typeface="Corbel"/>
                <a:cs typeface="Corbel"/>
              </a:defRPr>
            </a:lvl1pPr>
          </a:lstStyle>
          <a:p>
            <a:pPr marL="53975" indent="0"/>
            <a:r>
              <a:rPr lang="en-US" sz="2800" dirty="0">
                <a:latin typeface="Calibri Light"/>
                <a:cs typeface="Calibri Light"/>
              </a:rPr>
              <a:t> This is a typical text slide with upper and lower case text and no images</a:t>
            </a:r>
          </a:p>
          <a:p>
            <a:pPr marL="53975" indent="0"/>
            <a:r>
              <a:rPr lang="en-US" sz="2800" dirty="0">
                <a:latin typeface="Calibri Light"/>
                <a:cs typeface="Calibri Light"/>
              </a:rPr>
              <a:t> Written in Calibri Light, 20-28 pt. size, depending on text volume</a:t>
            </a:r>
          </a:p>
          <a:p>
            <a:pPr marL="53975" indent="0"/>
            <a:r>
              <a:rPr lang="en-US" sz="2800" dirty="0">
                <a:latin typeface="Calibri Light"/>
                <a:cs typeface="Calibri Light"/>
              </a:rPr>
              <a:t> Show a maximum of five bullet points per page</a:t>
            </a:r>
          </a:p>
        </p:txBody>
      </p:sp>
    </p:spTree>
    <p:extLst>
      <p:ext uri="{BB962C8B-B14F-4D97-AF65-F5344CB8AC3E}">
        <p14:creationId xmlns:p14="http://schemas.microsoft.com/office/powerpoint/2010/main" val="37491976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pPr defTabSz="457200" fontAlgn="auto">
              <a:spcBef>
                <a:spcPts val="0"/>
              </a:spcBef>
              <a:spcAft>
                <a:spcPts val="0"/>
              </a:spcAft>
            </a:pPr>
            <a:fld id="{9462057F-DCBF-483B-AD7B-BD06B5C16EE2}" type="datetimeFigureOut">
              <a:rPr lang="en-GB" smtClean="0">
                <a:solidFill>
                  <a:prstClr val="black"/>
                </a:solidFill>
                <a:latin typeface="Corbel"/>
                <a:cs typeface="+mn-cs"/>
              </a:rPr>
              <a:pPr defTabSz="457200" fontAlgn="auto">
                <a:spcBef>
                  <a:spcPts val="0"/>
                </a:spcBef>
                <a:spcAft>
                  <a:spcPts val="0"/>
                </a:spcAft>
              </a:pPr>
              <a:t>04/06/2019</a:t>
            </a:fld>
            <a:endParaRPr lang="en-GB">
              <a:solidFill>
                <a:prstClr val="black"/>
              </a:solidFill>
              <a:latin typeface="Corbel"/>
              <a:cs typeface="+mn-cs"/>
            </a:endParaRPr>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pPr defTabSz="457200" fontAlgn="auto">
              <a:spcBef>
                <a:spcPts val="0"/>
              </a:spcBef>
              <a:spcAft>
                <a:spcPts val="0"/>
              </a:spcAft>
            </a:pPr>
            <a:endParaRPr lang="en-GB">
              <a:solidFill>
                <a:prstClr val="black"/>
              </a:solidFill>
              <a:latin typeface="Corbel"/>
              <a:cs typeface="+mn-cs"/>
            </a:endParaRPr>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pPr defTabSz="457200" fontAlgn="auto">
              <a:spcBef>
                <a:spcPts val="0"/>
              </a:spcBef>
              <a:spcAft>
                <a:spcPts val="0"/>
              </a:spcAft>
            </a:pPr>
            <a:fld id="{50DFB0F8-D1F6-4417-A637-E0055AD2A044}" type="slidenum">
              <a:rPr lang="en-GB" smtClean="0">
                <a:solidFill>
                  <a:prstClr val="black"/>
                </a:solidFill>
                <a:latin typeface="Corbel"/>
                <a:cs typeface="+mn-cs"/>
              </a:rPr>
              <a:pPr defTabSz="457200" fontAlgn="auto">
                <a:spcBef>
                  <a:spcPts val="0"/>
                </a:spcBef>
                <a:spcAft>
                  <a:spcPts val="0"/>
                </a:spcAft>
              </a:pPr>
              <a:t>‹N°›</a:t>
            </a:fld>
            <a:endParaRPr lang="en-GB">
              <a:solidFill>
                <a:prstClr val="black"/>
              </a:solidFill>
              <a:latin typeface="Corbel"/>
              <a:cs typeface="+mn-cs"/>
            </a:endParaRPr>
          </a:p>
        </p:txBody>
      </p:sp>
    </p:spTree>
    <p:extLst>
      <p:ext uri="{BB962C8B-B14F-4D97-AF65-F5344CB8AC3E}">
        <p14:creationId xmlns:p14="http://schemas.microsoft.com/office/powerpoint/2010/main" val="57985085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pPr defTabSz="457200" fontAlgn="auto">
              <a:spcBef>
                <a:spcPts val="0"/>
              </a:spcBef>
              <a:spcAft>
                <a:spcPts val="0"/>
              </a:spcAft>
            </a:pPr>
            <a:fld id="{9462057F-DCBF-483B-AD7B-BD06B5C16EE2}" type="datetimeFigureOut">
              <a:rPr lang="en-GB" smtClean="0">
                <a:solidFill>
                  <a:prstClr val="black"/>
                </a:solidFill>
                <a:latin typeface="Corbel"/>
                <a:cs typeface="+mn-cs"/>
              </a:rPr>
              <a:pPr defTabSz="457200" fontAlgn="auto">
                <a:spcBef>
                  <a:spcPts val="0"/>
                </a:spcBef>
                <a:spcAft>
                  <a:spcPts val="0"/>
                </a:spcAft>
              </a:pPr>
              <a:t>04/06/2019</a:t>
            </a:fld>
            <a:endParaRPr lang="en-GB">
              <a:solidFill>
                <a:prstClr val="black"/>
              </a:solidFill>
              <a:latin typeface="Corbel"/>
              <a:cs typeface="+mn-cs"/>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pPr defTabSz="457200" fontAlgn="auto">
              <a:spcBef>
                <a:spcPts val="0"/>
              </a:spcBef>
              <a:spcAft>
                <a:spcPts val="0"/>
              </a:spcAft>
            </a:pPr>
            <a:endParaRPr lang="en-GB">
              <a:solidFill>
                <a:prstClr val="black"/>
              </a:solidFill>
              <a:latin typeface="Corbel"/>
              <a:cs typeface="+mn-cs"/>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pPr defTabSz="457200" fontAlgn="auto">
              <a:spcBef>
                <a:spcPts val="0"/>
              </a:spcBef>
              <a:spcAft>
                <a:spcPts val="0"/>
              </a:spcAft>
            </a:pPr>
            <a:fld id="{50DFB0F8-D1F6-4417-A637-E0055AD2A044}" type="slidenum">
              <a:rPr lang="en-GB" smtClean="0">
                <a:solidFill>
                  <a:prstClr val="black"/>
                </a:solidFill>
                <a:latin typeface="Corbel"/>
                <a:cs typeface="+mn-cs"/>
              </a:rPr>
              <a:pPr defTabSz="457200" fontAlgn="auto">
                <a:spcBef>
                  <a:spcPts val="0"/>
                </a:spcBef>
                <a:spcAft>
                  <a:spcPts val="0"/>
                </a:spcAft>
              </a:pPr>
              <a:t>‹N°›</a:t>
            </a:fld>
            <a:endParaRPr lang="en-GB">
              <a:solidFill>
                <a:prstClr val="black"/>
              </a:solidFill>
              <a:latin typeface="Corbel"/>
              <a:cs typeface="+mn-cs"/>
            </a:endParaRPr>
          </a:p>
        </p:txBody>
      </p:sp>
    </p:spTree>
    <p:extLst>
      <p:ext uri="{BB962C8B-B14F-4D97-AF65-F5344CB8AC3E}">
        <p14:creationId xmlns:p14="http://schemas.microsoft.com/office/powerpoint/2010/main" val="370830480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1140088" y="1558572"/>
            <a:ext cx="6778191" cy="1143000"/>
          </a:xfrm>
          <a:prstGeom prst="rect">
            <a:avLst/>
          </a:prstGeom>
        </p:spPr>
        <p:txBody>
          <a:bodyPr vert="horz" lIns="91440" tIns="45720" rIns="91440" bIns="45720" rtlCol="0" anchor="ctr">
            <a:normAutofit/>
          </a:bodyPr>
          <a:lstStyle/>
          <a:p>
            <a:pPr>
              <a:lnSpc>
                <a:spcPct val="90000"/>
              </a:lnSpc>
            </a:pPr>
            <a:r>
              <a:rPr lang="en-US" sz="3600" dirty="0">
                <a:solidFill>
                  <a:schemeClr val="tx1"/>
                </a:solidFill>
                <a:cs typeface="Calibri"/>
              </a:rPr>
              <a:t> STABILIZING THE BIOSPHERE</a:t>
            </a:r>
            <a:endParaRPr lang="en-US" sz="3600" dirty="0">
              <a:solidFill>
                <a:schemeClr val="tx1"/>
              </a:solidFill>
              <a:latin typeface="+mj-lt"/>
              <a:cs typeface="Calibri"/>
            </a:endParaRPr>
          </a:p>
        </p:txBody>
      </p:sp>
      <p:sp>
        <p:nvSpPr>
          <p:cNvPr id="9" name="Text Placeholder 2"/>
          <p:cNvSpPr>
            <a:spLocks noGrp="1"/>
          </p:cNvSpPr>
          <p:nvPr>
            <p:ph idx="1"/>
          </p:nvPr>
        </p:nvSpPr>
        <p:spPr>
          <a:xfrm>
            <a:off x="1140088" y="2705925"/>
            <a:ext cx="6778191" cy="3420238"/>
          </a:xfrm>
          <a:prstGeom prst="rect">
            <a:avLst/>
          </a:prstGeom>
        </p:spPr>
        <p:txBody>
          <a:bodyPr vert="horz" lIns="91440" tIns="45720" rIns="91440" bIns="45720" rtlCol="0">
            <a:normAutofit/>
          </a:bodyPr>
          <a:lstStyle/>
          <a:p>
            <a:pPr marL="53975" indent="0"/>
            <a:r>
              <a:rPr lang="en-US" sz="2800" dirty="0">
                <a:latin typeface="Calibri Light"/>
                <a:cs typeface="Calibri Light"/>
              </a:rPr>
              <a:t> This is a typical text slide with upper and lower case text and no images</a:t>
            </a:r>
          </a:p>
          <a:p>
            <a:pPr marL="53975" indent="0"/>
            <a:r>
              <a:rPr lang="en-US" sz="2800" dirty="0">
                <a:latin typeface="Calibri Light"/>
                <a:cs typeface="Calibri Light"/>
              </a:rPr>
              <a:t> Written in Calibri Light, 20-28 pt. size, depending on text volume</a:t>
            </a:r>
          </a:p>
          <a:p>
            <a:pPr marL="53975" indent="0"/>
            <a:r>
              <a:rPr lang="en-US" sz="2800" dirty="0">
                <a:latin typeface="Calibri Light"/>
                <a:cs typeface="Calibri Light"/>
              </a:rPr>
              <a:t> Show a maximum of five bullet points per page</a:t>
            </a:r>
          </a:p>
        </p:txBody>
      </p:sp>
    </p:spTree>
    <p:extLst>
      <p:ext uri="{BB962C8B-B14F-4D97-AF65-F5344CB8AC3E}">
        <p14:creationId xmlns:p14="http://schemas.microsoft.com/office/powerpoint/2010/main" val="304581029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a:bodyPr>
          <a:lstStyle>
            <a:lvl1pPr algn="l">
              <a:defRPr sz="4000" b="1">
                <a:solidFill>
                  <a:schemeClr val="tx1">
                    <a:lumMod val="75000"/>
                    <a:lumOff val="25000"/>
                  </a:schemeClr>
                </a:solidFill>
              </a:defRPr>
            </a:lvl1pPr>
          </a:lstStyle>
          <a:p>
            <a:r>
              <a:rPr lang="en-US"/>
              <a:t>Click to edit Master title style</a:t>
            </a:r>
          </a:p>
        </p:txBody>
      </p:sp>
      <p:sp>
        <p:nvSpPr>
          <p:cNvPr id="3" name="Date Placeholder 2"/>
          <p:cNvSpPr>
            <a:spLocks noGrp="1"/>
          </p:cNvSpPr>
          <p:nvPr>
            <p:ph type="dt" sz="half" idx="10"/>
          </p:nvPr>
        </p:nvSpPr>
        <p:spPr/>
        <p:txBody>
          <a:bodyPr/>
          <a:lstStyle/>
          <a:p>
            <a:pPr defTabSz="457200" fontAlgn="auto">
              <a:spcBef>
                <a:spcPts val="0"/>
              </a:spcBef>
              <a:spcAft>
                <a:spcPts val="0"/>
              </a:spcAft>
            </a:pPr>
            <a:fld id="{01156B55-5911-4B16-95AB-E10A143A2195}" type="datetime1">
              <a:rPr lang="en-US" smtClean="0">
                <a:solidFill>
                  <a:prstClr val="black"/>
                </a:solidFill>
                <a:latin typeface="Corbel"/>
                <a:cs typeface="+mn-cs"/>
              </a:rPr>
              <a:pPr defTabSz="457200" fontAlgn="auto">
                <a:spcBef>
                  <a:spcPts val="0"/>
                </a:spcBef>
                <a:spcAft>
                  <a:spcPts val="0"/>
                </a:spcAft>
              </a:pPr>
              <a:t>6/4/2019</a:t>
            </a:fld>
            <a:endParaRPr lang="en-US">
              <a:solidFill>
                <a:prstClr val="black"/>
              </a:solidFill>
              <a:latin typeface="Corbel"/>
              <a:cs typeface="+mn-cs"/>
            </a:endParaRPr>
          </a:p>
        </p:txBody>
      </p:sp>
      <p:sp>
        <p:nvSpPr>
          <p:cNvPr id="4" name="Footer Placeholder 3"/>
          <p:cNvSpPr>
            <a:spLocks noGrp="1"/>
          </p:cNvSpPr>
          <p:nvPr>
            <p:ph type="ftr" sz="quarter" idx="11"/>
          </p:nvPr>
        </p:nvSpPr>
        <p:spPr/>
        <p:txBody>
          <a:bodyPr/>
          <a:lstStyle/>
          <a:p>
            <a:pPr defTabSz="457200" fontAlgn="auto">
              <a:spcBef>
                <a:spcPts val="0"/>
              </a:spcBef>
              <a:spcAft>
                <a:spcPts val="0"/>
              </a:spcAft>
            </a:pPr>
            <a:r>
              <a:rPr lang="en-US">
                <a:solidFill>
                  <a:prstClr val="black"/>
                </a:solidFill>
                <a:latin typeface="Corbel"/>
                <a:cs typeface="+mn-cs"/>
              </a:rPr>
              <a:t>1</a:t>
            </a:r>
          </a:p>
        </p:txBody>
      </p:sp>
      <p:sp>
        <p:nvSpPr>
          <p:cNvPr id="5" name="Slide Number Placeholder 4"/>
          <p:cNvSpPr>
            <a:spLocks noGrp="1"/>
          </p:cNvSpPr>
          <p:nvPr>
            <p:ph type="sldNum" sz="quarter" idx="12"/>
          </p:nvPr>
        </p:nvSpPr>
        <p:spPr/>
        <p:txBody>
          <a:bodyPr/>
          <a:lstStyle/>
          <a:p>
            <a:pPr defTabSz="457200" fontAlgn="auto">
              <a:spcBef>
                <a:spcPts val="0"/>
              </a:spcBef>
              <a:spcAft>
                <a:spcPts val="0"/>
              </a:spcAft>
            </a:pPr>
            <a:fld id="{33E85A36-2DCF-42C4-9E23-146EC3DF3383}" type="slidenum">
              <a:rPr lang="en-US" smtClean="0">
                <a:solidFill>
                  <a:prstClr val="black"/>
                </a:solidFill>
                <a:latin typeface="Corbel"/>
                <a:cs typeface="+mn-cs"/>
              </a:rPr>
              <a:pPr defTabSz="457200" fontAlgn="auto">
                <a:spcBef>
                  <a:spcPts val="0"/>
                </a:spcBef>
                <a:spcAft>
                  <a:spcPts val="0"/>
                </a:spcAft>
              </a:pPr>
              <a:t>‹N°›</a:t>
            </a:fld>
            <a:endParaRPr lang="en-US">
              <a:solidFill>
                <a:prstClr val="black"/>
              </a:solidFill>
              <a:latin typeface="Corbel"/>
              <a:cs typeface="+mn-cs"/>
            </a:endParaRPr>
          </a:p>
        </p:txBody>
      </p:sp>
    </p:spTree>
    <p:extLst>
      <p:ext uri="{BB962C8B-B14F-4D97-AF65-F5344CB8AC3E}">
        <p14:creationId xmlns:p14="http://schemas.microsoft.com/office/powerpoint/2010/main" val="15751294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2" name="Picture 1" descr="GCF - PPT BG.jp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9382" y="-47616"/>
            <a:ext cx="9302765" cy="6953232"/>
          </a:xfrm>
          <a:prstGeom prst="rect">
            <a:avLst/>
          </a:prstGeom>
        </p:spPr>
      </p:pic>
      <p:pic>
        <p:nvPicPr>
          <p:cNvPr id="3" name="Picture 2" descr="GCFblgrnLogoRGB.eps"/>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655786" y="559834"/>
            <a:ext cx="2785974" cy="1970930"/>
          </a:xfrm>
          <a:prstGeom prst="rect">
            <a:avLst/>
          </a:prstGeom>
        </p:spPr>
      </p:pic>
      <p:sp>
        <p:nvSpPr>
          <p:cNvPr id="4" name="Subtitle 2"/>
          <p:cNvSpPr txBox="1">
            <a:spLocks/>
          </p:cNvSpPr>
          <p:nvPr/>
        </p:nvSpPr>
        <p:spPr>
          <a:xfrm>
            <a:off x="1777956" y="2909888"/>
            <a:ext cx="7126608" cy="67238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fontAlgn="auto">
              <a:lnSpc>
                <a:spcPct val="90000"/>
              </a:lnSpc>
              <a:spcAft>
                <a:spcPts val="0"/>
              </a:spcAft>
            </a:pPr>
            <a:r>
              <a:rPr lang="en-US" sz="3600" b="1" dirty="0">
                <a:solidFill>
                  <a:prstClr val="black"/>
                </a:solidFill>
                <a:cs typeface="Corbel"/>
              </a:rPr>
              <a:t>Title of </a:t>
            </a:r>
            <a:r>
              <a:rPr lang="en-US" sz="4000" b="1" dirty="0">
                <a:solidFill>
                  <a:prstClr val="black"/>
                </a:solidFill>
                <a:cs typeface="Corbel"/>
              </a:rPr>
              <a:t>Presentation</a:t>
            </a:r>
            <a:endParaRPr lang="en-US" sz="3600" b="1" i="1" dirty="0">
              <a:solidFill>
                <a:prstClr val="black"/>
              </a:solidFill>
              <a:cs typeface="Corbel"/>
            </a:endParaRPr>
          </a:p>
        </p:txBody>
      </p:sp>
      <p:sp>
        <p:nvSpPr>
          <p:cNvPr id="5" name="Subtitle 2"/>
          <p:cNvSpPr txBox="1">
            <a:spLocks/>
          </p:cNvSpPr>
          <p:nvPr/>
        </p:nvSpPr>
        <p:spPr>
          <a:xfrm>
            <a:off x="1772575" y="4445343"/>
            <a:ext cx="6653110" cy="1603743"/>
          </a:xfrm>
          <a:prstGeom prst="rect">
            <a:avLst/>
          </a:prstGeom>
        </p:spPr>
        <p:txBody>
          <a:bodyPr>
            <a:noAutofit/>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lnSpc>
                <a:spcPct val="80000"/>
              </a:lnSpc>
              <a:buFont typeface="Arial" pitchFamily="34" charset="0"/>
              <a:buNone/>
            </a:pPr>
            <a:r>
              <a:rPr lang="en-US" sz="2800" b="1" dirty="0">
                <a:solidFill>
                  <a:srgbClr val="246B52"/>
                </a:solidFill>
                <a:ea typeface="Corbel"/>
                <a:cs typeface="Corbel"/>
              </a:rPr>
              <a:t>Name of Presenter</a:t>
            </a:r>
          </a:p>
          <a:p>
            <a:pPr marL="0" indent="0" defTabSz="457200">
              <a:lnSpc>
                <a:spcPct val="80000"/>
              </a:lnSpc>
              <a:buFont typeface="Arial" pitchFamily="34" charset="0"/>
              <a:buNone/>
            </a:pPr>
            <a:endParaRPr lang="en-US" sz="2400" dirty="0">
              <a:solidFill>
                <a:srgbClr val="246B52"/>
              </a:solidFill>
              <a:ea typeface="Corbel"/>
              <a:cs typeface="Corbel"/>
            </a:endParaRPr>
          </a:p>
          <a:p>
            <a:pPr marL="0" indent="0" defTabSz="457200">
              <a:lnSpc>
                <a:spcPct val="80000"/>
              </a:lnSpc>
              <a:buFont typeface="Arial" pitchFamily="34" charset="0"/>
              <a:buNone/>
            </a:pPr>
            <a:r>
              <a:rPr lang="en-US" sz="2000" dirty="0">
                <a:solidFill>
                  <a:srgbClr val="246B52"/>
                </a:solidFill>
                <a:ea typeface="Corbel"/>
                <a:cs typeface="Corbel"/>
              </a:rPr>
              <a:t>Event Name</a:t>
            </a:r>
          </a:p>
          <a:p>
            <a:pPr marL="0" indent="0" defTabSz="457200">
              <a:lnSpc>
                <a:spcPct val="80000"/>
              </a:lnSpc>
              <a:buFont typeface="Arial" pitchFamily="34" charset="0"/>
              <a:buNone/>
            </a:pPr>
            <a:r>
              <a:rPr lang="en-US" sz="2000" dirty="0">
                <a:solidFill>
                  <a:srgbClr val="246B52"/>
                </a:solidFill>
                <a:ea typeface="Corbel"/>
                <a:cs typeface="Corbel"/>
              </a:rPr>
              <a:t>Month Year | Location</a:t>
            </a:r>
          </a:p>
        </p:txBody>
      </p:sp>
      <p:sp>
        <p:nvSpPr>
          <p:cNvPr id="6" name="Subtitle 2"/>
          <p:cNvSpPr txBox="1">
            <a:spLocks/>
          </p:cNvSpPr>
          <p:nvPr/>
        </p:nvSpPr>
        <p:spPr>
          <a:xfrm>
            <a:off x="1772575" y="2549331"/>
            <a:ext cx="7126608" cy="40254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fontAlgn="auto">
              <a:lnSpc>
                <a:spcPct val="90000"/>
              </a:lnSpc>
              <a:spcAft>
                <a:spcPts val="0"/>
              </a:spcAft>
            </a:pPr>
            <a:r>
              <a:rPr lang="en-US" sz="2000" dirty="0">
                <a:solidFill>
                  <a:prstClr val="black"/>
                </a:solidFill>
                <a:cs typeface="Corbel"/>
              </a:rPr>
              <a:t>Subtitle/Agenda Item/Etc. (optional)</a:t>
            </a:r>
          </a:p>
          <a:p>
            <a:pPr algn="l" fontAlgn="auto">
              <a:lnSpc>
                <a:spcPct val="90000"/>
              </a:lnSpc>
              <a:spcAft>
                <a:spcPts val="0"/>
              </a:spcAft>
            </a:pPr>
            <a:endParaRPr lang="en-US" sz="2000" dirty="0">
              <a:solidFill>
                <a:prstClr val="black"/>
              </a:solidFill>
              <a:cs typeface="Corbel"/>
            </a:endParaRPr>
          </a:p>
        </p:txBody>
      </p:sp>
      <p:pic>
        <p:nvPicPr>
          <p:cNvPr id="7" name="Picture 6" descr="GCF - PPT BG.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382" y="-47616"/>
            <a:ext cx="9302765" cy="6953232"/>
          </a:xfrm>
          <a:prstGeom prst="rect">
            <a:avLst/>
          </a:prstGeom>
        </p:spPr>
      </p:pic>
      <p:pic>
        <p:nvPicPr>
          <p:cNvPr id="8" name="Picture 7" descr="GCFblgrnLogoRGB.eps"/>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655786" y="559834"/>
            <a:ext cx="2785974" cy="1970930"/>
          </a:xfrm>
          <a:prstGeom prst="rect">
            <a:avLst/>
          </a:prstGeom>
        </p:spPr>
      </p:pic>
      <p:sp>
        <p:nvSpPr>
          <p:cNvPr id="9" name="Subtitle 2"/>
          <p:cNvSpPr txBox="1">
            <a:spLocks/>
          </p:cNvSpPr>
          <p:nvPr userDrawn="1"/>
        </p:nvSpPr>
        <p:spPr>
          <a:xfrm>
            <a:off x="1777956" y="2909888"/>
            <a:ext cx="7126608" cy="67238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fontAlgn="auto">
              <a:lnSpc>
                <a:spcPct val="90000"/>
              </a:lnSpc>
              <a:spcAft>
                <a:spcPts val="0"/>
              </a:spcAft>
            </a:pPr>
            <a:r>
              <a:rPr lang="en-US" sz="3600" b="1" dirty="0">
                <a:solidFill>
                  <a:prstClr val="black"/>
                </a:solidFill>
                <a:cs typeface="Corbel"/>
              </a:rPr>
              <a:t>Title of </a:t>
            </a:r>
            <a:r>
              <a:rPr lang="en-US" sz="4000" b="1" dirty="0">
                <a:solidFill>
                  <a:prstClr val="black"/>
                </a:solidFill>
                <a:cs typeface="Corbel"/>
              </a:rPr>
              <a:t>Presentation</a:t>
            </a:r>
            <a:endParaRPr lang="en-US" sz="3600" b="1" i="1" dirty="0">
              <a:solidFill>
                <a:prstClr val="black"/>
              </a:solidFill>
              <a:cs typeface="Corbel"/>
            </a:endParaRPr>
          </a:p>
        </p:txBody>
      </p:sp>
      <p:sp>
        <p:nvSpPr>
          <p:cNvPr id="10" name="Subtitle 2"/>
          <p:cNvSpPr txBox="1">
            <a:spLocks/>
          </p:cNvSpPr>
          <p:nvPr userDrawn="1"/>
        </p:nvSpPr>
        <p:spPr>
          <a:xfrm>
            <a:off x="1772575" y="4445343"/>
            <a:ext cx="6653110" cy="1603743"/>
          </a:xfrm>
          <a:prstGeom prst="rect">
            <a:avLst/>
          </a:prstGeom>
        </p:spPr>
        <p:txBody>
          <a:bodyPr>
            <a:noAutofit/>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lnSpc>
                <a:spcPct val="80000"/>
              </a:lnSpc>
              <a:buFont typeface="Arial" pitchFamily="34" charset="0"/>
              <a:buNone/>
            </a:pPr>
            <a:r>
              <a:rPr lang="en-US" sz="2800" b="1" dirty="0">
                <a:solidFill>
                  <a:srgbClr val="246B52"/>
                </a:solidFill>
                <a:ea typeface="Corbel"/>
                <a:cs typeface="Corbel"/>
              </a:rPr>
              <a:t>Name of Presenter</a:t>
            </a:r>
          </a:p>
          <a:p>
            <a:pPr marL="0" indent="0" defTabSz="457200">
              <a:lnSpc>
                <a:spcPct val="80000"/>
              </a:lnSpc>
              <a:buFont typeface="Arial" pitchFamily="34" charset="0"/>
              <a:buNone/>
            </a:pPr>
            <a:endParaRPr lang="en-US" sz="2400" dirty="0">
              <a:solidFill>
                <a:srgbClr val="246B52"/>
              </a:solidFill>
              <a:ea typeface="Corbel"/>
              <a:cs typeface="Corbel"/>
            </a:endParaRPr>
          </a:p>
          <a:p>
            <a:pPr marL="0" indent="0" defTabSz="457200">
              <a:lnSpc>
                <a:spcPct val="80000"/>
              </a:lnSpc>
              <a:buFont typeface="Arial" pitchFamily="34" charset="0"/>
              <a:buNone/>
            </a:pPr>
            <a:r>
              <a:rPr lang="en-US" sz="2000" dirty="0">
                <a:solidFill>
                  <a:srgbClr val="246B52"/>
                </a:solidFill>
                <a:ea typeface="Corbel"/>
                <a:cs typeface="Corbel"/>
              </a:rPr>
              <a:t>Event Name</a:t>
            </a:r>
          </a:p>
          <a:p>
            <a:pPr marL="0" indent="0" defTabSz="457200">
              <a:lnSpc>
                <a:spcPct val="80000"/>
              </a:lnSpc>
              <a:buFont typeface="Arial" pitchFamily="34" charset="0"/>
              <a:buNone/>
            </a:pPr>
            <a:r>
              <a:rPr lang="en-US" sz="2000" dirty="0">
                <a:solidFill>
                  <a:srgbClr val="246B52"/>
                </a:solidFill>
                <a:ea typeface="Corbel"/>
                <a:cs typeface="Corbel"/>
              </a:rPr>
              <a:t>Month Year | Location</a:t>
            </a:r>
          </a:p>
        </p:txBody>
      </p:sp>
      <p:sp>
        <p:nvSpPr>
          <p:cNvPr id="11" name="Subtitle 2"/>
          <p:cNvSpPr txBox="1">
            <a:spLocks/>
          </p:cNvSpPr>
          <p:nvPr userDrawn="1"/>
        </p:nvSpPr>
        <p:spPr>
          <a:xfrm>
            <a:off x="1772575" y="2549331"/>
            <a:ext cx="7126608" cy="40254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fontAlgn="auto">
              <a:lnSpc>
                <a:spcPct val="90000"/>
              </a:lnSpc>
              <a:spcAft>
                <a:spcPts val="0"/>
              </a:spcAft>
            </a:pPr>
            <a:r>
              <a:rPr lang="en-US" sz="2000" dirty="0">
                <a:solidFill>
                  <a:prstClr val="black"/>
                </a:solidFill>
                <a:cs typeface="Corbel"/>
              </a:rPr>
              <a:t>Subtitle/Agenda Item/Etc. (optional)</a:t>
            </a:r>
          </a:p>
          <a:p>
            <a:pPr algn="l" fontAlgn="auto">
              <a:lnSpc>
                <a:spcPct val="90000"/>
              </a:lnSpc>
              <a:spcAft>
                <a:spcPts val="0"/>
              </a:spcAft>
            </a:pPr>
            <a:endParaRPr lang="en-US" sz="2000" dirty="0">
              <a:solidFill>
                <a:prstClr val="black"/>
              </a:solidFill>
              <a:cs typeface="Corbel"/>
            </a:endParaRPr>
          </a:p>
        </p:txBody>
      </p:sp>
    </p:spTree>
    <p:extLst>
      <p:ext uri="{BB962C8B-B14F-4D97-AF65-F5344CB8AC3E}">
        <p14:creationId xmlns:p14="http://schemas.microsoft.com/office/powerpoint/2010/main" val="116667286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Tex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725804"/>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5" name="Text Placeholder 4"/>
          <p:cNvSpPr>
            <a:spLocks noGrp="1"/>
          </p:cNvSpPr>
          <p:nvPr>
            <p:ph type="body" sz="quarter" idx="10" hasCustomPrompt="1"/>
          </p:nvPr>
        </p:nvSpPr>
        <p:spPr>
          <a:xfrm>
            <a:off x="822325" y="2127250"/>
            <a:ext cx="7524750" cy="3944938"/>
          </a:xfrm>
          <a:prstGeom prst="rect">
            <a:avLst/>
          </a:prstGeom>
        </p:spPr>
        <p:txBody>
          <a:bodyPr vert="horz"/>
          <a:lstStyle>
            <a:lvl1pPr marL="0" indent="0">
              <a:buNone/>
              <a:defRPr sz="2800">
                <a:latin typeface="Corbel"/>
                <a:cs typeface="Corbel"/>
              </a:defRPr>
            </a:lvl1pPr>
          </a:lstStyle>
          <a:p>
            <a:pPr lvl="0"/>
            <a:r>
              <a:rPr lang="en-US" dirty="0"/>
              <a:t>Text</a:t>
            </a:r>
          </a:p>
        </p:txBody>
      </p:sp>
    </p:spTree>
    <p:extLst>
      <p:ext uri="{BB962C8B-B14F-4D97-AF65-F5344CB8AC3E}">
        <p14:creationId xmlns:p14="http://schemas.microsoft.com/office/powerpoint/2010/main" val="112544578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ulleted Lis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725804"/>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8" name="Text Placeholder 4"/>
          <p:cNvSpPr>
            <a:spLocks noGrp="1"/>
          </p:cNvSpPr>
          <p:nvPr>
            <p:ph type="body" sz="quarter" idx="10" hasCustomPrompt="1"/>
          </p:nvPr>
        </p:nvSpPr>
        <p:spPr>
          <a:xfrm>
            <a:off x="822325" y="2127250"/>
            <a:ext cx="7524750" cy="3944938"/>
          </a:xfrm>
          <a:prstGeom prst="rect">
            <a:avLst/>
          </a:prstGeom>
        </p:spPr>
        <p:txBody>
          <a:bodyPr vert="horz"/>
          <a:lstStyle>
            <a:lvl1pPr marL="457200" indent="-457200">
              <a:buClr>
                <a:srgbClr val="24634F"/>
              </a:buClr>
              <a:buFont typeface="Arial"/>
              <a:buChar char="•"/>
              <a:defRPr sz="2800">
                <a:latin typeface="Corbel"/>
                <a:cs typeface="Corbel"/>
              </a:defRPr>
            </a:lvl1pPr>
          </a:lstStyle>
          <a:p>
            <a:pPr lvl="0"/>
            <a:r>
              <a:rPr lang="en-US" dirty="0"/>
              <a:t>Bulleted List</a:t>
            </a:r>
          </a:p>
        </p:txBody>
      </p:sp>
    </p:spTree>
    <p:extLst>
      <p:ext uri="{BB962C8B-B14F-4D97-AF65-F5344CB8AC3E}">
        <p14:creationId xmlns:p14="http://schemas.microsoft.com/office/powerpoint/2010/main" val="71109714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Numbered Lis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725804"/>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8" name="Text Placeholder 4"/>
          <p:cNvSpPr>
            <a:spLocks noGrp="1"/>
          </p:cNvSpPr>
          <p:nvPr>
            <p:ph type="body" sz="quarter" idx="10" hasCustomPrompt="1"/>
          </p:nvPr>
        </p:nvSpPr>
        <p:spPr>
          <a:xfrm>
            <a:off x="822325" y="2127250"/>
            <a:ext cx="7524750" cy="3944938"/>
          </a:xfrm>
          <a:prstGeom prst="rect">
            <a:avLst/>
          </a:prstGeom>
        </p:spPr>
        <p:txBody>
          <a:bodyPr vert="horz"/>
          <a:lstStyle>
            <a:lvl1pPr marL="514350" indent="-514350">
              <a:buClr>
                <a:srgbClr val="24634F"/>
              </a:buClr>
              <a:buFont typeface="+mj-lt"/>
              <a:buAutoNum type="arabicPeriod"/>
              <a:defRPr sz="2800">
                <a:latin typeface="Corbel"/>
                <a:cs typeface="Corbel"/>
              </a:defRPr>
            </a:lvl1pPr>
          </a:lstStyle>
          <a:p>
            <a:pPr lvl="0"/>
            <a:r>
              <a:rPr lang="en-US" dirty="0"/>
              <a:t>Numbered List</a:t>
            </a:r>
          </a:p>
        </p:txBody>
      </p:sp>
    </p:spTree>
    <p:extLst>
      <p:ext uri="{BB962C8B-B14F-4D97-AF65-F5344CB8AC3E}">
        <p14:creationId xmlns:p14="http://schemas.microsoft.com/office/powerpoint/2010/main" val="5001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lvl1pPr>
              <a:defRPr/>
            </a:lvl1pPr>
          </a:lstStyle>
          <a:p>
            <a:pPr>
              <a:defRPr/>
            </a:pPr>
            <a:fld id="{227B1499-5F93-42CA-A5DC-4A97304E042F}" type="datetimeFigureOut">
              <a:rPr lang="fr-FR"/>
              <a:pPr>
                <a:defRPr/>
              </a:pPr>
              <a:t>04/06/2019</a:t>
            </a:fld>
            <a:endParaRPr lang="fr-FR"/>
          </a:p>
        </p:txBody>
      </p:sp>
      <p:sp>
        <p:nvSpPr>
          <p:cNvPr id="5" name="Espace réservé du pied de page 4"/>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p:cNvSpPr>
            <a:spLocks noGrp="1"/>
          </p:cNvSpPr>
          <p:nvPr>
            <p:ph type="sldNum" sz="quarter" idx="12"/>
          </p:nvPr>
        </p:nvSpPr>
        <p:spPr/>
        <p:txBody>
          <a:bodyPr/>
          <a:lstStyle>
            <a:lvl1pPr>
              <a:defRPr/>
            </a:lvl1pPr>
          </a:lstStyle>
          <a:p>
            <a:pPr>
              <a:defRPr/>
            </a:pPr>
            <a:fld id="{276EA51A-3DB6-4DA8-BA39-90785E09F92C}" type="slidenum">
              <a:rPr lang="fr-FR"/>
              <a:pPr>
                <a:defRPr/>
              </a:pPr>
              <a:t>‹N°›</a:t>
            </a:fld>
            <a:endParaRPr lang="fr-F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725804"/>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5" name="Picture Placeholder 4"/>
          <p:cNvSpPr>
            <a:spLocks noGrp="1"/>
          </p:cNvSpPr>
          <p:nvPr>
            <p:ph type="pic" sz="quarter" idx="10" hasCustomPrompt="1"/>
          </p:nvPr>
        </p:nvSpPr>
        <p:spPr>
          <a:xfrm>
            <a:off x="0" y="2127250"/>
            <a:ext cx="9144000" cy="4730749"/>
          </a:xfrm>
          <a:prstGeom prst="rect">
            <a:avLst/>
          </a:prstGeom>
        </p:spPr>
        <p:txBody>
          <a:bodyPr vert="horz" anchor="ctr"/>
          <a:lstStyle>
            <a:lvl1pPr marL="0" indent="0" algn="ctr">
              <a:buNone/>
              <a:defRPr>
                <a:latin typeface="Corbel"/>
                <a:cs typeface="Corbel"/>
              </a:defRPr>
            </a:lvl1pPr>
          </a:lstStyle>
          <a:p>
            <a:r>
              <a:rPr lang="en-US" dirty="0"/>
              <a:t>Image</a:t>
            </a:r>
          </a:p>
        </p:txBody>
      </p:sp>
    </p:spTree>
    <p:extLst>
      <p:ext uri="{BB962C8B-B14F-4D97-AF65-F5344CB8AC3E}">
        <p14:creationId xmlns:p14="http://schemas.microsoft.com/office/powerpoint/2010/main" val="20917862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cSld name="Logo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2424902247"/>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p:cSld name="End Slide">
    <p:spTree>
      <p:nvGrpSpPr>
        <p:cNvPr id="1" name=""/>
        <p:cNvGrpSpPr/>
        <p:nvPr/>
      </p:nvGrpSpPr>
      <p:grpSpPr>
        <a:xfrm>
          <a:off x="0" y="0"/>
          <a:ext cx="0" cy="0"/>
          <a:chOff x="0" y="0"/>
          <a:chExt cx="0" cy="0"/>
        </a:xfrm>
      </p:grpSpPr>
      <p:pic>
        <p:nvPicPr>
          <p:cNvPr id="5" name="Picture 4" descr="GCF - PPT BG.jp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9382" y="-47616"/>
            <a:ext cx="9302765" cy="6953232"/>
          </a:xfrm>
          <a:prstGeom prst="rect">
            <a:avLst/>
          </a:prstGeom>
        </p:spPr>
      </p:pic>
      <p:pic>
        <p:nvPicPr>
          <p:cNvPr id="6" name="Picture 5" descr="GCFblgrnLogoRGB.eps"/>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906986" y="2652713"/>
            <a:ext cx="2785974" cy="1970930"/>
          </a:xfrm>
          <a:prstGeom prst="rect">
            <a:avLst/>
          </a:prstGeom>
        </p:spPr>
      </p:pic>
      <p:pic>
        <p:nvPicPr>
          <p:cNvPr id="4" name="Picture 3" descr="GCF - PPT BG.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382" y="-47616"/>
            <a:ext cx="9302765" cy="6953232"/>
          </a:xfrm>
          <a:prstGeom prst="rect">
            <a:avLst/>
          </a:prstGeom>
        </p:spPr>
      </p:pic>
      <p:pic>
        <p:nvPicPr>
          <p:cNvPr id="7" name="Picture 6" descr="GCFblgrnLogoRGB.eps"/>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906986" y="2652713"/>
            <a:ext cx="2785974" cy="1970930"/>
          </a:xfrm>
          <a:prstGeom prst="rect">
            <a:avLst/>
          </a:prstGeom>
        </p:spPr>
      </p:pic>
    </p:spTree>
    <p:extLst>
      <p:ext uri="{BB962C8B-B14F-4D97-AF65-F5344CB8AC3E}">
        <p14:creationId xmlns:p14="http://schemas.microsoft.com/office/powerpoint/2010/main" val="542571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Kapiteltrennseite">
    <p:spTree>
      <p:nvGrpSpPr>
        <p:cNvPr id="1" name=""/>
        <p:cNvGrpSpPr/>
        <p:nvPr/>
      </p:nvGrpSpPr>
      <p:grpSpPr>
        <a:xfrm>
          <a:off x="0" y="0"/>
          <a:ext cx="0" cy="0"/>
          <a:chOff x="0" y="0"/>
          <a:chExt cx="0" cy="0"/>
        </a:xfrm>
      </p:grpSpPr>
      <p:sp>
        <p:nvSpPr>
          <p:cNvPr id="5" name="Textplatzhalter 11"/>
          <p:cNvSpPr>
            <a:spLocks noGrp="1"/>
          </p:cNvSpPr>
          <p:nvPr>
            <p:ph type="body" sz="quarter" idx="13"/>
          </p:nvPr>
        </p:nvSpPr>
        <p:spPr>
          <a:xfrm>
            <a:off x="539750" y="1587000"/>
            <a:ext cx="8042400" cy="3684000"/>
          </a:xfrm>
          <a:prstGeom prst="rect">
            <a:avLst/>
          </a:prstGeom>
          <a:noFill/>
        </p:spPr>
        <p:txBody>
          <a:bodyPr anchor="ctr"/>
          <a:lstStyle>
            <a:lvl1pPr algn="ctr">
              <a:buNone/>
              <a:defRPr sz="3000" baseline="0">
                <a:solidFill>
                  <a:srgbClr val="005751"/>
                </a:solidFill>
                <a:latin typeface="Corbel"/>
                <a:ea typeface="Corbel"/>
                <a:cs typeface="Corbel"/>
              </a:defRPr>
            </a:lvl1pPr>
          </a:lstStyle>
          <a:p>
            <a:pPr lvl="0"/>
            <a:r>
              <a:rPr lang="de-DE" dirty="0"/>
              <a:t>Textmasterformate durch Klicken bearbeiten</a:t>
            </a:r>
          </a:p>
        </p:txBody>
      </p:sp>
      <p:sp>
        <p:nvSpPr>
          <p:cNvPr id="3" name="Foliennummernplatzhalter 5"/>
          <p:cNvSpPr>
            <a:spLocks noGrp="1"/>
          </p:cNvSpPr>
          <p:nvPr>
            <p:ph type="sldNum" sz="quarter" idx="14"/>
          </p:nvPr>
        </p:nvSpPr>
        <p:spPr>
          <a:xfrm>
            <a:off x="7569200" y="6242050"/>
            <a:ext cx="1008063" cy="365125"/>
          </a:xfrm>
          <a:prstGeom prst="rect">
            <a:avLst/>
          </a:prstGeom>
        </p:spPr>
        <p:txBody>
          <a:bodyPr/>
          <a:lstStyle>
            <a:lvl1pPr>
              <a:defRPr/>
            </a:lvl1pPr>
          </a:lstStyle>
          <a:p>
            <a:pPr defTabSz="457200" fontAlgn="auto">
              <a:spcBef>
                <a:spcPts val="0"/>
              </a:spcBef>
              <a:spcAft>
                <a:spcPts val="0"/>
              </a:spcAft>
              <a:defRPr/>
            </a:pPr>
            <a:r>
              <a:rPr lang="de-DE" dirty="0" err="1">
                <a:solidFill>
                  <a:prstClr val="black"/>
                </a:solidFill>
                <a:latin typeface="Corbel"/>
                <a:cs typeface="Corbel"/>
              </a:rPr>
              <a:t>page</a:t>
            </a:r>
            <a:r>
              <a:rPr lang="de-DE" dirty="0">
                <a:solidFill>
                  <a:prstClr val="black"/>
                </a:solidFill>
                <a:latin typeface="Corbel"/>
                <a:cs typeface="Corbel"/>
              </a:rPr>
              <a:t> </a:t>
            </a:r>
            <a:fld id="{8AC485E3-2938-42F9-A3BE-2AC75A9E707E}" type="slidenum">
              <a:rPr lang="de-DE" smtClean="0">
                <a:solidFill>
                  <a:prstClr val="black"/>
                </a:solidFill>
                <a:latin typeface="Corbel"/>
                <a:cs typeface="Corbel"/>
              </a:rPr>
              <a:pPr defTabSz="457200" fontAlgn="auto">
                <a:spcBef>
                  <a:spcPts val="0"/>
                </a:spcBef>
                <a:spcAft>
                  <a:spcPts val="0"/>
                </a:spcAft>
                <a:defRPr/>
              </a:pPr>
              <a:t>‹N°›</a:t>
            </a:fld>
            <a:endParaRPr lang="de-DE" dirty="0">
              <a:solidFill>
                <a:prstClr val="black"/>
              </a:solidFill>
              <a:latin typeface="Corbel"/>
              <a:cs typeface="Corbel"/>
            </a:endParaRPr>
          </a:p>
        </p:txBody>
      </p:sp>
      <p:sp>
        <p:nvSpPr>
          <p:cNvPr id="4" name="Fußzeilenplatzhalter 4"/>
          <p:cNvSpPr>
            <a:spLocks noGrp="1"/>
          </p:cNvSpPr>
          <p:nvPr>
            <p:ph type="ftr" sz="quarter" idx="15"/>
          </p:nvPr>
        </p:nvSpPr>
        <p:spPr>
          <a:xfrm>
            <a:off x="539750" y="6242050"/>
            <a:ext cx="5321300" cy="365125"/>
          </a:xfrm>
          <a:prstGeom prst="rect">
            <a:avLst/>
          </a:prstGeom>
        </p:spPr>
        <p:txBody>
          <a:bodyPr/>
          <a:lstStyle>
            <a:lvl1pPr>
              <a:defRPr>
                <a:latin typeface="Corbel"/>
                <a:cs typeface="Corbel"/>
              </a:defRPr>
            </a:lvl1pPr>
          </a:lstStyle>
          <a:p>
            <a:pPr defTabSz="457200" fontAlgn="auto">
              <a:spcBef>
                <a:spcPts val="0"/>
              </a:spcBef>
              <a:spcAft>
                <a:spcPts val="0"/>
              </a:spcAft>
              <a:defRPr/>
            </a:pPr>
            <a:r>
              <a:rPr lang="de-DE" dirty="0" err="1">
                <a:solidFill>
                  <a:prstClr val="black"/>
                </a:solidFill>
              </a:rPr>
              <a:t>Presentation</a:t>
            </a:r>
            <a:r>
              <a:rPr lang="de-DE" dirty="0">
                <a:solidFill>
                  <a:prstClr val="black"/>
                </a:solidFill>
              </a:rPr>
              <a:t> title (</a:t>
            </a:r>
            <a:r>
              <a:rPr lang="de-DE" dirty="0" err="1">
                <a:solidFill>
                  <a:prstClr val="black"/>
                </a:solidFill>
              </a:rPr>
              <a:t>change</a:t>
            </a:r>
            <a:r>
              <a:rPr lang="de-DE" dirty="0">
                <a:solidFill>
                  <a:prstClr val="black"/>
                </a:solidFill>
              </a:rPr>
              <a:t> title </a:t>
            </a:r>
            <a:r>
              <a:rPr lang="de-DE" dirty="0" err="1">
                <a:solidFill>
                  <a:prstClr val="black"/>
                </a:solidFill>
              </a:rPr>
              <a:t>and</a:t>
            </a:r>
            <a:r>
              <a:rPr lang="de-DE" dirty="0">
                <a:solidFill>
                  <a:prstClr val="black"/>
                </a:solidFill>
              </a:rPr>
              <a:t> </a:t>
            </a:r>
            <a:r>
              <a:rPr lang="de-DE" dirty="0" err="1">
                <a:solidFill>
                  <a:prstClr val="black"/>
                </a:solidFill>
              </a:rPr>
              <a:t>date</a:t>
            </a:r>
            <a:r>
              <a:rPr lang="de-DE" dirty="0">
                <a:solidFill>
                  <a:prstClr val="black"/>
                </a:solidFill>
              </a:rPr>
              <a:t> </a:t>
            </a:r>
            <a:r>
              <a:rPr lang="de-DE" dirty="0" err="1">
                <a:solidFill>
                  <a:prstClr val="black"/>
                </a:solidFill>
              </a:rPr>
              <a:t>for</a:t>
            </a:r>
            <a:r>
              <a:rPr lang="de-DE" dirty="0">
                <a:solidFill>
                  <a:prstClr val="black"/>
                </a:solidFill>
              </a:rPr>
              <a:t> all </a:t>
            </a:r>
            <a:r>
              <a:rPr lang="de-DE" dirty="0" err="1">
                <a:solidFill>
                  <a:prstClr val="black"/>
                </a:solidFill>
              </a:rPr>
              <a:t>pages</a:t>
            </a:r>
            <a:r>
              <a:rPr lang="de-DE" dirty="0">
                <a:solidFill>
                  <a:prstClr val="black"/>
                </a:solidFill>
              </a:rPr>
              <a:t> </a:t>
            </a:r>
            <a:r>
              <a:rPr lang="de-DE" dirty="0" err="1">
                <a:solidFill>
                  <a:prstClr val="black"/>
                </a:solidFill>
              </a:rPr>
              <a:t>through</a:t>
            </a:r>
            <a:r>
              <a:rPr lang="de-DE" dirty="0">
                <a:solidFill>
                  <a:prstClr val="black"/>
                </a:solidFill>
              </a:rPr>
              <a:t> </a:t>
            </a:r>
            <a:r>
              <a:rPr lang="de-DE" dirty="0" err="1">
                <a:solidFill>
                  <a:prstClr val="black"/>
                </a:solidFill>
              </a:rPr>
              <a:t>set</a:t>
            </a:r>
            <a:r>
              <a:rPr lang="de-DE" dirty="0">
                <a:solidFill>
                  <a:prstClr val="black"/>
                </a:solidFill>
              </a:rPr>
              <a:t> </a:t>
            </a:r>
            <a:r>
              <a:rPr lang="de-DE" dirty="0" err="1">
                <a:solidFill>
                  <a:prstClr val="black"/>
                </a:solidFill>
              </a:rPr>
              <a:t>up</a:t>
            </a:r>
            <a:r>
              <a:rPr lang="de-DE" dirty="0">
                <a:solidFill>
                  <a:prstClr val="black"/>
                </a:solidFill>
              </a:rPr>
              <a:t> </a:t>
            </a:r>
            <a:r>
              <a:rPr lang="de-DE" dirty="0" err="1">
                <a:solidFill>
                  <a:prstClr val="black"/>
                </a:solidFill>
              </a:rPr>
              <a:t>of</a:t>
            </a:r>
            <a:r>
              <a:rPr lang="de-DE" dirty="0">
                <a:solidFill>
                  <a:prstClr val="black"/>
                </a:solidFill>
              </a:rPr>
              <a:t> </a:t>
            </a:r>
            <a:r>
              <a:rPr lang="de-DE" dirty="0" err="1">
                <a:solidFill>
                  <a:prstClr val="black"/>
                </a:solidFill>
              </a:rPr>
              <a:t>the</a:t>
            </a:r>
            <a:r>
              <a:rPr lang="de-DE" dirty="0">
                <a:solidFill>
                  <a:prstClr val="black"/>
                </a:solidFill>
              </a:rPr>
              <a:t> </a:t>
            </a:r>
            <a:r>
              <a:rPr lang="de-DE" dirty="0" err="1">
                <a:solidFill>
                  <a:prstClr val="black"/>
                </a:solidFill>
              </a:rPr>
              <a:t>footer</a:t>
            </a:r>
            <a:r>
              <a:rPr lang="de-DE" dirty="0">
                <a:solidFill>
                  <a:prstClr val="black"/>
                </a:solidFill>
              </a:rPr>
              <a:t>)</a:t>
            </a:r>
          </a:p>
        </p:txBody>
      </p:sp>
      <p:sp>
        <p:nvSpPr>
          <p:cNvPr id="6" name="Datumsplatzhalter 3"/>
          <p:cNvSpPr>
            <a:spLocks noGrp="1"/>
          </p:cNvSpPr>
          <p:nvPr>
            <p:ph type="dt" sz="half" idx="16"/>
          </p:nvPr>
        </p:nvSpPr>
        <p:spPr>
          <a:xfrm>
            <a:off x="5988050" y="6242050"/>
            <a:ext cx="1581150" cy="365125"/>
          </a:xfrm>
          <a:prstGeom prst="rect">
            <a:avLst/>
          </a:prstGeom>
        </p:spPr>
        <p:txBody>
          <a:bodyPr/>
          <a:lstStyle>
            <a:lvl1pPr>
              <a:defRPr>
                <a:latin typeface="Corbel"/>
                <a:cs typeface="Corbel"/>
              </a:defRPr>
            </a:lvl1pPr>
          </a:lstStyle>
          <a:p>
            <a:pPr defTabSz="457200" fontAlgn="auto">
              <a:spcBef>
                <a:spcPts val="0"/>
              </a:spcBef>
              <a:spcAft>
                <a:spcPts val="0"/>
              </a:spcAft>
              <a:defRPr/>
            </a:pPr>
            <a:r>
              <a:rPr lang="de-DE" dirty="0">
                <a:solidFill>
                  <a:prstClr val="black"/>
                </a:solidFill>
              </a:rPr>
              <a:t>15 September 2012</a:t>
            </a:r>
          </a:p>
        </p:txBody>
      </p:sp>
    </p:spTree>
    <p:extLst>
      <p:ext uri="{BB962C8B-B14F-4D97-AF65-F5344CB8AC3E}">
        <p14:creationId xmlns:p14="http://schemas.microsoft.com/office/powerpoint/2010/main" val="20026633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1140088" y="1558572"/>
            <a:ext cx="6778191" cy="1143000"/>
          </a:xfrm>
          <a:prstGeom prst="rect">
            <a:avLst/>
          </a:prstGeom>
        </p:spPr>
        <p:txBody>
          <a:bodyPr vert="horz" lIns="91440" tIns="45720" rIns="91440" bIns="45720" rtlCol="0" anchor="ctr">
            <a:normAutofit/>
          </a:bodyPr>
          <a:lstStyle>
            <a:lvl1pPr>
              <a:defRPr>
                <a:latin typeface="Corbel"/>
                <a:cs typeface="Corbel"/>
              </a:defRPr>
            </a:lvl1pPr>
          </a:lstStyle>
          <a:p>
            <a:pPr>
              <a:lnSpc>
                <a:spcPct val="90000"/>
              </a:lnSpc>
            </a:pPr>
            <a:r>
              <a:rPr lang="en-US" sz="3600" dirty="0">
                <a:solidFill>
                  <a:schemeClr val="tx1"/>
                </a:solidFill>
                <a:cs typeface="Calibri"/>
              </a:rPr>
              <a:t> STABILIZING THE BIOSPHERE</a:t>
            </a:r>
            <a:endParaRPr lang="en-US" sz="3600" dirty="0">
              <a:solidFill>
                <a:schemeClr val="tx1"/>
              </a:solidFill>
              <a:latin typeface="+mj-lt"/>
              <a:cs typeface="Calibri"/>
            </a:endParaRPr>
          </a:p>
        </p:txBody>
      </p:sp>
      <p:sp>
        <p:nvSpPr>
          <p:cNvPr id="9" name="Text Placeholder 2"/>
          <p:cNvSpPr>
            <a:spLocks noGrp="1"/>
          </p:cNvSpPr>
          <p:nvPr>
            <p:ph idx="1"/>
          </p:nvPr>
        </p:nvSpPr>
        <p:spPr>
          <a:xfrm>
            <a:off x="1140088" y="2705925"/>
            <a:ext cx="6778191" cy="3420238"/>
          </a:xfrm>
          <a:prstGeom prst="rect">
            <a:avLst/>
          </a:prstGeom>
        </p:spPr>
        <p:txBody>
          <a:bodyPr vert="horz" lIns="91440" tIns="45720" rIns="91440" bIns="45720" rtlCol="0">
            <a:normAutofit/>
          </a:bodyPr>
          <a:lstStyle>
            <a:lvl1pPr>
              <a:defRPr>
                <a:latin typeface="Corbel"/>
                <a:cs typeface="Corbel"/>
              </a:defRPr>
            </a:lvl1pPr>
          </a:lstStyle>
          <a:p>
            <a:pPr marL="53975" indent="0"/>
            <a:r>
              <a:rPr lang="en-US" sz="2800" dirty="0">
                <a:latin typeface="Calibri Light"/>
                <a:cs typeface="Calibri Light"/>
              </a:rPr>
              <a:t> This is a typical text slide with upper and lower case text and no images</a:t>
            </a:r>
          </a:p>
          <a:p>
            <a:pPr marL="53975" indent="0"/>
            <a:r>
              <a:rPr lang="en-US" sz="2800" dirty="0">
                <a:latin typeface="Calibri Light"/>
                <a:cs typeface="Calibri Light"/>
              </a:rPr>
              <a:t> Written in Calibri Light, 20-28 pt. size, depending on text volume</a:t>
            </a:r>
          </a:p>
          <a:p>
            <a:pPr marL="53975" indent="0"/>
            <a:r>
              <a:rPr lang="en-US" sz="2800" dirty="0">
                <a:latin typeface="Calibri Light"/>
                <a:cs typeface="Calibri Light"/>
              </a:rPr>
              <a:t> Show a maximum of five bullet points per page</a:t>
            </a:r>
          </a:p>
        </p:txBody>
      </p:sp>
    </p:spTree>
    <p:extLst>
      <p:ext uri="{BB962C8B-B14F-4D97-AF65-F5344CB8AC3E}">
        <p14:creationId xmlns:p14="http://schemas.microsoft.com/office/powerpoint/2010/main" val="212517471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pPr defTabSz="457200" fontAlgn="auto">
              <a:spcBef>
                <a:spcPts val="0"/>
              </a:spcBef>
              <a:spcAft>
                <a:spcPts val="0"/>
              </a:spcAft>
            </a:pPr>
            <a:fld id="{9462057F-DCBF-483B-AD7B-BD06B5C16EE2}" type="datetimeFigureOut">
              <a:rPr lang="en-GB" smtClean="0">
                <a:solidFill>
                  <a:prstClr val="black"/>
                </a:solidFill>
                <a:latin typeface="Corbel"/>
                <a:cs typeface="+mn-cs"/>
              </a:rPr>
              <a:pPr defTabSz="457200" fontAlgn="auto">
                <a:spcBef>
                  <a:spcPts val="0"/>
                </a:spcBef>
                <a:spcAft>
                  <a:spcPts val="0"/>
                </a:spcAft>
              </a:pPr>
              <a:t>04/06/2019</a:t>
            </a:fld>
            <a:endParaRPr lang="en-GB">
              <a:solidFill>
                <a:prstClr val="black"/>
              </a:solidFill>
              <a:latin typeface="Corbel"/>
              <a:cs typeface="+mn-cs"/>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pPr defTabSz="457200" fontAlgn="auto">
              <a:spcBef>
                <a:spcPts val="0"/>
              </a:spcBef>
              <a:spcAft>
                <a:spcPts val="0"/>
              </a:spcAft>
            </a:pPr>
            <a:endParaRPr lang="en-GB">
              <a:solidFill>
                <a:prstClr val="black"/>
              </a:solidFill>
              <a:latin typeface="Corbel"/>
              <a:cs typeface="+mn-cs"/>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pPr defTabSz="457200" fontAlgn="auto">
              <a:spcBef>
                <a:spcPts val="0"/>
              </a:spcBef>
              <a:spcAft>
                <a:spcPts val="0"/>
              </a:spcAft>
            </a:pPr>
            <a:fld id="{50DFB0F8-D1F6-4417-A637-E0055AD2A044}" type="slidenum">
              <a:rPr lang="en-GB" smtClean="0">
                <a:solidFill>
                  <a:prstClr val="black"/>
                </a:solidFill>
                <a:latin typeface="Corbel"/>
                <a:cs typeface="+mn-cs"/>
              </a:rPr>
              <a:pPr defTabSz="457200" fontAlgn="auto">
                <a:spcBef>
                  <a:spcPts val="0"/>
                </a:spcBef>
                <a:spcAft>
                  <a:spcPts val="0"/>
                </a:spcAft>
              </a:pPr>
              <a:t>‹N°›</a:t>
            </a:fld>
            <a:endParaRPr lang="en-GB">
              <a:solidFill>
                <a:prstClr val="black"/>
              </a:solidFill>
              <a:latin typeface="Corbel"/>
              <a:cs typeface="+mn-cs"/>
            </a:endParaRPr>
          </a:p>
        </p:txBody>
      </p:sp>
    </p:spTree>
    <p:extLst>
      <p:ext uri="{BB962C8B-B14F-4D97-AF65-F5344CB8AC3E}">
        <p14:creationId xmlns:p14="http://schemas.microsoft.com/office/powerpoint/2010/main" val="2054232494"/>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1140088" y="1558572"/>
            <a:ext cx="6778191" cy="1143000"/>
          </a:xfrm>
          <a:prstGeom prst="rect">
            <a:avLst/>
          </a:prstGeom>
        </p:spPr>
        <p:txBody>
          <a:bodyPr vert="horz" lIns="91440" tIns="45720" rIns="91440" bIns="45720" rtlCol="0" anchor="ctr">
            <a:normAutofit/>
          </a:bodyPr>
          <a:lstStyle/>
          <a:p>
            <a:pPr>
              <a:lnSpc>
                <a:spcPct val="90000"/>
              </a:lnSpc>
            </a:pPr>
            <a:r>
              <a:rPr lang="en-US" sz="3600" dirty="0">
                <a:solidFill>
                  <a:schemeClr val="tx1"/>
                </a:solidFill>
                <a:cs typeface="Calibri"/>
              </a:rPr>
              <a:t> STABILIZING THE BIOSPHERE</a:t>
            </a:r>
            <a:endParaRPr lang="en-US" sz="3600" dirty="0">
              <a:solidFill>
                <a:schemeClr val="tx1"/>
              </a:solidFill>
              <a:latin typeface="+mj-lt"/>
              <a:cs typeface="Calibri"/>
            </a:endParaRPr>
          </a:p>
        </p:txBody>
      </p:sp>
      <p:sp>
        <p:nvSpPr>
          <p:cNvPr id="9" name="Text Placeholder 2"/>
          <p:cNvSpPr>
            <a:spLocks noGrp="1"/>
          </p:cNvSpPr>
          <p:nvPr>
            <p:ph idx="1"/>
          </p:nvPr>
        </p:nvSpPr>
        <p:spPr>
          <a:xfrm>
            <a:off x="1140088" y="2705925"/>
            <a:ext cx="6778191" cy="3420238"/>
          </a:xfrm>
          <a:prstGeom prst="rect">
            <a:avLst/>
          </a:prstGeom>
        </p:spPr>
        <p:txBody>
          <a:bodyPr vert="horz" lIns="91440" tIns="45720" rIns="91440" bIns="45720" rtlCol="0">
            <a:normAutofit/>
          </a:bodyPr>
          <a:lstStyle/>
          <a:p>
            <a:pPr marL="53975" indent="0"/>
            <a:r>
              <a:rPr lang="en-US" sz="2800" dirty="0">
                <a:latin typeface="Calibri Light"/>
                <a:cs typeface="Calibri Light"/>
              </a:rPr>
              <a:t> This is a typical text slide with upper and lower case text and no images</a:t>
            </a:r>
          </a:p>
          <a:p>
            <a:pPr marL="53975" indent="0"/>
            <a:r>
              <a:rPr lang="en-US" sz="2800" dirty="0">
                <a:latin typeface="Calibri Light"/>
                <a:cs typeface="Calibri Light"/>
              </a:rPr>
              <a:t> Written in Calibri Light, 20-28 pt. size, depending on text volume</a:t>
            </a:r>
          </a:p>
          <a:p>
            <a:pPr marL="53975" indent="0"/>
            <a:r>
              <a:rPr lang="en-US" sz="2800" dirty="0">
                <a:latin typeface="Calibri Light"/>
                <a:cs typeface="Calibri Light"/>
              </a:rPr>
              <a:t> Show a maximum of five bullet points per page</a:t>
            </a:r>
          </a:p>
        </p:txBody>
      </p:sp>
    </p:spTree>
    <p:extLst>
      <p:ext uri="{BB962C8B-B14F-4D97-AF65-F5344CB8AC3E}">
        <p14:creationId xmlns:p14="http://schemas.microsoft.com/office/powerpoint/2010/main" val="822604120"/>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endParaRPr lang="de-CH"/>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a:xfrm>
            <a:off x="457200" y="6356350"/>
            <a:ext cx="2133600" cy="365125"/>
          </a:xfrm>
          <a:prstGeom prst="rect">
            <a:avLst/>
          </a:prstGeom>
        </p:spPr>
        <p:txBody>
          <a:bodyPr/>
          <a:lstStyle/>
          <a:p>
            <a:pPr defTabSz="457200" fontAlgn="auto">
              <a:spcBef>
                <a:spcPts val="0"/>
              </a:spcBef>
              <a:spcAft>
                <a:spcPts val="0"/>
              </a:spcAft>
            </a:pPr>
            <a:fld id="{445887DB-D5DA-4DCB-8A1E-4072F9B97743}" type="datetime1">
              <a:rPr lang="en-US" smtClean="0">
                <a:solidFill>
                  <a:prstClr val="black">
                    <a:tint val="75000"/>
                  </a:prstClr>
                </a:solidFill>
                <a:latin typeface="Corbel"/>
                <a:cs typeface="+mn-cs"/>
              </a:rPr>
              <a:pPr defTabSz="457200" fontAlgn="auto">
                <a:spcBef>
                  <a:spcPts val="0"/>
                </a:spcBef>
                <a:spcAft>
                  <a:spcPts val="0"/>
                </a:spcAft>
              </a:pPr>
              <a:t>6/4/2019</a:t>
            </a:fld>
            <a:endParaRPr lang="de-CH">
              <a:solidFill>
                <a:prstClr val="black">
                  <a:tint val="75000"/>
                </a:prstClr>
              </a:solidFill>
              <a:latin typeface="Corbel"/>
              <a:cs typeface="+mn-cs"/>
            </a:endParaRPr>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pPr defTabSz="457200" fontAlgn="auto">
              <a:spcBef>
                <a:spcPts val="0"/>
              </a:spcBef>
              <a:spcAft>
                <a:spcPts val="0"/>
              </a:spcAft>
            </a:pPr>
            <a:r>
              <a:rPr lang="de-CH">
                <a:solidFill>
                  <a:prstClr val="black">
                    <a:tint val="75000"/>
                  </a:prstClr>
                </a:solidFill>
                <a:latin typeface="Corbel"/>
                <a:cs typeface="+mn-cs"/>
              </a:rPr>
              <a:t>1</a:t>
            </a: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pPr defTabSz="457200" fontAlgn="auto">
              <a:spcBef>
                <a:spcPts val="0"/>
              </a:spcBef>
              <a:spcAft>
                <a:spcPts val="0"/>
              </a:spcAft>
            </a:pPr>
            <a:fld id="{AEF5691E-4286-40E5-BA65-00CA43A80FB8}" type="slidenum">
              <a:rPr lang="de-CH" smtClean="0">
                <a:solidFill>
                  <a:prstClr val="black">
                    <a:tint val="75000"/>
                  </a:prstClr>
                </a:solidFill>
                <a:latin typeface="Corbel"/>
                <a:cs typeface="+mn-cs"/>
              </a:rPr>
              <a:pPr defTabSz="457200" fontAlgn="auto">
                <a:spcBef>
                  <a:spcPts val="0"/>
                </a:spcBef>
                <a:spcAft>
                  <a:spcPts val="0"/>
                </a:spcAft>
              </a:pPr>
              <a:t>‹N°›</a:t>
            </a:fld>
            <a:endParaRPr lang="de-CH">
              <a:solidFill>
                <a:prstClr val="black">
                  <a:tint val="75000"/>
                </a:prstClr>
              </a:solidFill>
              <a:latin typeface="Corbel"/>
              <a:cs typeface="+mn-cs"/>
            </a:endParaRPr>
          </a:p>
        </p:txBody>
      </p:sp>
    </p:spTree>
    <p:extLst>
      <p:ext uri="{BB962C8B-B14F-4D97-AF65-F5344CB8AC3E}">
        <p14:creationId xmlns:p14="http://schemas.microsoft.com/office/powerpoint/2010/main" val="251602943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a:bodyPr>
          <a:lstStyle>
            <a:lvl1pPr algn="l">
              <a:defRPr sz="4000" b="1">
                <a:solidFill>
                  <a:schemeClr val="tx1">
                    <a:lumMod val="75000"/>
                    <a:lumOff val="25000"/>
                  </a:schemeClr>
                </a:solidFill>
              </a:defRPr>
            </a:lvl1pPr>
          </a:lstStyle>
          <a:p>
            <a:r>
              <a:rPr lang="en-US"/>
              <a:t>Click to edit Master title style</a:t>
            </a:r>
          </a:p>
        </p:txBody>
      </p:sp>
      <p:sp>
        <p:nvSpPr>
          <p:cNvPr id="3" name="Date Placeholder 2"/>
          <p:cNvSpPr>
            <a:spLocks noGrp="1"/>
          </p:cNvSpPr>
          <p:nvPr>
            <p:ph type="dt" sz="half" idx="10"/>
          </p:nvPr>
        </p:nvSpPr>
        <p:spPr/>
        <p:txBody>
          <a:bodyPr/>
          <a:lstStyle/>
          <a:p>
            <a:pPr defTabSz="457200" fontAlgn="auto">
              <a:spcBef>
                <a:spcPts val="0"/>
              </a:spcBef>
              <a:spcAft>
                <a:spcPts val="0"/>
              </a:spcAft>
            </a:pPr>
            <a:fld id="{01156B55-5911-4B16-95AB-E10A143A2195}" type="datetime1">
              <a:rPr lang="en-US" smtClean="0">
                <a:solidFill>
                  <a:prstClr val="black"/>
                </a:solidFill>
                <a:latin typeface="Corbel"/>
                <a:cs typeface="+mn-cs"/>
              </a:rPr>
              <a:pPr defTabSz="457200" fontAlgn="auto">
                <a:spcBef>
                  <a:spcPts val="0"/>
                </a:spcBef>
                <a:spcAft>
                  <a:spcPts val="0"/>
                </a:spcAft>
              </a:pPr>
              <a:t>6/4/2019</a:t>
            </a:fld>
            <a:endParaRPr lang="en-US">
              <a:solidFill>
                <a:prstClr val="black"/>
              </a:solidFill>
              <a:latin typeface="Corbel"/>
              <a:cs typeface="+mn-cs"/>
            </a:endParaRPr>
          </a:p>
        </p:txBody>
      </p:sp>
      <p:sp>
        <p:nvSpPr>
          <p:cNvPr id="4" name="Footer Placeholder 3"/>
          <p:cNvSpPr>
            <a:spLocks noGrp="1"/>
          </p:cNvSpPr>
          <p:nvPr>
            <p:ph type="ftr" sz="quarter" idx="11"/>
          </p:nvPr>
        </p:nvSpPr>
        <p:spPr/>
        <p:txBody>
          <a:bodyPr/>
          <a:lstStyle/>
          <a:p>
            <a:pPr defTabSz="457200" fontAlgn="auto">
              <a:spcBef>
                <a:spcPts val="0"/>
              </a:spcBef>
              <a:spcAft>
                <a:spcPts val="0"/>
              </a:spcAft>
            </a:pPr>
            <a:r>
              <a:rPr lang="en-US">
                <a:solidFill>
                  <a:prstClr val="black"/>
                </a:solidFill>
                <a:latin typeface="Corbel"/>
                <a:cs typeface="+mn-cs"/>
              </a:rPr>
              <a:t>1</a:t>
            </a:r>
          </a:p>
        </p:txBody>
      </p:sp>
      <p:sp>
        <p:nvSpPr>
          <p:cNvPr id="5" name="Slide Number Placeholder 4"/>
          <p:cNvSpPr>
            <a:spLocks noGrp="1"/>
          </p:cNvSpPr>
          <p:nvPr>
            <p:ph type="sldNum" sz="quarter" idx="12"/>
          </p:nvPr>
        </p:nvSpPr>
        <p:spPr/>
        <p:txBody>
          <a:bodyPr/>
          <a:lstStyle/>
          <a:p>
            <a:pPr defTabSz="457200" fontAlgn="auto">
              <a:spcBef>
                <a:spcPts val="0"/>
              </a:spcBef>
              <a:spcAft>
                <a:spcPts val="0"/>
              </a:spcAft>
            </a:pPr>
            <a:fld id="{33E85A36-2DCF-42C4-9E23-146EC3DF3383}" type="slidenum">
              <a:rPr lang="en-US" smtClean="0">
                <a:solidFill>
                  <a:prstClr val="black"/>
                </a:solidFill>
                <a:latin typeface="Corbel"/>
                <a:cs typeface="+mn-cs"/>
              </a:rPr>
              <a:pPr defTabSz="457200" fontAlgn="auto">
                <a:spcBef>
                  <a:spcPts val="0"/>
                </a:spcBef>
                <a:spcAft>
                  <a:spcPts val="0"/>
                </a:spcAft>
              </a:pPr>
              <a:t>‹N°›</a:t>
            </a:fld>
            <a:endParaRPr lang="en-US">
              <a:solidFill>
                <a:prstClr val="black"/>
              </a:solidFill>
              <a:latin typeface="Corbel"/>
              <a:cs typeface="+mn-cs"/>
            </a:endParaRPr>
          </a:p>
        </p:txBody>
      </p:sp>
    </p:spTree>
    <p:extLst>
      <p:ext uri="{BB962C8B-B14F-4D97-AF65-F5344CB8AC3E}">
        <p14:creationId xmlns:p14="http://schemas.microsoft.com/office/powerpoint/2010/main" val="2170587867"/>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2" name="Picture 1" descr="GCF - PPT BG.jp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9382" y="-47616"/>
            <a:ext cx="9302765" cy="6953232"/>
          </a:xfrm>
          <a:prstGeom prst="rect">
            <a:avLst/>
          </a:prstGeom>
        </p:spPr>
      </p:pic>
      <p:pic>
        <p:nvPicPr>
          <p:cNvPr id="3" name="Picture 2" descr="GCFblgrnLogoRGB.eps"/>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655786" y="559834"/>
            <a:ext cx="2785974" cy="1970930"/>
          </a:xfrm>
          <a:prstGeom prst="rect">
            <a:avLst/>
          </a:prstGeom>
        </p:spPr>
      </p:pic>
      <p:sp>
        <p:nvSpPr>
          <p:cNvPr id="4" name="Subtitle 2"/>
          <p:cNvSpPr txBox="1">
            <a:spLocks/>
          </p:cNvSpPr>
          <p:nvPr/>
        </p:nvSpPr>
        <p:spPr>
          <a:xfrm>
            <a:off x="1777956" y="2909888"/>
            <a:ext cx="7126608" cy="67238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fontAlgn="auto">
              <a:lnSpc>
                <a:spcPct val="90000"/>
              </a:lnSpc>
              <a:spcAft>
                <a:spcPts val="0"/>
              </a:spcAft>
            </a:pPr>
            <a:r>
              <a:rPr lang="en-US" sz="3600" b="1" dirty="0">
                <a:solidFill>
                  <a:prstClr val="black"/>
                </a:solidFill>
                <a:cs typeface="Corbel"/>
              </a:rPr>
              <a:t>Title of </a:t>
            </a:r>
            <a:r>
              <a:rPr lang="en-US" sz="4000" b="1" dirty="0">
                <a:solidFill>
                  <a:prstClr val="black"/>
                </a:solidFill>
                <a:cs typeface="Corbel"/>
              </a:rPr>
              <a:t>Presentation</a:t>
            </a:r>
            <a:endParaRPr lang="en-US" sz="3600" b="1" i="1" dirty="0">
              <a:solidFill>
                <a:prstClr val="black"/>
              </a:solidFill>
              <a:cs typeface="Corbel"/>
            </a:endParaRPr>
          </a:p>
        </p:txBody>
      </p:sp>
      <p:sp>
        <p:nvSpPr>
          <p:cNvPr id="5" name="Subtitle 2"/>
          <p:cNvSpPr txBox="1">
            <a:spLocks/>
          </p:cNvSpPr>
          <p:nvPr/>
        </p:nvSpPr>
        <p:spPr>
          <a:xfrm>
            <a:off x="1772575" y="4445343"/>
            <a:ext cx="6653110" cy="1603743"/>
          </a:xfrm>
          <a:prstGeom prst="rect">
            <a:avLst/>
          </a:prstGeom>
        </p:spPr>
        <p:txBody>
          <a:bodyPr>
            <a:noAutofit/>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lnSpc>
                <a:spcPct val="80000"/>
              </a:lnSpc>
              <a:buFont typeface="Arial" pitchFamily="34" charset="0"/>
              <a:buNone/>
            </a:pPr>
            <a:r>
              <a:rPr lang="en-US" sz="2800" b="1" dirty="0">
                <a:solidFill>
                  <a:srgbClr val="246B52"/>
                </a:solidFill>
                <a:ea typeface="Corbel"/>
                <a:cs typeface="Corbel"/>
              </a:rPr>
              <a:t>Name of Presenter</a:t>
            </a:r>
          </a:p>
          <a:p>
            <a:pPr marL="0" indent="0" defTabSz="457200">
              <a:lnSpc>
                <a:spcPct val="80000"/>
              </a:lnSpc>
              <a:buFont typeface="Arial" pitchFamily="34" charset="0"/>
              <a:buNone/>
            </a:pPr>
            <a:endParaRPr lang="en-US" sz="2400" dirty="0">
              <a:solidFill>
                <a:srgbClr val="246B52"/>
              </a:solidFill>
              <a:ea typeface="Corbel"/>
              <a:cs typeface="Corbel"/>
            </a:endParaRPr>
          </a:p>
          <a:p>
            <a:pPr marL="0" indent="0" defTabSz="457200">
              <a:lnSpc>
                <a:spcPct val="80000"/>
              </a:lnSpc>
              <a:buFont typeface="Arial" pitchFamily="34" charset="0"/>
              <a:buNone/>
            </a:pPr>
            <a:r>
              <a:rPr lang="en-US" sz="2000" dirty="0">
                <a:solidFill>
                  <a:srgbClr val="246B52"/>
                </a:solidFill>
                <a:ea typeface="Corbel"/>
                <a:cs typeface="Corbel"/>
              </a:rPr>
              <a:t>Event Name</a:t>
            </a:r>
          </a:p>
          <a:p>
            <a:pPr marL="0" indent="0" defTabSz="457200">
              <a:lnSpc>
                <a:spcPct val="80000"/>
              </a:lnSpc>
              <a:buFont typeface="Arial" pitchFamily="34" charset="0"/>
              <a:buNone/>
            </a:pPr>
            <a:r>
              <a:rPr lang="en-US" sz="2000" dirty="0">
                <a:solidFill>
                  <a:srgbClr val="246B52"/>
                </a:solidFill>
                <a:ea typeface="Corbel"/>
                <a:cs typeface="Corbel"/>
              </a:rPr>
              <a:t>Month Year | Location</a:t>
            </a:r>
          </a:p>
        </p:txBody>
      </p:sp>
      <p:sp>
        <p:nvSpPr>
          <p:cNvPr id="6" name="Subtitle 2"/>
          <p:cNvSpPr txBox="1">
            <a:spLocks/>
          </p:cNvSpPr>
          <p:nvPr/>
        </p:nvSpPr>
        <p:spPr>
          <a:xfrm>
            <a:off x="1772575" y="2549331"/>
            <a:ext cx="7126608" cy="40254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fontAlgn="auto">
              <a:lnSpc>
                <a:spcPct val="90000"/>
              </a:lnSpc>
              <a:spcAft>
                <a:spcPts val="0"/>
              </a:spcAft>
            </a:pPr>
            <a:r>
              <a:rPr lang="en-US" sz="2000" dirty="0">
                <a:solidFill>
                  <a:prstClr val="black"/>
                </a:solidFill>
                <a:cs typeface="Corbel"/>
              </a:rPr>
              <a:t>Subtitle/Agenda Item/Etc. (optional)</a:t>
            </a:r>
          </a:p>
          <a:p>
            <a:pPr algn="l" fontAlgn="auto">
              <a:lnSpc>
                <a:spcPct val="90000"/>
              </a:lnSpc>
              <a:spcAft>
                <a:spcPts val="0"/>
              </a:spcAft>
            </a:pPr>
            <a:endParaRPr lang="en-US" sz="2000" dirty="0">
              <a:solidFill>
                <a:prstClr val="black"/>
              </a:solidFill>
              <a:cs typeface="Corbel"/>
            </a:endParaRPr>
          </a:p>
        </p:txBody>
      </p:sp>
      <p:pic>
        <p:nvPicPr>
          <p:cNvPr id="7" name="Picture 6" descr="GCF - PPT BG.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382" y="-47616"/>
            <a:ext cx="9302765" cy="6953232"/>
          </a:xfrm>
          <a:prstGeom prst="rect">
            <a:avLst/>
          </a:prstGeom>
        </p:spPr>
      </p:pic>
      <p:pic>
        <p:nvPicPr>
          <p:cNvPr id="8" name="Picture 7" descr="GCFblgrnLogoRGB.eps"/>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655786" y="559834"/>
            <a:ext cx="2785974" cy="1970930"/>
          </a:xfrm>
          <a:prstGeom prst="rect">
            <a:avLst/>
          </a:prstGeom>
        </p:spPr>
      </p:pic>
      <p:sp>
        <p:nvSpPr>
          <p:cNvPr id="9" name="Subtitle 2"/>
          <p:cNvSpPr txBox="1">
            <a:spLocks/>
          </p:cNvSpPr>
          <p:nvPr userDrawn="1"/>
        </p:nvSpPr>
        <p:spPr>
          <a:xfrm>
            <a:off x="1777956" y="2909888"/>
            <a:ext cx="7126608" cy="67238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fontAlgn="auto">
              <a:lnSpc>
                <a:spcPct val="90000"/>
              </a:lnSpc>
              <a:spcAft>
                <a:spcPts val="0"/>
              </a:spcAft>
            </a:pPr>
            <a:r>
              <a:rPr lang="en-US" sz="3600" b="1" dirty="0">
                <a:solidFill>
                  <a:prstClr val="black"/>
                </a:solidFill>
                <a:cs typeface="Corbel"/>
              </a:rPr>
              <a:t>Title of </a:t>
            </a:r>
            <a:r>
              <a:rPr lang="en-US" sz="4000" b="1" dirty="0">
                <a:solidFill>
                  <a:prstClr val="black"/>
                </a:solidFill>
                <a:cs typeface="Corbel"/>
              </a:rPr>
              <a:t>Presentation</a:t>
            </a:r>
            <a:endParaRPr lang="en-US" sz="3600" b="1" i="1" dirty="0">
              <a:solidFill>
                <a:prstClr val="black"/>
              </a:solidFill>
              <a:cs typeface="Corbel"/>
            </a:endParaRPr>
          </a:p>
        </p:txBody>
      </p:sp>
      <p:sp>
        <p:nvSpPr>
          <p:cNvPr id="10" name="Subtitle 2"/>
          <p:cNvSpPr txBox="1">
            <a:spLocks/>
          </p:cNvSpPr>
          <p:nvPr userDrawn="1"/>
        </p:nvSpPr>
        <p:spPr>
          <a:xfrm>
            <a:off x="1772575" y="4445343"/>
            <a:ext cx="6653110" cy="1603743"/>
          </a:xfrm>
          <a:prstGeom prst="rect">
            <a:avLst/>
          </a:prstGeom>
        </p:spPr>
        <p:txBody>
          <a:bodyPr>
            <a:noAutofit/>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lnSpc>
                <a:spcPct val="80000"/>
              </a:lnSpc>
              <a:buFont typeface="Arial" pitchFamily="34" charset="0"/>
              <a:buNone/>
            </a:pPr>
            <a:r>
              <a:rPr lang="en-US" sz="2800" b="1" dirty="0">
                <a:solidFill>
                  <a:srgbClr val="246B52"/>
                </a:solidFill>
                <a:ea typeface="Corbel"/>
                <a:cs typeface="Corbel"/>
              </a:rPr>
              <a:t>Name of Presenter</a:t>
            </a:r>
          </a:p>
          <a:p>
            <a:pPr marL="0" indent="0" defTabSz="457200">
              <a:lnSpc>
                <a:spcPct val="80000"/>
              </a:lnSpc>
              <a:buFont typeface="Arial" pitchFamily="34" charset="0"/>
              <a:buNone/>
            </a:pPr>
            <a:endParaRPr lang="en-US" sz="2400" dirty="0">
              <a:solidFill>
                <a:srgbClr val="246B52"/>
              </a:solidFill>
              <a:ea typeface="Corbel"/>
              <a:cs typeface="Corbel"/>
            </a:endParaRPr>
          </a:p>
          <a:p>
            <a:pPr marL="0" indent="0" defTabSz="457200">
              <a:lnSpc>
                <a:spcPct val="80000"/>
              </a:lnSpc>
              <a:buFont typeface="Arial" pitchFamily="34" charset="0"/>
              <a:buNone/>
            </a:pPr>
            <a:r>
              <a:rPr lang="en-US" sz="2000" dirty="0">
                <a:solidFill>
                  <a:srgbClr val="246B52"/>
                </a:solidFill>
                <a:ea typeface="Corbel"/>
                <a:cs typeface="Corbel"/>
              </a:rPr>
              <a:t>Event Name</a:t>
            </a:r>
          </a:p>
          <a:p>
            <a:pPr marL="0" indent="0" defTabSz="457200">
              <a:lnSpc>
                <a:spcPct val="80000"/>
              </a:lnSpc>
              <a:buFont typeface="Arial" pitchFamily="34" charset="0"/>
              <a:buNone/>
            </a:pPr>
            <a:r>
              <a:rPr lang="en-US" sz="2000" dirty="0">
                <a:solidFill>
                  <a:srgbClr val="246B52"/>
                </a:solidFill>
                <a:ea typeface="Corbel"/>
                <a:cs typeface="Corbel"/>
              </a:rPr>
              <a:t>Month Year | Location</a:t>
            </a:r>
          </a:p>
        </p:txBody>
      </p:sp>
      <p:sp>
        <p:nvSpPr>
          <p:cNvPr id="11" name="Subtitle 2"/>
          <p:cNvSpPr txBox="1">
            <a:spLocks/>
          </p:cNvSpPr>
          <p:nvPr userDrawn="1"/>
        </p:nvSpPr>
        <p:spPr>
          <a:xfrm>
            <a:off x="1772575" y="2549331"/>
            <a:ext cx="7126608" cy="40254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fontAlgn="auto">
              <a:lnSpc>
                <a:spcPct val="90000"/>
              </a:lnSpc>
              <a:spcAft>
                <a:spcPts val="0"/>
              </a:spcAft>
            </a:pPr>
            <a:r>
              <a:rPr lang="en-US" sz="2000" dirty="0">
                <a:solidFill>
                  <a:prstClr val="black"/>
                </a:solidFill>
                <a:cs typeface="Corbel"/>
              </a:rPr>
              <a:t>Subtitle/Agenda Item/Etc. (optional)</a:t>
            </a:r>
          </a:p>
          <a:p>
            <a:pPr algn="l" fontAlgn="auto">
              <a:lnSpc>
                <a:spcPct val="90000"/>
              </a:lnSpc>
              <a:spcAft>
                <a:spcPts val="0"/>
              </a:spcAft>
            </a:pPr>
            <a:endParaRPr lang="en-US" sz="2000" dirty="0">
              <a:solidFill>
                <a:prstClr val="black"/>
              </a:solidFill>
              <a:cs typeface="Corbel"/>
            </a:endParaRPr>
          </a:p>
        </p:txBody>
      </p:sp>
    </p:spTree>
    <p:extLst>
      <p:ext uri="{BB962C8B-B14F-4D97-AF65-F5344CB8AC3E}">
        <p14:creationId xmlns:p14="http://schemas.microsoft.com/office/powerpoint/2010/main" val="23073242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3"/>
          <p:cNvSpPr>
            <a:spLocks noGrp="1"/>
          </p:cNvSpPr>
          <p:nvPr>
            <p:ph type="dt" sz="half" idx="10"/>
          </p:nvPr>
        </p:nvSpPr>
        <p:spPr/>
        <p:txBody>
          <a:bodyPr/>
          <a:lstStyle>
            <a:lvl1pPr>
              <a:defRPr/>
            </a:lvl1pPr>
          </a:lstStyle>
          <a:p>
            <a:pPr>
              <a:defRPr/>
            </a:pPr>
            <a:fld id="{7367B96B-E0E3-4E9D-B4D2-2FDAB591EAA0}" type="datetimeFigureOut">
              <a:rPr lang="fr-FR"/>
              <a:pPr>
                <a:defRPr/>
              </a:pPr>
              <a:t>04/06/2019</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CF45ADB5-EECD-4796-80E4-F1C92EC6F01F}" type="slidenum">
              <a:rPr lang="fr-FR"/>
              <a:pPr>
                <a:defRPr/>
              </a:pPr>
              <a:t>‹N°›</a:t>
            </a:fld>
            <a:endParaRPr lang="fr-F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p:cSld name="Tex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725804"/>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5" name="Text Placeholder 4"/>
          <p:cNvSpPr>
            <a:spLocks noGrp="1"/>
          </p:cNvSpPr>
          <p:nvPr>
            <p:ph type="body" sz="quarter" idx="10" hasCustomPrompt="1"/>
          </p:nvPr>
        </p:nvSpPr>
        <p:spPr>
          <a:xfrm>
            <a:off x="822325" y="2127250"/>
            <a:ext cx="7524750" cy="3944938"/>
          </a:xfrm>
          <a:prstGeom prst="rect">
            <a:avLst/>
          </a:prstGeom>
        </p:spPr>
        <p:txBody>
          <a:bodyPr vert="horz"/>
          <a:lstStyle>
            <a:lvl1pPr marL="0" indent="0">
              <a:buNone/>
              <a:defRPr sz="2800">
                <a:latin typeface="Corbel"/>
                <a:cs typeface="Corbel"/>
              </a:defRPr>
            </a:lvl1pPr>
          </a:lstStyle>
          <a:p>
            <a:pPr lvl="0"/>
            <a:r>
              <a:rPr lang="en-US" dirty="0"/>
              <a:t>Text</a:t>
            </a:r>
          </a:p>
        </p:txBody>
      </p:sp>
    </p:spTree>
    <p:extLst>
      <p:ext uri="{BB962C8B-B14F-4D97-AF65-F5344CB8AC3E}">
        <p14:creationId xmlns:p14="http://schemas.microsoft.com/office/powerpoint/2010/main" val="255306957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p:cSld name="Bulleted Lis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725804"/>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8" name="Text Placeholder 4"/>
          <p:cNvSpPr>
            <a:spLocks noGrp="1"/>
          </p:cNvSpPr>
          <p:nvPr>
            <p:ph type="body" sz="quarter" idx="10" hasCustomPrompt="1"/>
          </p:nvPr>
        </p:nvSpPr>
        <p:spPr>
          <a:xfrm>
            <a:off x="822325" y="2127250"/>
            <a:ext cx="7524750" cy="3944938"/>
          </a:xfrm>
          <a:prstGeom prst="rect">
            <a:avLst/>
          </a:prstGeom>
        </p:spPr>
        <p:txBody>
          <a:bodyPr vert="horz"/>
          <a:lstStyle>
            <a:lvl1pPr marL="457200" indent="-457200">
              <a:buClr>
                <a:srgbClr val="24634F"/>
              </a:buClr>
              <a:buFont typeface="Arial"/>
              <a:buChar char="•"/>
              <a:defRPr sz="2800">
                <a:latin typeface="Corbel"/>
                <a:cs typeface="Corbel"/>
              </a:defRPr>
            </a:lvl1pPr>
          </a:lstStyle>
          <a:p>
            <a:pPr lvl="0"/>
            <a:r>
              <a:rPr lang="en-US" dirty="0"/>
              <a:t>Bulleted List</a:t>
            </a:r>
          </a:p>
        </p:txBody>
      </p:sp>
    </p:spTree>
    <p:extLst>
      <p:ext uri="{BB962C8B-B14F-4D97-AF65-F5344CB8AC3E}">
        <p14:creationId xmlns:p14="http://schemas.microsoft.com/office/powerpoint/2010/main" val="408031465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p:cSld name="Numbered Lis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725804"/>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8" name="Text Placeholder 4"/>
          <p:cNvSpPr>
            <a:spLocks noGrp="1"/>
          </p:cNvSpPr>
          <p:nvPr>
            <p:ph type="body" sz="quarter" idx="10" hasCustomPrompt="1"/>
          </p:nvPr>
        </p:nvSpPr>
        <p:spPr>
          <a:xfrm>
            <a:off x="822325" y="2127250"/>
            <a:ext cx="7524750" cy="3944938"/>
          </a:xfrm>
          <a:prstGeom prst="rect">
            <a:avLst/>
          </a:prstGeom>
        </p:spPr>
        <p:txBody>
          <a:bodyPr vert="horz"/>
          <a:lstStyle>
            <a:lvl1pPr marL="514350" indent="-514350">
              <a:buClr>
                <a:srgbClr val="24634F"/>
              </a:buClr>
              <a:buFont typeface="+mj-lt"/>
              <a:buAutoNum type="arabicPeriod"/>
              <a:defRPr sz="2800">
                <a:latin typeface="Corbel"/>
                <a:cs typeface="Corbel"/>
              </a:defRPr>
            </a:lvl1pPr>
          </a:lstStyle>
          <a:p>
            <a:pPr lvl="0"/>
            <a:r>
              <a:rPr lang="en-US" dirty="0"/>
              <a:t>Numbered List</a:t>
            </a:r>
          </a:p>
        </p:txBody>
      </p:sp>
    </p:spTree>
    <p:extLst>
      <p:ext uri="{BB962C8B-B14F-4D97-AF65-F5344CB8AC3E}">
        <p14:creationId xmlns:p14="http://schemas.microsoft.com/office/powerpoint/2010/main" val="308067529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p:cSld name="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725804"/>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5" name="Picture Placeholder 4"/>
          <p:cNvSpPr>
            <a:spLocks noGrp="1"/>
          </p:cNvSpPr>
          <p:nvPr>
            <p:ph type="pic" sz="quarter" idx="10" hasCustomPrompt="1"/>
          </p:nvPr>
        </p:nvSpPr>
        <p:spPr>
          <a:xfrm>
            <a:off x="0" y="2127250"/>
            <a:ext cx="9144000" cy="4730749"/>
          </a:xfrm>
          <a:prstGeom prst="rect">
            <a:avLst/>
          </a:prstGeom>
        </p:spPr>
        <p:txBody>
          <a:bodyPr vert="horz" anchor="ctr"/>
          <a:lstStyle>
            <a:lvl1pPr marL="0" indent="0" algn="ctr">
              <a:buNone/>
              <a:defRPr>
                <a:latin typeface="Corbel"/>
                <a:cs typeface="Corbel"/>
              </a:defRPr>
            </a:lvl1pPr>
          </a:lstStyle>
          <a:p>
            <a:r>
              <a:rPr lang="en-US" dirty="0"/>
              <a:t>Image</a:t>
            </a:r>
          </a:p>
        </p:txBody>
      </p:sp>
    </p:spTree>
    <p:extLst>
      <p:ext uri="{BB962C8B-B14F-4D97-AF65-F5344CB8AC3E}">
        <p14:creationId xmlns:p14="http://schemas.microsoft.com/office/powerpoint/2010/main" val="301949801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cSld name="Logo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101696919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End Slide">
    <p:spTree>
      <p:nvGrpSpPr>
        <p:cNvPr id="1" name=""/>
        <p:cNvGrpSpPr/>
        <p:nvPr/>
      </p:nvGrpSpPr>
      <p:grpSpPr>
        <a:xfrm>
          <a:off x="0" y="0"/>
          <a:ext cx="0" cy="0"/>
          <a:chOff x="0" y="0"/>
          <a:chExt cx="0" cy="0"/>
        </a:xfrm>
      </p:grpSpPr>
      <p:pic>
        <p:nvPicPr>
          <p:cNvPr id="5" name="Picture 4" descr="GCF - PPT BG.jp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9382" y="-47616"/>
            <a:ext cx="9302765" cy="6953232"/>
          </a:xfrm>
          <a:prstGeom prst="rect">
            <a:avLst/>
          </a:prstGeom>
        </p:spPr>
      </p:pic>
      <p:pic>
        <p:nvPicPr>
          <p:cNvPr id="6" name="Picture 5" descr="GCFblgrnLogoRGB.eps"/>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906986" y="2652713"/>
            <a:ext cx="2785974" cy="1970930"/>
          </a:xfrm>
          <a:prstGeom prst="rect">
            <a:avLst/>
          </a:prstGeom>
        </p:spPr>
      </p:pic>
      <p:pic>
        <p:nvPicPr>
          <p:cNvPr id="4" name="Picture 3" descr="GCF - PPT BG.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382" y="-47616"/>
            <a:ext cx="9302765" cy="6953232"/>
          </a:xfrm>
          <a:prstGeom prst="rect">
            <a:avLst/>
          </a:prstGeom>
        </p:spPr>
      </p:pic>
      <p:pic>
        <p:nvPicPr>
          <p:cNvPr id="7" name="Picture 6" descr="GCFblgrnLogoRGB.eps"/>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906986" y="2652713"/>
            <a:ext cx="2785974" cy="1970930"/>
          </a:xfrm>
          <a:prstGeom prst="rect">
            <a:avLst/>
          </a:prstGeom>
        </p:spPr>
      </p:pic>
    </p:spTree>
    <p:extLst>
      <p:ext uri="{BB962C8B-B14F-4D97-AF65-F5344CB8AC3E}">
        <p14:creationId xmlns:p14="http://schemas.microsoft.com/office/powerpoint/2010/main" val="15134696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46.xml><?xml version="1.0" encoding="utf-8"?>
<p:sldLayout xmlns:a="http://schemas.openxmlformats.org/drawingml/2006/main" xmlns:r="http://schemas.openxmlformats.org/officeDocument/2006/relationships" xmlns:p="http://schemas.openxmlformats.org/presentationml/2006/main" userDrawn="1">
  <p:cSld name="Kapiteltrennseite">
    <p:spTree>
      <p:nvGrpSpPr>
        <p:cNvPr id="1" name=""/>
        <p:cNvGrpSpPr/>
        <p:nvPr/>
      </p:nvGrpSpPr>
      <p:grpSpPr>
        <a:xfrm>
          <a:off x="0" y="0"/>
          <a:ext cx="0" cy="0"/>
          <a:chOff x="0" y="0"/>
          <a:chExt cx="0" cy="0"/>
        </a:xfrm>
      </p:grpSpPr>
      <p:sp>
        <p:nvSpPr>
          <p:cNvPr id="5" name="Textplatzhalter 11"/>
          <p:cNvSpPr>
            <a:spLocks noGrp="1"/>
          </p:cNvSpPr>
          <p:nvPr>
            <p:ph type="body" sz="quarter" idx="13"/>
          </p:nvPr>
        </p:nvSpPr>
        <p:spPr>
          <a:xfrm>
            <a:off x="539750" y="1587000"/>
            <a:ext cx="8042400" cy="3684000"/>
          </a:xfrm>
          <a:prstGeom prst="rect">
            <a:avLst/>
          </a:prstGeom>
          <a:noFill/>
        </p:spPr>
        <p:txBody>
          <a:bodyPr anchor="ctr"/>
          <a:lstStyle>
            <a:lvl1pPr algn="ctr">
              <a:buNone/>
              <a:defRPr sz="3000" baseline="0">
                <a:solidFill>
                  <a:srgbClr val="005751"/>
                </a:solidFill>
                <a:latin typeface="Corbel"/>
                <a:ea typeface="Corbel"/>
                <a:cs typeface="Corbel"/>
              </a:defRPr>
            </a:lvl1pPr>
          </a:lstStyle>
          <a:p>
            <a:pPr lvl="0"/>
            <a:r>
              <a:rPr lang="de-DE" dirty="0"/>
              <a:t>Textmasterformate durch Klicken bearbeiten</a:t>
            </a:r>
          </a:p>
        </p:txBody>
      </p:sp>
      <p:sp>
        <p:nvSpPr>
          <p:cNvPr id="3" name="Foliennummernplatzhalter 5"/>
          <p:cNvSpPr>
            <a:spLocks noGrp="1"/>
          </p:cNvSpPr>
          <p:nvPr>
            <p:ph type="sldNum" sz="quarter" idx="14"/>
          </p:nvPr>
        </p:nvSpPr>
        <p:spPr>
          <a:xfrm>
            <a:off x="7569200" y="6242050"/>
            <a:ext cx="1008063" cy="365125"/>
          </a:xfrm>
          <a:prstGeom prst="rect">
            <a:avLst/>
          </a:prstGeom>
        </p:spPr>
        <p:txBody>
          <a:bodyPr/>
          <a:lstStyle>
            <a:lvl1pPr>
              <a:defRPr/>
            </a:lvl1pPr>
          </a:lstStyle>
          <a:p>
            <a:pPr defTabSz="457200" fontAlgn="auto">
              <a:spcBef>
                <a:spcPts val="0"/>
              </a:spcBef>
              <a:spcAft>
                <a:spcPts val="0"/>
              </a:spcAft>
              <a:defRPr/>
            </a:pPr>
            <a:r>
              <a:rPr lang="de-DE" dirty="0" err="1">
                <a:solidFill>
                  <a:prstClr val="black"/>
                </a:solidFill>
                <a:latin typeface="Corbel"/>
                <a:cs typeface="Corbel"/>
              </a:rPr>
              <a:t>page</a:t>
            </a:r>
            <a:r>
              <a:rPr lang="de-DE" dirty="0">
                <a:solidFill>
                  <a:prstClr val="black"/>
                </a:solidFill>
                <a:latin typeface="Corbel"/>
                <a:cs typeface="Corbel"/>
              </a:rPr>
              <a:t> </a:t>
            </a:r>
            <a:fld id="{8AC485E3-2938-42F9-A3BE-2AC75A9E707E}" type="slidenum">
              <a:rPr lang="de-DE" smtClean="0">
                <a:solidFill>
                  <a:prstClr val="black"/>
                </a:solidFill>
                <a:latin typeface="Corbel"/>
                <a:cs typeface="Corbel"/>
              </a:rPr>
              <a:pPr defTabSz="457200" fontAlgn="auto">
                <a:spcBef>
                  <a:spcPts val="0"/>
                </a:spcBef>
                <a:spcAft>
                  <a:spcPts val="0"/>
                </a:spcAft>
                <a:defRPr/>
              </a:pPr>
              <a:t>‹N°›</a:t>
            </a:fld>
            <a:endParaRPr lang="de-DE" dirty="0">
              <a:solidFill>
                <a:prstClr val="black"/>
              </a:solidFill>
              <a:latin typeface="Corbel"/>
              <a:cs typeface="Corbel"/>
            </a:endParaRPr>
          </a:p>
        </p:txBody>
      </p:sp>
      <p:sp>
        <p:nvSpPr>
          <p:cNvPr id="4" name="Fußzeilenplatzhalter 4"/>
          <p:cNvSpPr>
            <a:spLocks noGrp="1"/>
          </p:cNvSpPr>
          <p:nvPr>
            <p:ph type="ftr" sz="quarter" idx="15"/>
          </p:nvPr>
        </p:nvSpPr>
        <p:spPr>
          <a:xfrm>
            <a:off x="539750" y="6242050"/>
            <a:ext cx="5321300" cy="365125"/>
          </a:xfrm>
          <a:prstGeom prst="rect">
            <a:avLst/>
          </a:prstGeom>
        </p:spPr>
        <p:txBody>
          <a:bodyPr/>
          <a:lstStyle>
            <a:lvl1pPr>
              <a:defRPr>
                <a:latin typeface="Corbel"/>
                <a:cs typeface="Corbel"/>
              </a:defRPr>
            </a:lvl1pPr>
          </a:lstStyle>
          <a:p>
            <a:pPr defTabSz="457200" fontAlgn="auto">
              <a:spcBef>
                <a:spcPts val="0"/>
              </a:spcBef>
              <a:spcAft>
                <a:spcPts val="0"/>
              </a:spcAft>
              <a:defRPr/>
            </a:pPr>
            <a:r>
              <a:rPr lang="de-DE" dirty="0" err="1">
                <a:solidFill>
                  <a:prstClr val="black"/>
                </a:solidFill>
              </a:rPr>
              <a:t>Presentation</a:t>
            </a:r>
            <a:r>
              <a:rPr lang="de-DE" dirty="0">
                <a:solidFill>
                  <a:prstClr val="black"/>
                </a:solidFill>
              </a:rPr>
              <a:t> title (</a:t>
            </a:r>
            <a:r>
              <a:rPr lang="de-DE" dirty="0" err="1">
                <a:solidFill>
                  <a:prstClr val="black"/>
                </a:solidFill>
              </a:rPr>
              <a:t>change</a:t>
            </a:r>
            <a:r>
              <a:rPr lang="de-DE" dirty="0">
                <a:solidFill>
                  <a:prstClr val="black"/>
                </a:solidFill>
              </a:rPr>
              <a:t> title </a:t>
            </a:r>
            <a:r>
              <a:rPr lang="de-DE" dirty="0" err="1">
                <a:solidFill>
                  <a:prstClr val="black"/>
                </a:solidFill>
              </a:rPr>
              <a:t>and</a:t>
            </a:r>
            <a:r>
              <a:rPr lang="de-DE" dirty="0">
                <a:solidFill>
                  <a:prstClr val="black"/>
                </a:solidFill>
              </a:rPr>
              <a:t> </a:t>
            </a:r>
            <a:r>
              <a:rPr lang="de-DE" dirty="0" err="1">
                <a:solidFill>
                  <a:prstClr val="black"/>
                </a:solidFill>
              </a:rPr>
              <a:t>date</a:t>
            </a:r>
            <a:r>
              <a:rPr lang="de-DE" dirty="0">
                <a:solidFill>
                  <a:prstClr val="black"/>
                </a:solidFill>
              </a:rPr>
              <a:t> </a:t>
            </a:r>
            <a:r>
              <a:rPr lang="de-DE" dirty="0" err="1">
                <a:solidFill>
                  <a:prstClr val="black"/>
                </a:solidFill>
              </a:rPr>
              <a:t>for</a:t>
            </a:r>
            <a:r>
              <a:rPr lang="de-DE" dirty="0">
                <a:solidFill>
                  <a:prstClr val="black"/>
                </a:solidFill>
              </a:rPr>
              <a:t> all </a:t>
            </a:r>
            <a:r>
              <a:rPr lang="de-DE" dirty="0" err="1">
                <a:solidFill>
                  <a:prstClr val="black"/>
                </a:solidFill>
              </a:rPr>
              <a:t>pages</a:t>
            </a:r>
            <a:r>
              <a:rPr lang="de-DE" dirty="0">
                <a:solidFill>
                  <a:prstClr val="black"/>
                </a:solidFill>
              </a:rPr>
              <a:t> </a:t>
            </a:r>
            <a:r>
              <a:rPr lang="de-DE" dirty="0" err="1">
                <a:solidFill>
                  <a:prstClr val="black"/>
                </a:solidFill>
              </a:rPr>
              <a:t>through</a:t>
            </a:r>
            <a:r>
              <a:rPr lang="de-DE" dirty="0">
                <a:solidFill>
                  <a:prstClr val="black"/>
                </a:solidFill>
              </a:rPr>
              <a:t> </a:t>
            </a:r>
            <a:r>
              <a:rPr lang="de-DE" dirty="0" err="1">
                <a:solidFill>
                  <a:prstClr val="black"/>
                </a:solidFill>
              </a:rPr>
              <a:t>set</a:t>
            </a:r>
            <a:r>
              <a:rPr lang="de-DE" dirty="0">
                <a:solidFill>
                  <a:prstClr val="black"/>
                </a:solidFill>
              </a:rPr>
              <a:t> </a:t>
            </a:r>
            <a:r>
              <a:rPr lang="de-DE" dirty="0" err="1">
                <a:solidFill>
                  <a:prstClr val="black"/>
                </a:solidFill>
              </a:rPr>
              <a:t>up</a:t>
            </a:r>
            <a:r>
              <a:rPr lang="de-DE" dirty="0">
                <a:solidFill>
                  <a:prstClr val="black"/>
                </a:solidFill>
              </a:rPr>
              <a:t> </a:t>
            </a:r>
            <a:r>
              <a:rPr lang="de-DE" dirty="0" err="1">
                <a:solidFill>
                  <a:prstClr val="black"/>
                </a:solidFill>
              </a:rPr>
              <a:t>of</a:t>
            </a:r>
            <a:r>
              <a:rPr lang="de-DE" dirty="0">
                <a:solidFill>
                  <a:prstClr val="black"/>
                </a:solidFill>
              </a:rPr>
              <a:t> </a:t>
            </a:r>
            <a:r>
              <a:rPr lang="de-DE" dirty="0" err="1">
                <a:solidFill>
                  <a:prstClr val="black"/>
                </a:solidFill>
              </a:rPr>
              <a:t>the</a:t>
            </a:r>
            <a:r>
              <a:rPr lang="de-DE" dirty="0">
                <a:solidFill>
                  <a:prstClr val="black"/>
                </a:solidFill>
              </a:rPr>
              <a:t> </a:t>
            </a:r>
            <a:r>
              <a:rPr lang="de-DE" dirty="0" err="1">
                <a:solidFill>
                  <a:prstClr val="black"/>
                </a:solidFill>
              </a:rPr>
              <a:t>footer</a:t>
            </a:r>
            <a:r>
              <a:rPr lang="de-DE" dirty="0">
                <a:solidFill>
                  <a:prstClr val="black"/>
                </a:solidFill>
              </a:rPr>
              <a:t>)</a:t>
            </a:r>
          </a:p>
        </p:txBody>
      </p:sp>
      <p:sp>
        <p:nvSpPr>
          <p:cNvPr id="6" name="Datumsplatzhalter 3"/>
          <p:cNvSpPr>
            <a:spLocks noGrp="1"/>
          </p:cNvSpPr>
          <p:nvPr>
            <p:ph type="dt" sz="half" idx="16"/>
          </p:nvPr>
        </p:nvSpPr>
        <p:spPr>
          <a:xfrm>
            <a:off x="5988050" y="6242050"/>
            <a:ext cx="1581150" cy="365125"/>
          </a:xfrm>
          <a:prstGeom prst="rect">
            <a:avLst/>
          </a:prstGeom>
        </p:spPr>
        <p:txBody>
          <a:bodyPr/>
          <a:lstStyle>
            <a:lvl1pPr>
              <a:defRPr>
                <a:latin typeface="Corbel"/>
                <a:cs typeface="Corbel"/>
              </a:defRPr>
            </a:lvl1pPr>
          </a:lstStyle>
          <a:p>
            <a:pPr defTabSz="457200" fontAlgn="auto">
              <a:spcBef>
                <a:spcPts val="0"/>
              </a:spcBef>
              <a:spcAft>
                <a:spcPts val="0"/>
              </a:spcAft>
              <a:defRPr/>
            </a:pPr>
            <a:r>
              <a:rPr lang="de-DE" dirty="0">
                <a:solidFill>
                  <a:prstClr val="black"/>
                </a:solidFill>
              </a:rPr>
              <a:t>15 September 2012</a:t>
            </a:r>
          </a:p>
        </p:txBody>
      </p:sp>
    </p:spTree>
    <p:extLst>
      <p:ext uri="{BB962C8B-B14F-4D97-AF65-F5344CB8AC3E}">
        <p14:creationId xmlns:p14="http://schemas.microsoft.com/office/powerpoint/2010/main" val="175464163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1140088" y="1558572"/>
            <a:ext cx="6778191" cy="1143000"/>
          </a:xfrm>
          <a:prstGeom prst="rect">
            <a:avLst/>
          </a:prstGeom>
        </p:spPr>
        <p:txBody>
          <a:bodyPr vert="horz" lIns="91440" tIns="45720" rIns="91440" bIns="45720" rtlCol="0" anchor="ctr">
            <a:normAutofit/>
          </a:bodyPr>
          <a:lstStyle>
            <a:lvl1pPr>
              <a:defRPr>
                <a:latin typeface="Corbel"/>
                <a:cs typeface="Corbel"/>
              </a:defRPr>
            </a:lvl1pPr>
          </a:lstStyle>
          <a:p>
            <a:pPr>
              <a:lnSpc>
                <a:spcPct val="90000"/>
              </a:lnSpc>
            </a:pPr>
            <a:r>
              <a:rPr lang="en-US" sz="3600" dirty="0">
                <a:solidFill>
                  <a:schemeClr val="tx1"/>
                </a:solidFill>
                <a:cs typeface="Calibri"/>
              </a:rPr>
              <a:t> STABILIZING THE BIOSPHERE</a:t>
            </a:r>
            <a:endParaRPr lang="en-US" sz="3600" dirty="0">
              <a:solidFill>
                <a:schemeClr val="tx1"/>
              </a:solidFill>
              <a:latin typeface="+mj-lt"/>
              <a:cs typeface="Calibri"/>
            </a:endParaRPr>
          </a:p>
        </p:txBody>
      </p:sp>
      <p:sp>
        <p:nvSpPr>
          <p:cNvPr id="9" name="Text Placeholder 2"/>
          <p:cNvSpPr>
            <a:spLocks noGrp="1"/>
          </p:cNvSpPr>
          <p:nvPr>
            <p:ph idx="1"/>
          </p:nvPr>
        </p:nvSpPr>
        <p:spPr>
          <a:xfrm>
            <a:off x="1140088" y="2705925"/>
            <a:ext cx="6778191" cy="3420238"/>
          </a:xfrm>
          <a:prstGeom prst="rect">
            <a:avLst/>
          </a:prstGeom>
        </p:spPr>
        <p:txBody>
          <a:bodyPr vert="horz" lIns="91440" tIns="45720" rIns="91440" bIns="45720" rtlCol="0">
            <a:normAutofit/>
          </a:bodyPr>
          <a:lstStyle>
            <a:lvl1pPr>
              <a:defRPr>
                <a:latin typeface="Corbel"/>
                <a:cs typeface="Corbel"/>
              </a:defRPr>
            </a:lvl1pPr>
          </a:lstStyle>
          <a:p>
            <a:pPr marL="53975" indent="0"/>
            <a:r>
              <a:rPr lang="en-US" sz="2800" dirty="0">
                <a:latin typeface="Calibri Light"/>
                <a:cs typeface="Calibri Light"/>
              </a:rPr>
              <a:t> This is a typical text slide with upper and lower case text and no images</a:t>
            </a:r>
          </a:p>
          <a:p>
            <a:pPr marL="53975" indent="0"/>
            <a:r>
              <a:rPr lang="en-US" sz="2800" dirty="0">
                <a:latin typeface="Calibri Light"/>
                <a:cs typeface="Calibri Light"/>
              </a:rPr>
              <a:t> Written in Calibri Light, 20-28 pt. size, depending on text volume</a:t>
            </a:r>
          </a:p>
          <a:p>
            <a:pPr marL="53975" indent="0"/>
            <a:r>
              <a:rPr lang="en-US" sz="2800" dirty="0">
                <a:latin typeface="Calibri Light"/>
                <a:cs typeface="Calibri Light"/>
              </a:rPr>
              <a:t> Show a maximum of five bullet points per page</a:t>
            </a:r>
          </a:p>
        </p:txBody>
      </p:sp>
    </p:spTree>
    <p:extLst>
      <p:ext uri="{BB962C8B-B14F-4D97-AF65-F5344CB8AC3E}">
        <p14:creationId xmlns:p14="http://schemas.microsoft.com/office/powerpoint/2010/main" val="23991833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pPr defTabSz="457200" fontAlgn="auto">
              <a:spcBef>
                <a:spcPts val="0"/>
              </a:spcBef>
              <a:spcAft>
                <a:spcPts val="0"/>
              </a:spcAft>
            </a:pPr>
            <a:fld id="{9462057F-DCBF-483B-AD7B-BD06B5C16EE2}" type="datetimeFigureOut">
              <a:rPr lang="en-GB" smtClean="0">
                <a:solidFill>
                  <a:prstClr val="black"/>
                </a:solidFill>
                <a:latin typeface="Corbel"/>
                <a:cs typeface="+mn-cs"/>
              </a:rPr>
              <a:pPr defTabSz="457200" fontAlgn="auto">
                <a:spcBef>
                  <a:spcPts val="0"/>
                </a:spcBef>
                <a:spcAft>
                  <a:spcPts val="0"/>
                </a:spcAft>
              </a:pPr>
              <a:t>04/06/2019</a:t>
            </a:fld>
            <a:endParaRPr lang="en-GB">
              <a:solidFill>
                <a:prstClr val="black"/>
              </a:solidFill>
              <a:latin typeface="Corbel"/>
              <a:cs typeface="+mn-cs"/>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pPr defTabSz="457200" fontAlgn="auto">
              <a:spcBef>
                <a:spcPts val="0"/>
              </a:spcBef>
              <a:spcAft>
                <a:spcPts val="0"/>
              </a:spcAft>
            </a:pPr>
            <a:endParaRPr lang="en-GB">
              <a:solidFill>
                <a:prstClr val="black"/>
              </a:solidFill>
              <a:latin typeface="Corbel"/>
              <a:cs typeface="+mn-cs"/>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pPr defTabSz="457200" fontAlgn="auto">
              <a:spcBef>
                <a:spcPts val="0"/>
              </a:spcBef>
              <a:spcAft>
                <a:spcPts val="0"/>
              </a:spcAft>
            </a:pPr>
            <a:fld id="{50DFB0F8-D1F6-4417-A637-E0055AD2A044}" type="slidenum">
              <a:rPr lang="en-GB" smtClean="0">
                <a:solidFill>
                  <a:prstClr val="black"/>
                </a:solidFill>
                <a:latin typeface="Corbel"/>
                <a:cs typeface="+mn-cs"/>
              </a:rPr>
              <a:pPr defTabSz="457200" fontAlgn="auto">
                <a:spcBef>
                  <a:spcPts val="0"/>
                </a:spcBef>
                <a:spcAft>
                  <a:spcPts val="0"/>
                </a:spcAft>
              </a:pPr>
              <a:t>‹N°›</a:t>
            </a:fld>
            <a:endParaRPr lang="en-GB">
              <a:solidFill>
                <a:prstClr val="black"/>
              </a:solidFill>
              <a:latin typeface="Corbel"/>
              <a:cs typeface="+mn-cs"/>
            </a:endParaRPr>
          </a:p>
        </p:txBody>
      </p:sp>
    </p:spTree>
    <p:extLst>
      <p:ext uri="{BB962C8B-B14F-4D97-AF65-F5344CB8AC3E}">
        <p14:creationId xmlns:p14="http://schemas.microsoft.com/office/powerpoint/2010/main" val="323714959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1140088" y="1558572"/>
            <a:ext cx="6778191" cy="1143000"/>
          </a:xfrm>
          <a:prstGeom prst="rect">
            <a:avLst/>
          </a:prstGeom>
        </p:spPr>
        <p:txBody>
          <a:bodyPr vert="horz" lIns="91440" tIns="45720" rIns="91440" bIns="45720" rtlCol="0" anchor="ctr">
            <a:normAutofit/>
          </a:bodyPr>
          <a:lstStyle/>
          <a:p>
            <a:pPr>
              <a:lnSpc>
                <a:spcPct val="90000"/>
              </a:lnSpc>
            </a:pPr>
            <a:r>
              <a:rPr lang="en-US" sz="3600" dirty="0">
                <a:solidFill>
                  <a:schemeClr val="tx1"/>
                </a:solidFill>
                <a:cs typeface="Calibri"/>
              </a:rPr>
              <a:t> STABILIZING THE BIOSPHERE</a:t>
            </a:r>
            <a:endParaRPr lang="en-US" sz="3600" dirty="0">
              <a:solidFill>
                <a:schemeClr val="tx1"/>
              </a:solidFill>
              <a:latin typeface="+mj-lt"/>
              <a:cs typeface="Calibri"/>
            </a:endParaRPr>
          </a:p>
        </p:txBody>
      </p:sp>
      <p:sp>
        <p:nvSpPr>
          <p:cNvPr id="9" name="Text Placeholder 2"/>
          <p:cNvSpPr>
            <a:spLocks noGrp="1"/>
          </p:cNvSpPr>
          <p:nvPr>
            <p:ph idx="1"/>
          </p:nvPr>
        </p:nvSpPr>
        <p:spPr>
          <a:xfrm>
            <a:off x="1140088" y="2705925"/>
            <a:ext cx="6778191" cy="3420238"/>
          </a:xfrm>
          <a:prstGeom prst="rect">
            <a:avLst/>
          </a:prstGeom>
        </p:spPr>
        <p:txBody>
          <a:bodyPr vert="horz" lIns="91440" tIns="45720" rIns="91440" bIns="45720" rtlCol="0">
            <a:normAutofit/>
          </a:bodyPr>
          <a:lstStyle/>
          <a:p>
            <a:pPr marL="53975" indent="0"/>
            <a:r>
              <a:rPr lang="en-US" sz="2800" dirty="0">
                <a:latin typeface="Calibri Light"/>
                <a:cs typeface="Calibri Light"/>
              </a:rPr>
              <a:t> This is a typical text slide with upper and lower case text and no images</a:t>
            </a:r>
          </a:p>
          <a:p>
            <a:pPr marL="53975" indent="0"/>
            <a:r>
              <a:rPr lang="en-US" sz="2800" dirty="0">
                <a:latin typeface="Calibri Light"/>
                <a:cs typeface="Calibri Light"/>
              </a:rPr>
              <a:t> Written in Calibri Light, 20-28 pt. size, depending on text volume</a:t>
            </a:r>
          </a:p>
          <a:p>
            <a:pPr marL="53975" indent="0"/>
            <a:r>
              <a:rPr lang="en-US" sz="2800" dirty="0">
                <a:latin typeface="Calibri Light"/>
                <a:cs typeface="Calibri Light"/>
              </a:rPr>
              <a:t> Show a maximum of five bullet points per page</a:t>
            </a:r>
          </a:p>
        </p:txBody>
      </p:sp>
    </p:spTree>
    <p:extLst>
      <p:ext uri="{BB962C8B-B14F-4D97-AF65-F5344CB8AC3E}">
        <p14:creationId xmlns:p14="http://schemas.microsoft.com/office/powerpoint/2010/main" val="8015310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3"/>
          <p:cNvSpPr>
            <a:spLocks noGrp="1"/>
          </p:cNvSpPr>
          <p:nvPr>
            <p:ph type="dt" sz="half" idx="10"/>
          </p:nvPr>
        </p:nvSpPr>
        <p:spPr/>
        <p:txBody>
          <a:bodyPr/>
          <a:lstStyle>
            <a:lvl1pPr>
              <a:defRPr/>
            </a:lvl1pPr>
          </a:lstStyle>
          <a:p>
            <a:pPr>
              <a:defRPr/>
            </a:pPr>
            <a:fld id="{5FB8DC5B-1737-4CC5-9B86-216DFF4F1486}" type="datetimeFigureOut">
              <a:rPr lang="fr-FR"/>
              <a:pPr>
                <a:defRPr/>
              </a:pPr>
              <a:t>04/06/2019</a:t>
            </a:fld>
            <a:endParaRPr lang="fr-FR"/>
          </a:p>
        </p:txBody>
      </p:sp>
      <p:sp>
        <p:nvSpPr>
          <p:cNvPr id="8" name="Espace réservé du pied de page 4"/>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p:cNvSpPr>
            <a:spLocks noGrp="1"/>
          </p:cNvSpPr>
          <p:nvPr>
            <p:ph type="sldNum" sz="quarter" idx="12"/>
          </p:nvPr>
        </p:nvSpPr>
        <p:spPr/>
        <p:txBody>
          <a:bodyPr/>
          <a:lstStyle>
            <a:lvl1pPr>
              <a:defRPr/>
            </a:lvl1pPr>
          </a:lstStyle>
          <a:p>
            <a:pPr>
              <a:defRPr/>
            </a:pPr>
            <a:fld id="{EFE1CF5F-36C1-4DEE-99D1-A9DEC8053B38}" type="slidenum">
              <a:rPr lang="fr-FR"/>
              <a:pPr>
                <a:defRPr/>
              </a:pPr>
              <a:t>‹N°›</a:t>
            </a:fld>
            <a:endParaRPr lang="fr-F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endParaRPr lang="de-CH"/>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a:xfrm>
            <a:off x="457200" y="6356350"/>
            <a:ext cx="2133600" cy="365125"/>
          </a:xfrm>
          <a:prstGeom prst="rect">
            <a:avLst/>
          </a:prstGeom>
        </p:spPr>
        <p:txBody>
          <a:bodyPr/>
          <a:lstStyle/>
          <a:p>
            <a:pPr defTabSz="457200" fontAlgn="auto">
              <a:spcBef>
                <a:spcPts val="0"/>
              </a:spcBef>
              <a:spcAft>
                <a:spcPts val="0"/>
              </a:spcAft>
            </a:pPr>
            <a:fld id="{445887DB-D5DA-4DCB-8A1E-4072F9B97743}" type="datetime1">
              <a:rPr lang="en-US" smtClean="0">
                <a:solidFill>
                  <a:prstClr val="black">
                    <a:tint val="75000"/>
                  </a:prstClr>
                </a:solidFill>
                <a:latin typeface="Corbel"/>
                <a:cs typeface="+mn-cs"/>
              </a:rPr>
              <a:pPr defTabSz="457200" fontAlgn="auto">
                <a:spcBef>
                  <a:spcPts val="0"/>
                </a:spcBef>
                <a:spcAft>
                  <a:spcPts val="0"/>
                </a:spcAft>
              </a:pPr>
              <a:t>6/4/2019</a:t>
            </a:fld>
            <a:endParaRPr lang="de-CH">
              <a:solidFill>
                <a:prstClr val="black">
                  <a:tint val="75000"/>
                </a:prstClr>
              </a:solidFill>
              <a:latin typeface="Corbel"/>
              <a:cs typeface="+mn-cs"/>
            </a:endParaRPr>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pPr defTabSz="457200" fontAlgn="auto">
              <a:spcBef>
                <a:spcPts val="0"/>
              </a:spcBef>
              <a:spcAft>
                <a:spcPts val="0"/>
              </a:spcAft>
            </a:pPr>
            <a:r>
              <a:rPr lang="de-CH">
                <a:solidFill>
                  <a:prstClr val="black">
                    <a:tint val="75000"/>
                  </a:prstClr>
                </a:solidFill>
                <a:latin typeface="Corbel"/>
                <a:cs typeface="+mn-cs"/>
              </a:rPr>
              <a:t>1</a:t>
            </a: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pPr defTabSz="457200" fontAlgn="auto">
              <a:spcBef>
                <a:spcPts val="0"/>
              </a:spcBef>
              <a:spcAft>
                <a:spcPts val="0"/>
              </a:spcAft>
            </a:pPr>
            <a:fld id="{AEF5691E-4286-40E5-BA65-00CA43A80FB8}" type="slidenum">
              <a:rPr lang="de-CH" smtClean="0">
                <a:solidFill>
                  <a:prstClr val="black">
                    <a:tint val="75000"/>
                  </a:prstClr>
                </a:solidFill>
                <a:latin typeface="Corbel"/>
                <a:cs typeface="+mn-cs"/>
              </a:rPr>
              <a:pPr defTabSz="457200" fontAlgn="auto">
                <a:spcBef>
                  <a:spcPts val="0"/>
                </a:spcBef>
                <a:spcAft>
                  <a:spcPts val="0"/>
                </a:spcAft>
              </a:pPr>
              <a:t>‹N°›</a:t>
            </a:fld>
            <a:endParaRPr lang="de-CH">
              <a:solidFill>
                <a:prstClr val="black">
                  <a:tint val="75000"/>
                </a:prstClr>
              </a:solidFill>
              <a:latin typeface="Corbel"/>
              <a:cs typeface="+mn-cs"/>
            </a:endParaRPr>
          </a:p>
        </p:txBody>
      </p:sp>
    </p:spTree>
    <p:extLst>
      <p:ext uri="{BB962C8B-B14F-4D97-AF65-F5344CB8AC3E}">
        <p14:creationId xmlns:p14="http://schemas.microsoft.com/office/powerpoint/2010/main" val="102888975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a:bodyPr>
          <a:lstStyle>
            <a:lvl1pPr algn="l">
              <a:defRPr sz="4000" b="1">
                <a:solidFill>
                  <a:schemeClr val="tx1">
                    <a:lumMod val="75000"/>
                    <a:lumOff val="25000"/>
                  </a:schemeClr>
                </a:solidFill>
              </a:defRPr>
            </a:lvl1pPr>
          </a:lstStyle>
          <a:p>
            <a:r>
              <a:rPr lang="en-US"/>
              <a:t>Click to edit Master title style</a:t>
            </a:r>
          </a:p>
        </p:txBody>
      </p:sp>
      <p:sp>
        <p:nvSpPr>
          <p:cNvPr id="3" name="Date Placeholder 2"/>
          <p:cNvSpPr>
            <a:spLocks noGrp="1"/>
          </p:cNvSpPr>
          <p:nvPr>
            <p:ph type="dt" sz="half" idx="10"/>
          </p:nvPr>
        </p:nvSpPr>
        <p:spPr/>
        <p:txBody>
          <a:bodyPr/>
          <a:lstStyle/>
          <a:p>
            <a:pPr defTabSz="457200" fontAlgn="auto">
              <a:spcBef>
                <a:spcPts val="0"/>
              </a:spcBef>
              <a:spcAft>
                <a:spcPts val="0"/>
              </a:spcAft>
            </a:pPr>
            <a:fld id="{01156B55-5911-4B16-95AB-E10A143A2195}" type="datetime1">
              <a:rPr lang="en-US" smtClean="0">
                <a:solidFill>
                  <a:prstClr val="black"/>
                </a:solidFill>
                <a:latin typeface="Corbel"/>
                <a:cs typeface="+mn-cs"/>
              </a:rPr>
              <a:pPr defTabSz="457200" fontAlgn="auto">
                <a:spcBef>
                  <a:spcPts val="0"/>
                </a:spcBef>
                <a:spcAft>
                  <a:spcPts val="0"/>
                </a:spcAft>
              </a:pPr>
              <a:t>6/4/2019</a:t>
            </a:fld>
            <a:endParaRPr lang="en-US">
              <a:solidFill>
                <a:prstClr val="black"/>
              </a:solidFill>
              <a:latin typeface="Corbel"/>
              <a:cs typeface="+mn-cs"/>
            </a:endParaRPr>
          </a:p>
        </p:txBody>
      </p:sp>
      <p:sp>
        <p:nvSpPr>
          <p:cNvPr id="4" name="Footer Placeholder 3"/>
          <p:cNvSpPr>
            <a:spLocks noGrp="1"/>
          </p:cNvSpPr>
          <p:nvPr>
            <p:ph type="ftr" sz="quarter" idx="11"/>
          </p:nvPr>
        </p:nvSpPr>
        <p:spPr/>
        <p:txBody>
          <a:bodyPr/>
          <a:lstStyle/>
          <a:p>
            <a:pPr defTabSz="457200" fontAlgn="auto">
              <a:spcBef>
                <a:spcPts val="0"/>
              </a:spcBef>
              <a:spcAft>
                <a:spcPts val="0"/>
              </a:spcAft>
            </a:pPr>
            <a:r>
              <a:rPr lang="en-US">
                <a:solidFill>
                  <a:prstClr val="black"/>
                </a:solidFill>
                <a:latin typeface="Corbel"/>
                <a:cs typeface="+mn-cs"/>
              </a:rPr>
              <a:t>1</a:t>
            </a:r>
          </a:p>
        </p:txBody>
      </p:sp>
      <p:sp>
        <p:nvSpPr>
          <p:cNvPr id="5" name="Slide Number Placeholder 4"/>
          <p:cNvSpPr>
            <a:spLocks noGrp="1"/>
          </p:cNvSpPr>
          <p:nvPr>
            <p:ph type="sldNum" sz="quarter" idx="12"/>
          </p:nvPr>
        </p:nvSpPr>
        <p:spPr/>
        <p:txBody>
          <a:bodyPr/>
          <a:lstStyle/>
          <a:p>
            <a:pPr defTabSz="457200" fontAlgn="auto">
              <a:spcBef>
                <a:spcPts val="0"/>
              </a:spcBef>
              <a:spcAft>
                <a:spcPts val="0"/>
              </a:spcAft>
            </a:pPr>
            <a:fld id="{33E85A36-2DCF-42C4-9E23-146EC3DF3383}" type="slidenum">
              <a:rPr lang="en-US" smtClean="0">
                <a:solidFill>
                  <a:prstClr val="black"/>
                </a:solidFill>
                <a:latin typeface="Corbel"/>
                <a:cs typeface="+mn-cs"/>
              </a:rPr>
              <a:pPr defTabSz="457200" fontAlgn="auto">
                <a:spcBef>
                  <a:spcPts val="0"/>
                </a:spcBef>
                <a:spcAft>
                  <a:spcPts val="0"/>
                </a:spcAft>
              </a:pPr>
              <a:t>‹N°›</a:t>
            </a:fld>
            <a:endParaRPr lang="en-US">
              <a:solidFill>
                <a:prstClr val="black"/>
              </a:solidFill>
              <a:latin typeface="Corbel"/>
              <a:cs typeface="+mn-cs"/>
            </a:endParaRPr>
          </a:p>
        </p:txBody>
      </p:sp>
    </p:spTree>
    <p:extLst>
      <p:ext uri="{BB962C8B-B14F-4D97-AF65-F5344CB8AC3E}">
        <p14:creationId xmlns:p14="http://schemas.microsoft.com/office/powerpoint/2010/main" val="2795426995"/>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2" name="Picture 1" descr="GCF - PPT BG.jp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9382" y="-47616"/>
            <a:ext cx="9302765" cy="6953232"/>
          </a:xfrm>
          <a:prstGeom prst="rect">
            <a:avLst/>
          </a:prstGeom>
        </p:spPr>
      </p:pic>
      <p:pic>
        <p:nvPicPr>
          <p:cNvPr id="3" name="Picture 2" descr="GCFblgrnLogoRGB.eps"/>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655786" y="559834"/>
            <a:ext cx="2785974" cy="1970930"/>
          </a:xfrm>
          <a:prstGeom prst="rect">
            <a:avLst/>
          </a:prstGeom>
        </p:spPr>
      </p:pic>
      <p:sp>
        <p:nvSpPr>
          <p:cNvPr id="4" name="Subtitle 2"/>
          <p:cNvSpPr txBox="1">
            <a:spLocks/>
          </p:cNvSpPr>
          <p:nvPr/>
        </p:nvSpPr>
        <p:spPr>
          <a:xfrm>
            <a:off x="1777956" y="2909888"/>
            <a:ext cx="7126608" cy="67238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fontAlgn="auto">
              <a:lnSpc>
                <a:spcPct val="90000"/>
              </a:lnSpc>
              <a:spcAft>
                <a:spcPts val="0"/>
              </a:spcAft>
            </a:pPr>
            <a:r>
              <a:rPr lang="en-US" sz="3600" b="1" dirty="0">
                <a:solidFill>
                  <a:prstClr val="black"/>
                </a:solidFill>
                <a:cs typeface="Corbel"/>
              </a:rPr>
              <a:t>Title of </a:t>
            </a:r>
            <a:r>
              <a:rPr lang="en-US" sz="4000" b="1" dirty="0">
                <a:solidFill>
                  <a:prstClr val="black"/>
                </a:solidFill>
                <a:cs typeface="Corbel"/>
              </a:rPr>
              <a:t>Presentation</a:t>
            </a:r>
            <a:endParaRPr lang="en-US" sz="3600" b="1" i="1" dirty="0">
              <a:solidFill>
                <a:prstClr val="black"/>
              </a:solidFill>
              <a:cs typeface="Corbel"/>
            </a:endParaRPr>
          </a:p>
        </p:txBody>
      </p:sp>
      <p:sp>
        <p:nvSpPr>
          <p:cNvPr id="5" name="Subtitle 2"/>
          <p:cNvSpPr txBox="1">
            <a:spLocks/>
          </p:cNvSpPr>
          <p:nvPr/>
        </p:nvSpPr>
        <p:spPr>
          <a:xfrm>
            <a:off x="1772575" y="4445343"/>
            <a:ext cx="6653110" cy="1603743"/>
          </a:xfrm>
          <a:prstGeom prst="rect">
            <a:avLst/>
          </a:prstGeom>
        </p:spPr>
        <p:txBody>
          <a:bodyPr>
            <a:noAutofit/>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lnSpc>
                <a:spcPct val="80000"/>
              </a:lnSpc>
              <a:buFont typeface="Arial" pitchFamily="34" charset="0"/>
              <a:buNone/>
            </a:pPr>
            <a:r>
              <a:rPr lang="en-US" sz="2800" b="1" dirty="0">
                <a:solidFill>
                  <a:srgbClr val="246B52"/>
                </a:solidFill>
                <a:ea typeface="Corbel"/>
                <a:cs typeface="Corbel"/>
              </a:rPr>
              <a:t>Name of Presenter</a:t>
            </a:r>
          </a:p>
          <a:p>
            <a:pPr marL="0" indent="0" defTabSz="457200">
              <a:lnSpc>
                <a:spcPct val="80000"/>
              </a:lnSpc>
              <a:buFont typeface="Arial" pitchFamily="34" charset="0"/>
              <a:buNone/>
            </a:pPr>
            <a:endParaRPr lang="en-US" sz="2400" dirty="0">
              <a:solidFill>
                <a:srgbClr val="246B52"/>
              </a:solidFill>
              <a:ea typeface="Corbel"/>
              <a:cs typeface="Corbel"/>
            </a:endParaRPr>
          </a:p>
          <a:p>
            <a:pPr marL="0" indent="0" defTabSz="457200">
              <a:lnSpc>
                <a:spcPct val="80000"/>
              </a:lnSpc>
              <a:buFont typeface="Arial" pitchFamily="34" charset="0"/>
              <a:buNone/>
            </a:pPr>
            <a:r>
              <a:rPr lang="en-US" sz="2000" dirty="0">
                <a:solidFill>
                  <a:srgbClr val="246B52"/>
                </a:solidFill>
                <a:ea typeface="Corbel"/>
                <a:cs typeface="Corbel"/>
              </a:rPr>
              <a:t>Event Name</a:t>
            </a:r>
          </a:p>
          <a:p>
            <a:pPr marL="0" indent="0" defTabSz="457200">
              <a:lnSpc>
                <a:spcPct val="80000"/>
              </a:lnSpc>
              <a:buFont typeface="Arial" pitchFamily="34" charset="0"/>
              <a:buNone/>
            </a:pPr>
            <a:r>
              <a:rPr lang="en-US" sz="2000" dirty="0">
                <a:solidFill>
                  <a:srgbClr val="246B52"/>
                </a:solidFill>
                <a:ea typeface="Corbel"/>
                <a:cs typeface="Corbel"/>
              </a:rPr>
              <a:t>Month Year | Location</a:t>
            </a:r>
          </a:p>
        </p:txBody>
      </p:sp>
      <p:sp>
        <p:nvSpPr>
          <p:cNvPr id="6" name="Subtitle 2"/>
          <p:cNvSpPr txBox="1">
            <a:spLocks/>
          </p:cNvSpPr>
          <p:nvPr/>
        </p:nvSpPr>
        <p:spPr>
          <a:xfrm>
            <a:off x="1772575" y="2549331"/>
            <a:ext cx="7126608" cy="40254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fontAlgn="auto">
              <a:lnSpc>
                <a:spcPct val="90000"/>
              </a:lnSpc>
              <a:spcAft>
                <a:spcPts val="0"/>
              </a:spcAft>
            </a:pPr>
            <a:r>
              <a:rPr lang="en-US" sz="2000" dirty="0">
                <a:solidFill>
                  <a:prstClr val="black"/>
                </a:solidFill>
                <a:cs typeface="Corbel"/>
              </a:rPr>
              <a:t>Subtitle/Agenda Item/Etc. (optional)</a:t>
            </a:r>
          </a:p>
          <a:p>
            <a:pPr algn="l" fontAlgn="auto">
              <a:lnSpc>
                <a:spcPct val="90000"/>
              </a:lnSpc>
              <a:spcAft>
                <a:spcPts val="0"/>
              </a:spcAft>
            </a:pPr>
            <a:endParaRPr lang="en-US" sz="2000" dirty="0">
              <a:solidFill>
                <a:prstClr val="black"/>
              </a:solidFill>
              <a:cs typeface="Corbel"/>
            </a:endParaRPr>
          </a:p>
        </p:txBody>
      </p:sp>
      <p:pic>
        <p:nvPicPr>
          <p:cNvPr id="7" name="Picture 6" descr="GCF - PPT BG.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382" y="-47616"/>
            <a:ext cx="9302765" cy="6953232"/>
          </a:xfrm>
          <a:prstGeom prst="rect">
            <a:avLst/>
          </a:prstGeom>
        </p:spPr>
      </p:pic>
      <p:pic>
        <p:nvPicPr>
          <p:cNvPr id="8" name="Picture 7" descr="GCFblgrnLogoRGB.eps"/>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655786" y="559834"/>
            <a:ext cx="2785974" cy="1970930"/>
          </a:xfrm>
          <a:prstGeom prst="rect">
            <a:avLst/>
          </a:prstGeom>
        </p:spPr>
      </p:pic>
      <p:sp>
        <p:nvSpPr>
          <p:cNvPr id="9" name="Subtitle 2"/>
          <p:cNvSpPr txBox="1">
            <a:spLocks/>
          </p:cNvSpPr>
          <p:nvPr userDrawn="1"/>
        </p:nvSpPr>
        <p:spPr>
          <a:xfrm>
            <a:off x="1777956" y="2909888"/>
            <a:ext cx="7126608" cy="67238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fontAlgn="auto">
              <a:lnSpc>
                <a:spcPct val="90000"/>
              </a:lnSpc>
              <a:spcAft>
                <a:spcPts val="0"/>
              </a:spcAft>
            </a:pPr>
            <a:r>
              <a:rPr lang="en-US" sz="3600" b="1" dirty="0">
                <a:solidFill>
                  <a:prstClr val="black"/>
                </a:solidFill>
                <a:cs typeface="Corbel"/>
              </a:rPr>
              <a:t>Title of </a:t>
            </a:r>
            <a:r>
              <a:rPr lang="en-US" sz="4000" b="1" dirty="0">
                <a:solidFill>
                  <a:prstClr val="black"/>
                </a:solidFill>
                <a:cs typeface="Corbel"/>
              </a:rPr>
              <a:t>Presentation</a:t>
            </a:r>
            <a:endParaRPr lang="en-US" sz="3600" b="1" i="1" dirty="0">
              <a:solidFill>
                <a:prstClr val="black"/>
              </a:solidFill>
              <a:cs typeface="Corbel"/>
            </a:endParaRPr>
          </a:p>
        </p:txBody>
      </p:sp>
      <p:sp>
        <p:nvSpPr>
          <p:cNvPr id="10" name="Subtitle 2"/>
          <p:cNvSpPr txBox="1">
            <a:spLocks/>
          </p:cNvSpPr>
          <p:nvPr userDrawn="1"/>
        </p:nvSpPr>
        <p:spPr>
          <a:xfrm>
            <a:off x="1772575" y="4445343"/>
            <a:ext cx="6653110" cy="1603743"/>
          </a:xfrm>
          <a:prstGeom prst="rect">
            <a:avLst/>
          </a:prstGeom>
        </p:spPr>
        <p:txBody>
          <a:bodyPr>
            <a:noAutofit/>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lnSpc>
                <a:spcPct val="80000"/>
              </a:lnSpc>
              <a:buFont typeface="Arial" pitchFamily="34" charset="0"/>
              <a:buNone/>
            </a:pPr>
            <a:r>
              <a:rPr lang="en-US" sz="2800" b="1" dirty="0">
                <a:solidFill>
                  <a:srgbClr val="246B52"/>
                </a:solidFill>
                <a:ea typeface="Corbel"/>
                <a:cs typeface="Corbel"/>
              </a:rPr>
              <a:t>Name of Presenter</a:t>
            </a:r>
          </a:p>
          <a:p>
            <a:pPr marL="0" indent="0" defTabSz="457200">
              <a:lnSpc>
                <a:spcPct val="80000"/>
              </a:lnSpc>
              <a:buFont typeface="Arial" pitchFamily="34" charset="0"/>
              <a:buNone/>
            </a:pPr>
            <a:endParaRPr lang="en-US" sz="2400" dirty="0">
              <a:solidFill>
                <a:srgbClr val="246B52"/>
              </a:solidFill>
              <a:ea typeface="Corbel"/>
              <a:cs typeface="Corbel"/>
            </a:endParaRPr>
          </a:p>
          <a:p>
            <a:pPr marL="0" indent="0" defTabSz="457200">
              <a:lnSpc>
                <a:spcPct val="80000"/>
              </a:lnSpc>
              <a:buFont typeface="Arial" pitchFamily="34" charset="0"/>
              <a:buNone/>
            </a:pPr>
            <a:r>
              <a:rPr lang="en-US" sz="2000" dirty="0">
                <a:solidFill>
                  <a:srgbClr val="246B52"/>
                </a:solidFill>
                <a:ea typeface="Corbel"/>
                <a:cs typeface="Corbel"/>
              </a:rPr>
              <a:t>Event Name</a:t>
            </a:r>
          </a:p>
          <a:p>
            <a:pPr marL="0" indent="0" defTabSz="457200">
              <a:lnSpc>
                <a:spcPct val="80000"/>
              </a:lnSpc>
              <a:buFont typeface="Arial" pitchFamily="34" charset="0"/>
              <a:buNone/>
            </a:pPr>
            <a:r>
              <a:rPr lang="en-US" sz="2000" dirty="0">
                <a:solidFill>
                  <a:srgbClr val="246B52"/>
                </a:solidFill>
                <a:ea typeface="Corbel"/>
                <a:cs typeface="Corbel"/>
              </a:rPr>
              <a:t>Month Year | Location</a:t>
            </a:r>
          </a:p>
        </p:txBody>
      </p:sp>
      <p:sp>
        <p:nvSpPr>
          <p:cNvPr id="11" name="Subtitle 2"/>
          <p:cNvSpPr txBox="1">
            <a:spLocks/>
          </p:cNvSpPr>
          <p:nvPr userDrawn="1"/>
        </p:nvSpPr>
        <p:spPr>
          <a:xfrm>
            <a:off x="1772575" y="2549331"/>
            <a:ext cx="7126608" cy="40254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fontAlgn="auto">
              <a:lnSpc>
                <a:spcPct val="90000"/>
              </a:lnSpc>
              <a:spcAft>
                <a:spcPts val="0"/>
              </a:spcAft>
            </a:pPr>
            <a:r>
              <a:rPr lang="en-US" sz="2000" dirty="0">
                <a:solidFill>
                  <a:prstClr val="black"/>
                </a:solidFill>
                <a:cs typeface="Corbel"/>
              </a:rPr>
              <a:t>Subtitle/Agenda Item/Etc. (optional)</a:t>
            </a:r>
          </a:p>
          <a:p>
            <a:pPr algn="l" fontAlgn="auto">
              <a:lnSpc>
                <a:spcPct val="90000"/>
              </a:lnSpc>
              <a:spcAft>
                <a:spcPts val="0"/>
              </a:spcAft>
            </a:pPr>
            <a:endParaRPr lang="en-US" sz="2000" dirty="0">
              <a:solidFill>
                <a:prstClr val="black"/>
              </a:solidFill>
              <a:cs typeface="Corbel"/>
            </a:endParaRPr>
          </a:p>
        </p:txBody>
      </p:sp>
    </p:spTree>
    <p:extLst>
      <p:ext uri="{BB962C8B-B14F-4D97-AF65-F5344CB8AC3E}">
        <p14:creationId xmlns:p14="http://schemas.microsoft.com/office/powerpoint/2010/main" val="198178248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p:cSld name="Tex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725804"/>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5" name="Text Placeholder 4"/>
          <p:cNvSpPr>
            <a:spLocks noGrp="1"/>
          </p:cNvSpPr>
          <p:nvPr>
            <p:ph type="body" sz="quarter" idx="10" hasCustomPrompt="1"/>
          </p:nvPr>
        </p:nvSpPr>
        <p:spPr>
          <a:xfrm>
            <a:off x="822325" y="2127250"/>
            <a:ext cx="7524750" cy="3944938"/>
          </a:xfrm>
          <a:prstGeom prst="rect">
            <a:avLst/>
          </a:prstGeom>
        </p:spPr>
        <p:txBody>
          <a:bodyPr vert="horz"/>
          <a:lstStyle>
            <a:lvl1pPr marL="0" indent="0">
              <a:buNone/>
              <a:defRPr sz="2800">
                <a:latin typeface="Corbel"/>
                <a:cs typeface="Corbel"/>
              </a:defRPr>
            </a:lvl1pPr>
          </a:lstStyle>
          <a:p>
            <a:pPr lvl="0"/>
            <a:r>
              <a:rPr lang="en-US" dirty="0"/>
              <a:t>Text</a:t>
            </a:r>
          </a:p>
        </p:txBody>
      </p:sp>
    </p:spTree>
    <p:extLst>
      <p:ext uri="{BB962C8B-B14F-4D97-AF65-F5344CB8AC3E}">
        <p14:creationId xmlns:p14="http://schemas.microsoft.com/office/powerpoint/2010/main" val="3432727263"/>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p:cSld name="Bulleted Lis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725804"/>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8" name="Text Placeholder 4"/>
          <p:cNvSpPr>
            <a:spLocks noGrp="1"/>
          </p:cNvSpPr>
          <p:nvPr>
            <p:ph type="body" sz="quarter" idx="10" hasCustomPrompt="1"/>
          </p:nvPr>
        </p:nvSpPr>
        <p:spPr>
          <a:xfrm>
            <a:off x="822325" y="2127250"/>
            <a:ext cx="7524750" cy="3944938"/>
          </a:xfrm>
          <a:prstGeom prst="rect">
            <a:avLst/>
          </a:prstGeom>
        </p:spPr>
        <p:txBody>
          <a:bodyPr vert="horz"/>
          <a:lstStyle>
            <a:lvl1pPr marL="457200" indent="-457200">
              <a:buClr>
                <a:srgbClr val="24634F"/>
              </a:buClr>
              <a:buFont typeface="Arial"/>
              <a:buChar char="•"/>
              <a:defRPr sz="2800">
                <a:latin typeface="Corbel"/>
                <a:cs typeface="Corbel"/>
              </a:defRPr>
            </a:lvl1pPr>
          </a:lstStyle>
          <a:p>
            <a:pPr lvl="0"/>
            <a:r>
              <a:rPr lang="en-US" dirty="0"/>
              <a:t>Bulleted List</a:t>
            </a:r>
          </a:p>
        </p:txBody>
      </p:sp>
    </p:spTree>
    <p:extLst>
      <p:ext uri="{BB962C8B-B14F-4D97-AF65-F5344CB8AC3E}">
        <p14:creationId xmlns:p14="http://schemas.microsoft.com/office/powerpoint/2010/main" val="273567887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p:cSld name="Numbered Lis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725804"/>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8" name="Text Placeholder 4"/>
          <p:cNvSpPr>
            <a:spLocks noGrp="1"/>
          </p:cNvSpPr>
          <p:nvPr>
            <p:ph type="body" sz="quarter" idx="10" hasCustomPrompt="1"/>
          </p:nvPr>
        </p:nvSpPr>
        <p:spPr>
          <a:xfrm>
            <a:off x="822325" y="2127250"/>
            <a:ext cx="7524750" cy="3944938"/>
          </a:xfrm>
          <a:prstGeom prst="rect">
            <a:avLst/>
          </a:prstGeom>
        </p:spPr>
        <p:txBody>
          <a:bodyPr vert="horz"/>
          <a:lstStyle>
            <a:lvl1pPr marL="514350" indent="-514350">
              <a:buClr>
                <a:srgbClr val="24634F"/>
              </a:buClr>
              <a:buFont typeface="+mj-lt"/>
              <a:buAutoNum type="arabicPeriod"/>
              <a:defRPr sz="2800">
                <a:latin typeface="Corbel"/>
                <a:cs typeface="Corbel"/>
              </a:defRPr>
            </a:lvl1pPr>
          </a:lstStyle>
          <a:p>
            <a:pPr lvl="0"/>
            <a:r>
              <a:rPr lang="en-US" dirty="0"/>
              <a:t>Numbered List</a:t>
            </a:r>
          </a:p>
        </p:txBody>
      </p:sp>
    </p:spTree>
    <p:extLst>
      <p:ext uri="{BB962C8B-B14F-4D97-AF65-F5344CB8AC3E}">
        <p14:creationId xmlns:p14="http://schemas.microsoft.com/office/powerpoint/2010/main" val="3480788205"/>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p:cSld name="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725804"/>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5" name="Picture Placeholder 4"/>
          <p:cNvSpPr>
            <a:spLocks noGrp="1"/>
          </p:cNvSpPr>
          <p:nvPr>
            <p:ph type="pic" sz="quarter" idx="10" hasCustomPrompt="1"/>
          </p:nvPr>
        </p:nvSpPr>
        <p:spPr>
          <a:xfrm>
            <a:off x="0" y="2127250"/>
            <a:ext cx="9144000" cy="4730749"/>
          </a:xfrm>
          <a:prstGeom prst="rect">
            <a:avLst/>
          </a:prstGeom>
        </p:spPr>
        <p:txBody>
          <a:bodyPr vert="horz" anchor="ctr"/>
          <a:lstStyle>
            <a:lvl1pPr marL="0" indent="0" algn="ctr">
              <a:buNone/>
              <a:defRPr>
                <a:latin typeface="Corbel"/>
                <a:cs typeface="Corbel"/>
              </a:defRPr>
            </a:lvl1pPr>
          </a:lstStyle>
          <a:p>
            <a:r>
              <a:rPr lang="en-US" dirty="0"/>
              <a:t>Image</a:t>
            </a:r>
          </a:p>
        </p:txBody>
      </p:sp>
    </p:spTree>
    <p:extLst>
      <p:ext uri="{BB962C8B-B14F-4D97-AF65-F5344CB8AC3E}">
        <p14:creationId xmlns:p14="http://schemas.microsoft.com/office/powerpoint/2010/main" val="62073725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cSld name="Logo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561607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p:cSld name="End Slide">
    <p:spTree>
      <p:nvGrpSpPr>
        <p:cNvPr id="1" name=""/>
        <p:cNvGrpSpPr/>
        <p:nvPr/>
      </p:nvGrpSpPr>
      <p:grpSpPr>
        <a:xfrm>
          <a:off x="0" y="0"/>
          <a:ext cx="0" cy="0"/>
          <a:chOff x="0" y="0"/>
          <a:chExt cx="0" cy="0"/>
        </a:xfrm>
      </p:grpSpPr>
      <p:pic>
        <p:nvPicPr>
          <p:cNvPr id="5" name="Picture 4" descr="GCF - PPT BG.jp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9382" y="-47616"/>
            <a:ext cx="9302765" cy="6953232"/>
          </a:xfrm>
          <a:prstGeom prst="rect">
            <a:avLst/>
          </a:prstGeom>
        </p:spPr>
      </p:pic>
      <p:pic>
        <p:nvPicPr>
          <p:cNvPr id="6" name="Picture 5" descr="GCFblgrnLogoRGB.eps"/>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906986" y="2652713"/>
            <a:ext cx="2785974" cy="1970930"/>
          </a:xfrm>
          <a:prstGeom prst="rect">
            <a:avLst/>
          </a:prstGeom>
        </p:spPr>
      </p:pic>
      <p:pic>
        <p:nvPicPr>
          <p:cNvPr id="4" name="Picture 3" descr="GCF - PPT BG.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382" y="-47616"/>
            <a:ext cx="9302765" cy="6953232"/>
          </a:xfrm>
          <a:prstGeom prst="rect">
            <a:avLst/>
          </a:prstGeom>
        </p:spPr>
      </p:pic>
      <p:pic>
        <p:nvPicPr>
          <p:cNvPr id="7" name="Picture 6" descr="GCFblgrnLogoRGB.eps"/>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906986" y="2652713"/>
            <a:ext cx="2785974" cy="1970930"/>
          </a:xfrm>
          <a:prstGeom prst="rect">
            <a:avLst/>
          </a:prstGeom>
        </p:spPr>
      </p:pic>
    </p:spTree>
    <p:extLst>
      <p:ext uri="{BB962C8B-B14F-4D97-AF65-F5344CB8AC3E}">
        <p14:creationId xmlns:p14="http://schemas.microsoft.com/office/powerpoint/2010/main" val="18223256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59.xml><?xml version="1.0" encoding="utf-8"?>
<p:sldLayout xmlns:a="http://schemas.openxmlformats.org/drawingml/2006/main" xmlns:r="http://schemas.openxmlformats.org/officeDocument/2006/relationships" xmlns:p="http://schemas.openxmlformats.org/presentationml/2006/main" userDrawn="1">
  <p:cSld name="Kapiteltrennseite">
    <p:spTree>
      <p:nvGrpSpPr>
        <p:cNvPr id="1" name=""/>
        <p:cNvGrpSpPr/>
        <p:nvPr/>
      </p:nvGrpSpPr>
      <p:grpSpPr>
        <a:xfrm>
          <a:off x="0" y="0"/>
          <a:ext cx="0" cy="0"/>
          <a:chOff x="0" y="0"/>
          <a:chExt cx="0" cy="0"/>
        </a:xfrm>
      </p:grpSpPr>
      <p:sp>
        <p:nvSpPr>
          <p:cNvPr id="5" name="Textplatzhalter 11"/>
          <p:cNvSpPr>
            <a:spLocks noGrp="1"/>
          </p:cNvSpPr>
          <p:nvPr>
            <p:ph type="body" sz="quarter" idx="13"/>
          </p:nvPr>
        </p:nvSpPr>
        <p:spPr>
          <a:xfrm>
            <a:off x="539750" y="1587000"/>
            <a:ext cx="8042400" cy="3684000"/>
          </a:xfrm>
          <a:prstGeom prst="rect">
            <a:avLst/>
          </a:prstGeom>
          <a:noFill/>
        </p:spPr>
        <p:txBody>
          <a:bodyPr anchor="ctr"/>
          <a:lstStyle>
            <a:lvl1pPr algn="ctr">
              <a:buNone/>
              <a:defRPr sz="3000" baseline="0">
                <a:solidFill>
                  <a:srgbClr val="005751"/>
                </a:solidFill>
                <a:latin typeface="Corbel"/>
                <a:ea typeface="Corbel"/>
                <a:cs typeface="Corbel"/>
              </a:defRPr>
            </a:lvl1pPr>
          </a:lstStyle>
          <a:p>
            <a:pPr lvl="0"/>
            <a:r>
              <a:rPr lang="de-DE" dirty="0"/>
              <a:t>Textmasterformate durch Klicken bearbeiten</a:t>
            </a:r>
          </a:p>
        </p:txBody>
      </p:sp>
      <p:sp>
        <p:nvSpPr>
          <p:cNvPr id="3" name="Foliennummernplatzhalter 5"/>
          <p:cNvSpPr>
            <a:spLocks noGrp="1"/>
          </p:cNvSpPr>
          <p:nvPr>
            <p:ph type="sldNum" sz="quarter" idx="14"/>
          </p:nvPr>
        </p:nvSpPr>
        <p:spPr>
          <a:xfrm>
            <a:off x="7569200" y="6242050"/>
            <a:ext cx="1008063" cy="365125"/>
          </a:xfrm>
          <a:prstGeom prst="rect">
            <a:avLst/>
          </a:prstGeom>
        </p:spPr>
        <p:txBody>
          <a:bodyPr/>
          <a:lstStyle>
            <a:lvl1pPr>
              <a:defRPr/>
            </a:lvl1pPr>
          </a:lstStyle>
          <a:p>
            <a:pPr defTabSz="457200" fontAlgn="auto">
              <a:spcBef>
                <a:spcPts val="0"/>
              </a:spcBef>
              <a:spcAft>
                <a:spcPts val="0"/>
              </a:spcAft>
              <a:defRPr/>
            </a:pPr>
            <a:r>
              <a:rPr lang="de-DE" dirty="0" err="1">
                <a:solidFill>
                  <a:prstClr val="black"/>
                </a:solidFill>
                <a:latin typeface="Corbel"/>
                <a:cs typeface="Corbel"/>
              </a:rPr>
              <a:t>page</a:t>
            </a:r>
            <a:r>
              <a:rPr lang="de-DE" dirty="0">
                <a:solidFill>
                  <a:prstClr val="black"/>
                </a:solidFill>
                <a:latin typeface="Corbel"/>
                <a:cs typeface="Corbel"/>
              </a:rPr>
              <a:t> </a:t>
            </a:r>
            <a:fld id="{8AC485E3-2938-42F9-A3BE-2AC75A9E707E}" type="slidenum">
              <a:rPr lang="de-DE" smtClean="0">
                <a:solidFill>
                  <a:prstClr val="black"/>
                </a:solidFill>
                <a:latin typeface="Corbel"/>
                <a:cs typeface="Corbel"/>
              </a:rPr>
              <a:pPr defTabSz="457200" fontAlgn="auto">
                <a:spcBef>
                  <a:spcPts val="0"/>
                </a:spcBef>
                <a:spcAft>
                  <a:spcPts val="0"/>
                </a:spcAft>
                <a:defRPr/>
              </a:pPr>
              <a:t>‹N°›</a:t>
            </a:fld>
            <a:endParaRPr lang="de-DE" dirty="0">
              <a:solidFill>
                <a:prstClr val="black"/>
              </a:solidFill>
              <a:latin typeface="Corbel"/>
              <a:cs typeface="Corbel"/>
            </a:endParaRPr>
          </a:p>
        </p:txBody>
      </p:sp>
      <p:sp>
        <p:nvSpPr>
          <p:cNvPr id="4" name="Fußzeilenplatzhalter 4"/>
          <p:cNvSpPr>
            <a:spLocks noGrp="1"/>
          </p:cNvSpPr>
          <p:nvPr>
            <p:ph type="ftr" sz="quarter" idx="15"/>
          </p:nvPr>
        </p:nvSpPr>
        <p:spPr>
          <a:xfrm>
            <a:off x="539750" y="6242050"/>
            <a:ext cx="5321300" cy="365125"/>
          </a:xfrm>
          <a:prstGeom prst="rect">
            <a:avLst/>
          </a:prstGeom>
        </p:spPr>
        <p:txBody>
          <a:bodyPr/>
          <a:lstStyle>
            <a:lvl1pPr>
              <a:defRPr>
                <a:latin typeface="Corbel"/>
                <a:cs typeface="Corbel"/>
              </a:defRPr>
            </a:lvl1pPr>
          </a:lstStyle>
          <a:p>
            <a:pPr defTabSz="457200" fontAlgn="auto">
              <a:spcBef>
                <a:spcPts val="0"/>
              </a:spcBef>
              <a:spcAft>
                <a:spcPts val="0"/>
              </a:spcAft>
              <a:defRPr/>
            </a:pPr>
            <a:r>
              <a:rPr lang="de-DE" dirty="0" err="1">
                <a:solidFill>
                  <a:prstClr val="black"/>
                </a:solidFill>
              </a:rPr>
              <a:t>Presentation</a:t>
            </a:r>
            <a:r>
              <a:rPr lang="de-DE" dirty="0">
                <a:solidFill>
                  <a:prstClr val="black"/>
                </a:solidFill>
              </a:rPr>
              <a:t> title (</a:t>
            </a:r>
            <a:r>
              <a:rPr lang="de-DE" dirty="0" err="1">
                <a:solidFill>
                  <a:prstClr val="black"/>
                </a:solidFill>
              </a:rPr>
              <a:t>change</a:t>
            </a:r>
            <a:r>
              <a:rPr lang="de-DE" dirty="0">
                <a:solidFill>
                  <a:prstClr val="black"/>
                </a:solidFill>
              </a:rPr>
              <a:t> title </a:t>
            </a:r>
            <a:r>
              <a:rPr lang="de-DE" dirty="0" err="1">
                <a:solidFill>
                  <a:prstClr val="black"/>
                </a:solidFill>
              </a:rPr>
              <a:t>and</a:t>
            </a:r>
            <a:r>
              <a:rPr lang="de-DE" dirty="0">
                <a:solidFill>
                  <a:prstClr val="black"/>
                </a:solidFill>
              </a:rPr>
              <a:t> </a:t>
            </a:r>
            <a:r>
              <a:rPr lang="de-DE" dirty="0" err="1">
                <a:solidFill>
                  <a:prstClr val="black"/>
                </a:solidFill>
              </a:rPr>
              <a:t>date</a:t>
            </a:r>
            <a:r>
              <a:rPr lang="de-DE" dirty="0">
                <a:solidFill>
                  <a:prstClr val="black"/>
                </a:solidFill>
              </a:rPr>
              <a:t> </a:t>
            </a:r>
            <a:r>
              <a:rPr lang="de-DE" dirty="0" err="1">
                <a:solidFill>
                  <a:prstClr val="black"/>
                </a:solidFill>
              </a:rPr>
              <a:t>for</a:t>
            </a:r>
            <a:r>
              <a:rPr lang="de-DE" dirty="0">
                <a:solidFill>
                  <a:prstClr val="black"/>
                </a:solidFill>
              </a:rPr>
              <a:t> all </a:t>
            </a:r>
            <a:r>
              <a:rPr lang="de-DE" dirty="0" err="1">
                <a:solidFill>
                  <a:prstClr val="black"/>
                </a:solidFill>
              </a:rPr>
              <a:t>pages</a:t>
            </a:r>
            <a:r>
              <a:rPr lang="de-DE" dirty="0">
                <a:solidFill>
                  <a:prstClr val="black"/>
                </a:solidFill>
              </a:rPr>
              <a:t> </a:t>
            </a:r>
            <a:r>
              <a:rPr lang="de-DE" dirty="0" err="1">
                <a:solidFill>
                  <a:prstClr val="black"/>
                </a:solidFill>
              </a:rPr>
              <a:t>through</a:t>
            </a:r>
            <a:r>
              <a:rPr lang="de-DE" dirty="0">
                <a:solidFill>
                  <a:prstClr val="black"/>
                </a:solidFill>
              </a:rPr>
              <a:t> </a:t>
            </a:r>
            <a:r>
              <a:rPr lang="de-DE" dirty="0" err="1">
                <a:solidFill>
                  <a:prstClr val="black"/>
                </a:solidFill>
              </a:rPr>
              <a:t>set</a:t>
            </a:r>
            <a:r>
              <a:rPr lang="de-DE" dirty="0">
                <a:solidFill>
                  <a:prstClr val="black"/>
                </a:solidFill>
              </a:rPr>
              <a:t> </a:t>
            </a:r>
            <a:r>
              <a:rPr lang="de-DE" dirty="0" err="1">
                <a:solidFill>
                  <a:prstClr val="black"/>
                </a:solidFill>
              </a:rPr>
              <a:t>up</a:t>
            </a:r>
            <a:r>
              <a:rPr lang="de-DE" dirty="0">
                <a:solidFill>
                  <a:prstClr val="black"/>
                </a:solidFill>
              </a:rPr>
              <a:t> </a:t>
            </a:r>
            <a:r>
              <a:rPr lang="de-DE" dirty="0" err="1">
                <a:solidFill>
                  <a:prstClr val="black"/>
                </a:solidFill>
              </a:rPr>
              <a:t>of</a:t>
            </a:r>
            <a:r>
              <a:rPr lang="de-DE" dirty="0">
                <a:solidFill>
                  <a:prstClr val="black"/>
                </a:solidFill>
              </a:rPr>
              <a:t> </a:t>
            </a:r>
            <a:r>
              <a:rPr lang="de-DE" dirty="0" err="1">
                <a:solidFill>
                  <a:prstClr val="black"/>
                </a:solidFill>
              </a:rPr>
              <a:t>the</a:t>
            </a:r>
            <a:r>
              <a:rPr lang="de-DE" dirty="0">
                <a:solidFill>
                  <a:prstClr val="black"/>
                </a:solidFill>
              </a:rPr>
              <a:t> </a:t>
            </a:r>
            <a:r>
              <a:rPr lang="de-DE" dirty="0" err="1">
                <a:solidFill>
                  <a:prstClr val="black"/>
                </a:solidFill>
              </a:rPr>
              <a:t>footer</a:t>
            </a:r>
            <a:r>
              <a:rPr lang="de-DE" dirty="0">
                <a:solidFill>
                  <a:prstClr val="black"/>
                </a:solidFill>
              </a:rPr>
              <a:t>)</a:t>
            </a:r>
          </a:p>
        </p:txBody>
      </p:sp>
      <p:sp>
        <p:nvSpPr>
          <p:cNvPr id="6" name="Datumsplatzhalter 3"/>
          <p:cNvSpPr>
            <a:spLocks noGrp="1"/>
          </p:cNvSpPr>
          <p:nvPr>
            <p:ph type="dt" sz="half" idx="16"/>
          </p:nvPr>
        </p:nvSpPr>
        <p:spPr>
          <a:xfrm>
            <a:off x="5988050" y="6242050"/>
            <a:ext cx="1581150" cy="365125"/>
          </a:xfrm>
          <a:prstGeom prst="rect">
            <a:avLst/>
          </a:prstGeom>
        </p:spPr>
        <p:txBody>
          <a:bodyPr/>
          <a:lstStyle>
            <a:lvl1pPr>
              <a:defRPr>
                <a:latin typeface="Corbel"/>
                <a:cs typeface="Corbel"/>
              </a:defRPr>
            </a:lvl1pPr>
          </a:lstStyle>
          <a:p>
            <a:pPr defTabSz="457200" fontAlgn="auto">
              <a:spcBef>
                <a:spcPts val="0"/>
              </a:spcBef>
              <a:spcAft>
                <a:spcPts val="0"/>
              </a:spcAft>
              <a:defRPr/>
            </a:pPr>
            <a:r>
              <a:rPr lang="de-DE" dirty="0">
                <a:solidFill>
                  <a:prstClr val="black"/>
                </a:solidFill>
              </a:rPr>
              <a:t>15 September 2012</a:t>
            </a:r>
          </a:p>
        </p:txBody>
      </p:sp>
    </p:spTree>
    <p:extLst>
      <p:ext uri="{BB962C8B-B14F-4D97-AF65-F5344CB8AC3E}">
        <p14:creationId xmlns:p14="http://schemas.microsoft.com/office/powerpoint/2010/main" val="3979585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3"/>
          <p:cNvSpPr>
            <a:spLocks noGrp="1"/>
          </p:cNvSpPr>
          <p:nvPr>
            <p:ph type="dt" sz="half" idx="10"/>
          </p:nvPr>
        </p:nvSpPr>
        <p:spPr/>
        <p:txBody>
          <a:bodyPr/>
          <a:lstStyle>
            <a:lvl1pPr>
              <a:defRPr/>
            </a:lvl1pPr>
          </a:lstStyle>
          <a:p>
            <a:pPr>
              <a:defRPr/>
            </a:pPr>
            <a:fld id="{4BFA69E3-E917-48A3-B115-5569C6D537C1}" type="datetimeFigureOut">
              <a:rPr lang="fr-FR"/>
              <a:pPr>
                <a:defRPr/>
              </a:pPr>
              <a:t>04/06/2019</a:t>
            </a:fld>
            <a:endParaRPr lang="fr-FR"/>
          </a:p>
        </p:txBody>
      </p:sp>
      <p:sp>
        <p:nvSpPr>
          <p:cNvPr id="4" name="Espace réservé du pied de page 4"/>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p:cNvSpPr>
            <a:spLocks noGrp="1"/>
          </p:cNvSpPr>
          <p:nvPr>
            <p:ph type="sldNum" sz="quarter" idx="12"/>
          </p:nvPr>
        </p:nvSpPr>
        <p:spPr/>
        <p:txBody>
          <a:bodyPr/>
          <a:lstStyle>
            <a:lvl1pPr>
              <a:defRPr/>
            </a:lvl1pPr>
          </a:lstStyle>
          <a:p>
            <a:pPr>
              <a:defRPr/>
            </a:pPr>
            <a:fld id="{9154B9AD-DBAC-4330-9228-917182948AFE}" type="slidenum">
              <a:rPr lang="fr-FR"/>
              <a:pPr>
                <a:defRPr/>
              </a:pPr>
              <a:t>‹N°›</a:t>
            </a:fld>
            <a:endParaRPr lang="fr-F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1140088" y="1558572"/>
            <a:ext cx="6778191" cy="1143000"/>
          </a:xfrm>
          <a:prstGeom prst="rect">
            <a:avLst/>
          </a:prstGeom>
        </p:spPr>
        <p:txBody>
          <a:bodyPr vert="horz" lIns="91440" tIns="45720" rIns="91440" bIns="45720" rtlCol="0" anchor="ctr">
            <a:normAutofit/>
          </a:bodyPr>
          <a:lstStyle>
            <a:lvl1pPr>
              <a:defRPr>
                <a:latin typeface="Corbel"/>
                <a:cs typeface="Corbel"/>
              </a:defRPr>
            </a:lvl1pPr>
          </a:lstStyle>
          <a:p>
            <a:pPr>
              <a:lnSpc>
                <a:spcPct val="90000"/>
              </a:lnSpc>
            </a:pPr>
            <a:r>
              <a:rPr lang="en-US" sz="3600" dirty="0">
                <a:solidFill>
                  <a:schemeClr val="tx1"/>
                </a:solidFill>
                <a:cs typeface="Calibri"/>
              </a:rPr>
              <a:t> STABILIZING THE BIOSPHERE</a:t>
            </a:r>
            <a:endParaRPr lang="en-US" sz="3600" dirty="0">
              <a:solidFill>
                <a:schemeClr val="tx1"/>
              </a:solidFill>
              <a:latin typeface="+mj-lt"/>
              <a:cs typeface="Calibri"/>
            </a:endParaRPr>
          </a:p>
        </p:txBody>
      </p:sp>
      <p:sp>
        <p:nvSpPr>
          <p:cNvPr id="9" name="Text Placeholder 2"/>
          <p:cNvSpPr>
            <a:spLocks noGrp="1"/>
          </p:cNvSpPr>
          <p:nvPr>
            <p:ph idx="1"/>
          </p:nvPr>
        </p:nvSpPr>
        <p:spPr>
          <a:xfrm>
            <a:off x="1140088" y="2705925"/>
            <a:ext cx="6778191" cy="3420238"/>
          </a:xfrm>
          <a:prstGeom prst="rect">
            <a:avLst/>
          </a:prstGeom>
        </p:spPr>
        <p:txBody>
          <a:bodyPr vert="horz" lIns="91440" tIns="45720" rIns="91440" bIns="45720" rtlCol="0">
            <a:normAutofit/>
          </a:bodyPr>
          <a:lstStyle>
            <a:lvl1pPr>
              <a:defRPr>
                <a:latin typeface="Corbel"/>
                <a:cs typeface="Corbel"/>
              </a:defRPr>
            </a:lvl1pPr>
          </a:lstStyle>
          <a:p>
            <a:pPr marL="53975" indent="0"/>
            <a:r>
              <a:rPr lang="en-US" sz="2800" dirty="0">
                <a:latin typeface="Calibri Light"/>
                <a:cs typeface="Calibri Light"/>
              </a:rPr>
              <a:t> This is a typical text slide with upper and lower case text and no images</a:t>
            </a:r>
          </a:p>
          <a:p>
            <a:pPr marL="53975" indent="0"/>
            <a:r>
              <a:rPr lang="en-US" sz="2800" dirty="0">
                <a:latin typeface="Calibri Light"/>
                <a:cs typeface="Calibri Light"/>
              </a:rPr>
              <a:t> Written in Calibri Light, 20-28 pt. size, depending on text volume</a:t>
            </a:r>
          </a:p>
          <a:p>
            <a:pPr marL="53975" indent="0"/>
            <a:r>
              <a:rPr lang="en-US" sz="2800" dirty="0">
                <a:latin typeface="Calibri Light"/>
                <a:cs typeface="Calibri Light"/>
              </a:rPr>
              <a:t> Show a maximum of five bullet points per page</a:t>
            </a:r>
          </a:p>
        </p:txBody>
      </p:sp>
    </p:spTree>
    <p:extLst>
      <p:ext uri="{BB962C8B-B14F-4D97-AF65-F5344CB8AC3E}">
        <p14:creationId xmlns:p14="http://schemas.microsoft.com/office/powerpoint/2010/main" val="243460571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1"/>
            <a:ext cx="2057400" cy="365125"/>
          </a:xfrm>
          <a:prstGeom prst="rect">
            <a:avLst/>
          </a:prstGeom>
        </p:spPr>
        <p:txBody>
          <a:bodyPr/>
          <a:lstStyle/>
          <a:p>
            <a:pPr defTabSz="457200" fontAlgn="auto">
              <a:spcBef>
                <a:spcPts val="0"/>
              </a:spcBef>
              <a:spcAft>
                <a:spcPts val="0"/>
              </a:spcAft>
            </a:pPr>
            <a:fld id="{9462057F-DCBF-483B-AD7B-BD06B5C16EE2}" type="datetimeFigureOut">
              <a:rPr lang="en-GB" smtClean="0">
                <a:solidFill>
                  <a:prstClr val="black"/>
                </a:solidFill>
                <a:latin typeface="Corbel"/>
              </a:rPr>
              <a:pPr defTabSz="457200" fontAlgn="auto">
                <a:spcBef>
                  <a:spcPts val="0"/>
                </a:spcBef>
                <a:spcAft>
                  <a:spcPts val="0"/>
                </a:spcAft>
              </a:pPr>
              <a:t>04/06/2019</a:t>
            </a:fld>
            <a:endParaRPr lang="en-GB">
              <a:solidFill>
                <a:prstClr val="black"/>
              </a:solidFill>
              <a:latin typeface="Corbel"/>
            </a:endParaRPr>
          </a:p>
        </p:txBody>
      </p:sp>
      <p:sp>
        <p:nvSpPr>
          <p:cNvPr id="5" name="Footer Placeholder 4"/>
          <p:cNvSpPr>
            <a:spLocks noGrp="1"/>
          </p:cNvSpPr>
          <p:nvPr>
            <p:ph type="ftr" sz="quarter" idx="11"/>
          </p:nvPr>
        </p:nvSpPr>
        <p:spPr>
          <a:xfrm>
            <a:off x="3028950" y="6356351"/>
            <a:ext cx="3086100" cy="365125"/>
          </a:xfrm>
          <a:prstGeom prst="rect">
            <a:avLst/>
          </a:prstGeom>
        </p:spPr>
        <p:txBody>
          <a:bodyPr/>
          <a:lstStyle/>
          <a:p>
            <a:pPr defTabSz="457200" fontAlgn="auto">
              <a:spcBef>
                <a:spcPts val="0"/>
              </a:spcBef>
              <a:spcAft>
                <a:spcPts val="0"/>
              </a:spcAft>
            </a:pPr>
            <a:endParaRPr lang="en-GB">
              <a:solidFill>
                <a:prstClr val="black"/>
              </a:solidFill>
              <a:latin typeface="Corbel"/>
            </a:endParaRPr>
          </a:p>
        </p:txBody>
      </p:sp>
      <p:sp>
        <p:nvSpPr>
          <p:cNvPr id="6" name="Slide Number Placeholder 5"/>
          <p:cNvSpPr>
            <a:spLocks noGrp="1"/>
          </p:cNvSpPr>
          <p:nvPr>
            <p:ph type="sldNum" sz="quarter" idx="12"/>
          </p:nvPr>
        </p:nvSpPr>
        <p:spPr>
          <a:xfrm>
            <a:off x="6457950" y="6356351"/>
            <a:ext cx="2057400" cy="365125"/>
          </a:xfrm>
          <a:prstGeom prst="rect">
            <a:avLst/>
          </a:prstGeom>
        </p:spPr>
        <p:txBody>
          <a:bodyPr/>
          <a:lstStyle/>
          <a:p>
            <a:pPr defTabSz="457200" fontAlgn="auto">
              <a:spcBef>
                <a:spcPts val="0"/>
              </a:spcBef>
              <a:spcAft>
                <a:spcPts val="0"/>
              </a:spcAft>
            </a:pPr>
            <a:fld id="{50DFB0F8-D1F6-4417-A637-E0055AD2A044}" type="slidenum">
              <a:rPr lang="en-GB" smtClean="0">
                <a:solidFill>
                  <a:prstClr val="black"/>
                </a:solidFill>
                <a:latin typeface="Corbel"/>
              </a:rPr>
              <a:pPr defTabSz="457200" fontAlgn="auto">
                <a:spcBef>
                  <a:spcPts val="0"/>
                </a:spcBef>
                <a:spcAft>
                  <a:spcPts val="0"/>
                </a:spcAft>
              </a:pPr>
              <a:t>‹N°›</a:t>
            </a:fld>
            <a:endParaRPr lang="en-GB">
              <a:solidFill>
                <a:prstClr val="black"/>
              </a:solidFill>
              <a:latin typeface="Corbel"/>
            </a:endParaRPr>
          </a:p>
        </p:txBody>
      </p:sp>
    </p:spTree>
    <p:extLst>
      <p:ext uri="{BB962C8B-B14F-4D97-AF65-F5344CB8AC3E}">
        <p14:creationId xmlns:p14="http://schemas.microsoft.com/office/powerpoint/2010/main" val="6761589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1140088" y="1558572"/>
            <a:ext cx="6778191" cy="1143000"/>
          </a:xfrm>
          <a:prstGeom prst="rect">
            <a:avLst/>
          </a:prstGeom>
        </p:spPr>
        <p:txBody>
          <a:bodyPr vert="horz" lIns="91440" tIns="45720" rIns="91440" bIns="45720" rtlCol="0" anchor="ctr">
            <a:normAutofit/>
          </a:bodyPr>
          <a:lstStyle/>
          <a:p>
            <a:pPr>
              <a:lnSpc>
                <a:spcPct val="90000"/>
              </a:lnSpc>
            </a:pPr>
            <a:r>
              <a:rPr lang="en-US" sz="3600" dirty="0">
                <a:solidFill>
                  <a:schemeClr val="tx1"/>
                </a:solidFill>
                <a:cs typeface="Calibri"/>
              </a:rPr>
              <a:t> STABILIZING THE BIOSPHERE</a:t>
            </a:r>
            <a:endParaRPr lang="en-US" sz="3600" dirty="0">
              <a:solidFill>
                <a:schemeClr val="tx1"/>
              </a:solidFill>
              <a:latin typeface="+mj-lt"/>
              <a:cs typeface="Calibri"/>
            </a:endParaRPr>
          </a:p>
        </p:txBody>
      </p:sp>
      <p:sp>
        <p:nvSpPr>
          <p:cNvPr id="9" name="Text Placeholder 2"/>
          <p:cNvSpPr>
            <a:spLocks noGrp="1"/>
          </p:cNvSpPr>
          <p:nvPr>
            <p:ph idx="1"/>
          </p:nvPr>
        </p:nvSpPr>
        <p:spPr>
          <a:xfrm>
            <a:off x="1140088" y="2705925"/>
            <a:ext cx="6778191" cy="3420238"/>
          </a:xfrm>
          <a:prstGeom prst="rect">
            <a:avLst/>
          </a:prstGeom>
        </p:spPr>
        <p:txBody>
          <a:bodyPr vert="horz" lIns="91440" tIns="45720" rIns="91440" bIns="45720" rtlCol="0">
            <a:normAutofit/>
          </a:bodyPr>
          <a:lstStyle/>
          <a:p>
            <a:pPr marL="53975" indent="0"/>
            <a:r>
              <a:rPr lang="en-US" sz="2800" dirty="0">
                <a:latin typeface="Calibri Light"/>
                <a:cs typeface="Calibri Light"/>
              </a:rPr>
              <a:t> This is a typical text slide with upper and lower case text and no images</a:t>
            </a:r>
          </a:p>
          <a:p>
            <a:pPr marL="53975" indent="0"/>
            <a:r>
              <a:rPr lang="en-US" sz="2800" dirty="0">
                <a:latin typeface="Calibri Light"/>
                <a:cs typeface="Calibri Light"/>
              </a:rPr>
              <a:t> Written in Calibri Light, 20-28 pt. size, depending on text volume</a:t>
            </a:r>
          </a:p>
          <a:p>
            <a:pPr marL="53975" indent="0"/>
            <a:r>
              <a:rPr lang="en-US" sz="2800" dirty="0">
                <a:latin typeface="Calibri Light"/>
                <a:cs typeface="Calibri Light"/>
              </a:rPr>
              <a:t> Show a maximum of five bullet points per page</a:t>
            </a:r>
          </a:p>
        </p:txBody>
      </p:sp>
    </p:spTree>
    <p:extLst>
      <p:ext uri="{BB962C8B-B14F-4D97-AF65-F5344CB8AC3E}">
        <p14:creationId xmlns:p14="http://schemas.microsoft.com/office/powerpoint/2010/main" val="1425973118"/>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endParaRPr lang="de-CH"/>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a:xfrm>
            <a:off x="457200" y="6356350"/>
            <a:ext cx="2133600" cy="365125"/>
          </a:xfrm>
          <a:prstGeom prst="rect">
            <a:avLst/>
          </a:prstGeom>
        </p:spPr>
        <p:txBody>
          <a:bodyPr/>
          <a:lstStyle/>
          <a:p>
            <a:pPr defTabSz="457200" fontAlgn="auto">
              <a:spcBef>
                <a:spcPts val="0"/>
              </a:spcBef>
              <a:spcAft>
                <a:spcPts val="0"/>
              </a:spcAft>
            </a:pPr>
            <a:fld id="{445887DB-D5DA-4DCB-8A1E-4072F9B97743}" type="datetime1">
              <a:rPr lang="en-US" smtClean="0">
                <a:solidFill>
                  <a:prstClr val="black">
                    <a:tint val="75000"/>
                  </a:prstClr>
                </a:solidFill>
                <a:latin typeface="Corbel"/>
              </a:rPr>
              <a:pPr defTabSz="457200" fontAlgn="auto">
                <a:spcBef>
                  <a:spcPts val="0"/>
                </a:spcBef>
                <a:spcAft>
                  <a:spcPts val="0"/>
                </a:spcAft>
              </a:pPr>
              <a:t>6/4/2019</a:t>
            </a:fld>
            <a:endParaRPr lang="de-CH">
              <a:solidFill>
                <a:prstClr val="black">
                  <a:tint val="75000"/>
                </a:prstClr>
              </a:solidFill>
              <a:latin typeface="Corbel"/>
            </a:endParaRPr>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pPr defTabSz="457200" fontAlgn="auto">
              <a:spcBef>
                <a:spcPts val="0"/>
              </a:spcBef>
              <a:spcAft>
                <a:spcPts val="0"/>
              </a:spcAft>
            </a:pPr>
            <a:r>
              <a:rPr lang="de-CH">
                <a:solidFill>
                  <a:prstClr val="black">
                    <a:tint val="75000"/>
                  </a:prstClr>
                </a:solidFill>
                <a:latin typeface="Corbel"/>
              </a:rPr>
              <a:t>1</a:t>
            </a: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pPr defTabSz="457200" fontAlgn="auto">
              <a:spcBef>
                <a:spcPts val="0"/>
              </a:spcBef>
              <a:spcAft>
                <a:spcPts val="0"/>
              </a:spcAft>
            </a:pPr>
            <a:fld id="{AEF5691E-4286-40E5-BA65-00CA43A80FB8}" type="slidenum">
              <a:rPr lang="de-CH" smtClean="0">
                <a:solidFill>
                  <a:prstClr val="black">
                    <a:tint val="75000"/>
                  </a:prstClr>
                </a:solidFill>
                <a:latin typeface="Corbel"/>
              </a:rPr>
              <a:pPr defTabSz="457200" fontAlgn="auto">
                <a:spcBef>
                  <a:spcPts val="0"/>
                </a:spcBef>
                <a:spcAft>
                  <a:spcPts val="0"/>
                </a:spcAft>
              </a:pPr>
              <a:t>‹N°›</a:t>
            </a:fld>
            <a:endParaRPr lang="de-CH">
              <a:solidFill>
                <a:prstClr val="black">
                  <a:tint val="75000"/>
                </a:prstClr>
              </a:solidFill>
              <a:latin typeface="Corbel"/>
            </a:endParaRPr>
          </a:p>
        </p:txBody>
      </p:sp>
    </p:spTree>
    <p:extLst>
      <p:ext uri="{BB962C8B-B14F-4D97-AF65-F5344CB8AC3E}">
        <p14:creationId xmlns:p14="http://schemas.microsoft.com/office/powerpoint/2010/main" val="3250940319"/>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a:bodyPr>
          <a:lstStyle>
            <a:lvl1pPr algn="l">
              <a:defRPr sz="4000" b="1">
                <a:solidFill>
                  <a:schemeClr val="tx1">
                    <a:lumMod val="75000"/>
                    <a:lumOff val="25000"/>
                  </a:schemeClr>
                </a:solidFill>
              </a:defRPr>
            </a:lvl1pPr>
          </a:lstStyle>
          <a:p>
            <a:r>
              <a:rPr lang="en-US"/>
              <a:t>Click to edit Master title style</a:t>
            </a:r>
          </a:p>
        </p:txBody>
      </p:sp>
      <p:sp>
        <p:nvSpPr>
          <p:cNvPr id="3" name="Date Placeholder 2"/>
          <p:cNvSpPr>
            <a:spLocks noGrp="1"/>
          </p:cNvSpPr>
          <p:nvPr>
            <p:ph type="dt" sz="half" idx="10"/>
          </p:nvPr>
        </p:nvSpPr>
        <p:spPr/>
        <p:txBody>
          <a:bodyPr/>
          <a:lstStyle/>
          <a:p>
            <a:pPr defTabSz="457200" fontAlgn="auto">
              <a:spcBef>
                <a:spcPts val="0"/>
              </a:spcBef>
              <a:spcAft>
                <a:spcPts val="0"/>
              </a:spcAft>
            </a:pPr>
            <a:fld id="{01156B55-5911-4B16-95AB-E10A143A2195}" type="datetime1">
              <a:rPr lang="en-US" smtClean="0">
                <a:solidFill>
                  <a:prstClr val="black"/>
                </a:solidFill>
                <a:latin typeface="Corbel"/>
              </a:rPr>
              <a:pPr defTabSz="457200" fontAlgn="auto">
                <a:spcBef>
                  <a:spcPts val="0"/>
                </a:spcBef>
                <a:spcAft>
                  <a:spcPts val="0"/>
                </a:spcAft>
              </a:pPr>
              <a:t>6/4/2019</a:t>
            </a:fld>
            <a:endParaRPr lang="en-US">
              <a:solidFill>
                <a:prstClr val="black"/>
              </a:solidFill>
              <a:latin typeface="Corbel"/>
            </a:endParaRPr>
          </a:p>
        </p:txBody>
      </p:sp>
      <p:sp>
        <p:nvSpPr>
          <p:cNvPr id="4" name="Footer Placeholder 3"/>
          <p:cNvSpPr>
            <a:spLocks noGrp="1"/>
          </p:cNvSpPr>
          <p:nvPr>
            <p:ph type="ftr" sz="quarter" idx="11"/>
          </p:nvPr>
        </p:nvSpPr>
        <p:spPr/>
        <p:txBody>
          <a:bodyPr/>
          <a:lstStyle/>
          <a:p>
            <a:pPr defTabSz="457200" fontAlgn="auto">
              <a:spcBef>
                <a:spcPts val="0"/>
              </a:spcBef>
              <a:spcAft>
                <a:spcPts val="0"/>
              </a:spcAft>
            </a:pPr>
            <a:r>
              <a:rPr lang="en-US">
                <a:solidFill>
                  <a:prstClr val="black"/>
                </a:solidFill>
                <a:latin typeface="Corbel"/>
              </a:rPr>
              <a:t>1</a:t>
            </a:r>
          </a:p>
        </p:txBody>
      </p:sp>
      <p:sp>
        <p:nvSpPr>
          <p:cNvPr id="5" name="Slide Number Placeholder 4"/>
          <p:cNvSpPr>
            <a:spLocks noGrp="1"/>
          </p:cNvSpPr>
          <p:nvPr>
            <p:ph type="sldNum" sz="quarter" idx="12"/>
          </p:nvPr>
        </p:nvSpPr>
        <p:spPr/>
        <p:txBody>
          <a:bodyPr/>
          <a:lstStyle/>
          <a:p>
            <a:pPr defTabSz="457200" fontAlgn="auto">
              <a:spcBef>
                <a:spcPts val="0"/>
              </a:spcBef>
              <a:spcAft>
                <a:spcPts val="0"/>
              </a:spcAft>
            </a:pPr>
            <a:fld id="{33E85A36-2DCF-42C4-9E23-146EC3DF3383}" type="slidenum">
              <a:rPr lang="en-US" smtClean="0">
                <a:solidFill>
                  <a:prstClr val="black"/>
                </a:solidFill>
                <a:latin typeface="Corbel"/>
              </a:rPr>
              <a:pPr defTabSz="457200" fontAlgn="auto">
                <a:spcBef>
                  <a:spcPts val="0"/>
                </a:spcBef>
                <a:spcAft>
                  <a:spcPts val="0"/>
                </a:spcAft>
              </a:pPr>
              <a:t>‹N°›</a:t>
            </a:fld>
            <a:endParaRPr lang="en-US">
              <a:solidFill>
                <a:prstClr val="black"/>
              </a:solidFill>
              <a:latin typeface="Corbel"/>
            </a:endParaRPr>
          </a:p>
        </p:txBody>
      </p:sp>
    </p:spTree>
    <p:extLst>
      <p:ext uri="{BB962C8B-B14F-4D97-AF65-F5344CB8AC3E}">
        <p14:creationId xmlns:p14="http://schemas.microsoft.com/office/powerpoint/2010/main" val="285312811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pic>
        <p:nvPicPr>
          <p:cNvPr id="2" name="Picture 1" descr="GCF - PPT BG.jp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9382" y="-47616"/>
            <a:ext cx="9302765" cy="6953232"/>
          </a:xfrm>
          <a:prstGeom prst="rect">
            <a:avLst/>
          </a:prstGeom>
        </p:spPr>
      </p:pic>
      <p:pic>
        <p:nvPicPr>
          <p:cNvPr id="3" name="Picture 2" descr="GCFblgrnLogoRGB.eps"/>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655786" y="559834"/>
            <a:ext cx="2785974" cy="1970930"/>
          </a:xfrm>
          <a:prstGeom prst="rect">
            <a:avLst/>
          </a:prstGeom>
        </p:spPr>
      </p:pic>
      <p:sp>
        <p:nvSpPr>
          <p:cNvPr id="4" name="Subtitle 2"/>
          <p:cNvSpPr txBox="1">
            <a:spLocks/>
          </p:cNvSpPr>
          <p:nvPr/>
        </p:nvSpPr>
        <p:spPr>
          <a:xfrm>
            <a:off x="1777956" y="2909888"/>
            <a:ext cx="7126608" cy="67238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fontAlgn="auto">
              <a:lnSpc>
                <a:spcPct val="90000"/>
              </a:lnSpc>
              <a:spcAft>
                <a:spcPts val="0"/>
              </a:spcAft>
            </a:pPr>
            <a:r>
              <a:rPr lang="en-US" sz="3600" b="1" dirty="0">
                <a:solidFill>
                  <a:prstClr val="black"/>
                </a:solidFill>
                <a:cs typeface="Corbel"/>
              </a:rPr>
              <a:t>Title of </a:t>
            </a:r>
            <a:r>
              <a:rPr lang="en-US" sz="4000" b="1" dirty="0">
                <a:solidFill>
                  <a:prstClr val="black"/>
                </a:solidFill>
                <a:cs typeface="Corbel"/>
              </a:rPr>
              <a:t>Presentation</a:t>
            </a:r>
            <a:endParaRPr lang="en-US" sz="3600" b="1" i="1" dirty="0">
              <a:solidFill>
                <a:prstClr val="black"/>
              </a:solidFill>
              <a:cs typeface="Corbel"/>
            </a:endParaRPr>
          </a:p>
        </p:txBody>
      </p:sp>
      <p:sp>
        <p:nvSpPr>
          <p:cNvPr id="5" name="Subtitle 2"/>
          <p:cNvSpPr txBox="1">
            <a:spLocks/>
          </p:cNvSpPr>
          <p:nvPr/>
        </p:nvSpPr>
        <p:spPr>
          <a:xfrm>
            <a:off x="1772575" y="4445343"/>
            <a:ext cx="6653110" cy="1603743"/>
          </a:xfrm>
          <a:prstGeom prst="rect">
            <a:avLst/>
          </a:prstGeom>
        </p:spPr>
        <p:txBody>
          <a:bodyPr>
            <a:noAutofit/>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lnSpc>
                <a:spcPct val="80000"/>
              </a:lnSpc>
              <a:buFont typeface="Arial" pitchFamily="34" charset="0"/>
              <a:buNone/>
            </a:pPr>
            <a:r>
              <a:rPr lang="en-US" sz="2800" b="1" dirty="0">
                <a:solidFill>
                  <a:srgbClr val="246B52"/>
                </a:solidFill>
                <a:ea typeface="Corbel"/>
                <a:cs typeface="Corbel"/>
              </a:rPr>
              <a:t>Name of Presenter</a:t>
            </a:r>
          </a:p>
          <a:p>
            <a:pPr marL="0" indent="0" defTabSz="457200">
              <a:lnSpc>
                <a:spcPct val="80000"/>
              </a:lnSpc>
              <a:buFont typeface="Arial" pitchFamily="34" charset="0"/>
              <a:buNone/>
            </a:pPr>
            <a:endParaRPr lang="en-US" sz="2400" dirty="0">
              <a:solidFill>
                <a:srgbClr val="246B52"/>
              </a:solidFill>
              <a:ea typeface="Corbel"/>
              <a:cs typeface="Corbel"/>
            </a:endParaRPr>
          </a:p>
          <a:p>
            <a:pPr marL="0" indent="0" defTabSz="457200">
              <a:lnSpc>
                <a:spcPct val="80000"/>
              </a:lnSpc>
              <a:buFont typeface="Arial" pitchFamily="34" charset="0"/>
              <a:buNone/>
            </a:pPr>
            <a:r>
              <a:rPr lang="en-US" sz="2000" dirty="0">
                <a:solidFill>
                  <a:srgbClr val="246B52"/>
                </a:solidFill>
                <a:ea typeface="Corbel"/>
                <a:cs typeface="Corbel"/>
              </a:rPr>
              <a:t>Event Name</a:t>
            </a:r>
          </a:p>
          <a:p>
            <a:pPr marL="0" indent="0" defTabSz="457200">
              <a:lnSpc>
                <a:spcPct val="80000"/>
              </a:lnSpc>
              <a:buFont typeface="Arial" pitchFamily="34" charset="0"/>
              <a:buNone/>
            </a:pPr>
            <a:r>
              <a:rPr lang="en-US" sz="2000" dirty="0">
                <a:solidFill>
                  <a:srgbClr val="246B52"/>
                </a:solidFill>
                <a:ea typeface="Corbel"/>
                <a:cs typeface="Corbel"/>
              </a:rPr>
              <a:t>Month Year | Location</a:t>
            </a:r>
          </a:p>
        </p:txBody>
      </p:sp>
      <p:sp>
        <p:nvSpPr>
          <p:cNvPr id="6" name="Subtitle 2"/>
          <p:cNvSpPr txBox="1">
            <a:spLocks/>
          </p:cNvSpPr>
          <p:nvPr/>
        </p:nvSpPr>
        <p:spPr>
          <a:xfrm>
            <a:off x="1772575" y="2549331"/>
            <a:ext cx="7126608" cy="40254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fontAlgn="auto">
              <a:lnSpc>
                <a:spcPct val="90000"/>
              </a:lnSpc>
              <a:spcAft>
                <a:spcPts val="0"/>
              </a:spcAft>
            </a:pPr>
            <a:r>
              <a:rPr lang="en-US" sz="2000" dirty="0">
                <a:solidFill>
                  <a:prstClr val="black"/>
                </a:solidFill>
                <a:cs typeface="Corbel"/>
              </a:rPr>
              <a:t>Subtitle/Agenda Item/Etc. (optional)</a:t>
            </a:r>
          </a:p>
          <a:p>
            <a:pPr algn="l" fontAlgn="auto">
              <a:lnSpc>
                <a:spcPct val="90000"/>
              </a:lnSpc>
              <a:spcAft>
                <a:spcPts val="0"/>
              </a:spcAft>
            </a:pPr>
            <a:endParaRPr lang="en-US" sz="2000" dirty="0">
              <a:solidFill>
                <a:prstClr val="black"/>
              </a:solidFill>
              <a:cs typeface="Corbel"/>
            </a:endParaRPr>
          </a:p>
        </p:txBody>
      </p:sp>
      <p:pic>
        <p:nvPicPr>
          <p:cNvPr id="7" name="Picture 6" descr="GCF - PPT BG.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382" y="-47616"/>
            <a:ext cx="9302765" cy="6953232"/>
          </a:xfrm>
          <a:prstGeom prst="rect">
            <a:avLst/>
          </a:prstGeom>
        </p:spPr>
      </p:pic>
      <p:pic>
        <p:nvPicPr>
          <p:cNvPr id="8" name="Picture 7" descr="GCFblgrnLogoRGB.eps"/>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655786" y="559834"/>
            <a:ext cx="2785974" cy="1970930"/>
          </a:xfrm>
          <a:prstGeom prst="rect">
            <a:avLst/>
          </a:prstGeom>
        </p:spPr>
      </p:pic>
      <p:sp>
        <p:nvSpPr>
          <p:cNvPr id="9" name="Subtitle 2"/>
          <p:cNvSpPr txBox="1">
            <a:spLocks/>
          </p:cNvSpPr>
          <p:nvPr userDrawn="1"/>
        </p:nvSpPr>
        <p:spPr>
          <a:xfrm>
            <a:off x="1777956" y="2909888"/>
            <a:ext cx="7126608" cy="67238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fontAlgn="auto">
              <a:lnSpc>
                <a:spcPct val="90000"/>
              </a:lnSpc>
              <a:spcAft>
                <a:spcPts val="0"/>
              </a:spcAft>
            </a:pPr>
            <a:r>
              <a:rPr lang="en-US" sz="3600" b="1" dirty="0">
                <a:solidFill>
                  <a:prstClr val="black"/>
                </a:solidFill>
                <a:cs typeface="Corbel"/>
              </a:rPr>
              <a:t>Title of </a:t>
            </a:r>
            <a:r>
              <a:rPr lang="en-US" sz="4000" b="1" dirty="0">
                <a:solidFill>
                  <a:prstClr val="black"/>
                </a:solidFill>
                <a:cs typeface="Corbel"/>
              </a:rPr>
              <a:t>Presentation</a:t>
            </a:r>
            <a:endParaRPr lang="en-US" sz="3600" b="1" i="1" dirty="0">
              <a:solidFill>
                <a:prstClr val="black"/>
              </a:solidFill>
              <a:cs typeface="Corbel"/>
            </a:endParaRPr>
          </a:p>
        </p:txBody>
      </p:sp>
      <p:sp>
        <p:nvSpPr>
          <p:cNvPr id="10" name="Subtitle 2"/>
          <p:cNvSpPr txBox="1">
            <a:spLocks/>
          </p:cNvSpPr>
          <p:nvPr userDrawn="1"/>
        </p:nvSpPr>
        <p:spPr>
          <a:xfrm>
            <a:off x="1772575" y="4445343"/>
            <a:ext cx="6653110" cy="1603743"/>
          </a:xfrm>
          <a:prstGeom prst="rect">
            <a:avLst/>
          </a:prstGeom>
        </p:spPr>
        <p:txBody>
          <a:bodyPr>
            <a:noAutofit/>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lnSpc>
                <a:spcPct val="80000"/>
              </a:lnSpc>
              <a:buFont typeface="Arial" pitchFamily="34" charset="0"/>
              <a:buNone/>
            </a:pPr>
            <a:r>
              <a:rPr lang="en-US" sz="2800" b="1" dirty="0">
                <a:solidFill>
                  <a:srgbClr val="246B52"/>
                </a:solidFill>
                <a:ea typeface="Corbel"/>
                <a:cs typeface="Corbel"/>
              </a:rPr>
              <a:t>Name of Presenter</a:t>
            </a:r>
          </a:p>
          <a:p>
            <a:pPr marL="0" indent="0" defTabSz="457200">
              <a:lnSpc>
                <a:spcPct val="80000"/>
              </a:lnSpc>
              <a:buFont typeface="Arial" pitchFamily="34" charset="0"/>
              <a:buNone/>
            </a:pPr>
            <a:endParaRPr lang="en-US" sz="2400" dirty="0">
              <a:solidFill>
                <a:srgbClr val="246B52"/>
              </a:solidFill>
              <a:ea typeface="Corbel"/>
              <a:cs typeface="Corbel"/>
            </a:endParaRPr>
          </a:p>
          <a:p>
            <a:pPr marL="0" indent="0" defTabSz="457200">
              <a:lnSpc>
                <a:spcPct val="80000"/>
              </a:lnSpc>
              <a:buFont typeface="Arial" pitchFamily="34" charset="0"/>
              <a:buNone/>
            </a:pPr>
            <a:r>
              <a:rPr lang="en-US" sz="2000" dirty="0">
                <a:solidFill>
                  <a:srgbClr val="246B52"/>
                </a:solidFill>
                <a:ea typeface="Corbel"/>
                <a:cs typeface="Corbel"/>
              </a:rPr>
              <a:t>Event Name</a:t>
            </a:r>
          </a:p>
          <a:p>
            <a:pPr marL="0" indent="0" defTabSz="457200">
              <a:lnSpc>
                <a:spcPct val="80000"/>
              </a:lnSpc>
              <a:buFont typeface="Arial" pitchFamily="34" charset="0"/>
              <a:buNone/>
            </a:pPr>
            <a:r>
              <a:rPr lang="en-US" sz="2000" dirty="0">
                <a:solidFill>
                  <a:srgbClr val="246B52"/>
                </a:solidFill>
                <a:ea typeface="Corbel"/>
                <a:cs typeface="Corbel"/>
              </a:rPr>
              <a:t>Month Year | Location</a:t>
            </a:r>
          </a:p>
        </p:txBody>
      </p:sp>
      <p:sp>
        <p:nvSpPr>
          <p:cNvPr id="11" name="Subtitle 2"/>
          <p:cNvSpPr txBox="1">
            <a:spLocks/>
          </p:cNvSpPr>
          <p:nvPr userDrawn="1"/>
        </p:nvSpPr>
        <p:spPr>
          <a:xfrm>
            <a:off x="1772575" y="2549331"/>
            <a:ext cx="7126608" cy="40254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fontAlgn="auto">
              <a:lnSpc>
                <a:spcPct val="90000"/>
              </a:lnSpc>
              <a:spcAft>
                <a:spcPts val="0"/>
              </a:spcAft>
            </a:pPr>
            <a:r>
              <a:rPr lang="en-US" sz="2000" dirty="0">
                <a:solidFill>
                  <a:prstClr val="black"/>
                </a:solidFill>
                <a:cs typeface="Corbel"/>
              </a:rPr>
              <a:t>Subtitle/Agenda Item/Etc. (optional)</a:t>
            </a:r>
          </a:p>
          <a:p>
            <a:pPr algn="l" fontAlgn="auto">
              <a:lnSpc>
                <a:spcPct val="90000"/>
              </a:lnSpc>
              <a:spcAft>
                <a:spcPts val="0"/>
              </a:spcAft>
            </a:pPr>
            <a:endParaRPr lang="en-US" sz="2000" dirty="0">
              <a:solidFill>
                <a:prstClr val="black"/>
              </a:solidFill>
              <a:cs typeface="Corbel"/>
            </a:endParaRPr>
          </a:p>
        </p:txBody>
      </p:sp>
    </p:spTree>
    <p:extLst>
      <p:ext uri="{BB962C8B-B14F-4D97-AF65-F5344CB8AC3E}">
        <p14:creationId xmlns:p14="http://schemas.microsoft.com/office/powerpoint/2010/main" val="3679345087"/>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p:cSld name="Tex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725804"/>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5" name="Text Placeholder 4"/>
          <p:cNvSpPr>
            <a:spLocks noGrp="1"/>
          </p:cNvSpPr>
          <p:nvPr>
            <p:ph type="body" sz="quarter" idx="10" hasCustomPrompt="1"/>
          </p:nvPr>
        </p:nvSpPr>
        <p:spPr>
          <a:xfrm>
            <a:off x="822325" y="2127250"/>
            <a:ext cx="7524750" cy="3944938"/>
          </a:xfrm>
          <a:prstGeom prst="rect">
            <a:avLst/>
          </a:prstGeom>
        </p:spPr>
        <p:txBody>
          <a:bodyPr vert="horz"/>
          <a:lstStyle>
            <a:lvl1pPr marL="0" indent="0">
              <a:buNone/>
              <a:defRPr sz="2800">
                <a:latin typeface="Corbel"/>
                <a:cs typeface="Corbel"/>
              </a:defRPr>
            </a:lvl1pPr>
          </a:lstStyle>
          <a:p>
            <a:pPr lvl="0"/>
            <a:r>
              <a:rPr lang="en-US" dirty="0"/>
              <a:t>Text</a:t>
            </a:r>
          </a:p>
        </p:txBody>
      </p:sp>
    </p:spTree>
    <p:extLst>
      <p:ext uri="{BB962C8B-B14F-4D97-AF65-F5344CB8AC3E}">
        <p14:creationId xmlns:p14="http://schemas.microsoft.com/office/powerpoint/2010/main" val="92410568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p:cSld name="Bulleted Lis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725804"/>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8" name="Text Placeholder 4"/>
          <p:cNvSpPr>
            <a:spLocks noGrp="1"/>
          </p:cNvSpPr>
          <p:nvPr>
            <p:ph type="body" sz="quarter" idx="10" hasCustomPrompt="1"/>
          </p:nvPr>
        </p:nvSpPr>
        <p:spPr>
          <a:xfrm>
            <a:off x="822325" y="2127250"/>
            <a:ext cx="7524750" cy="3944938"/>
          </a:xfrm>
          <a:prstGeom prst="rect">
            <a:avLst/>
          </a:prstGeom>
        </p:spPr>
        <p:txBody>
          <a:bodyPr vert="horz"/>
          <a:lstStyle>
            <a:lvl1pPr marL="457200" indent="-457200">
              <a:buClr>
                <a:srgbClr val="24634F"/>
              </a:buClr>
              <a:buFont typeface="Arial"/>
              <a:buChar char="•"/>
              <a:defRPr sz="2800">
                <a:latin typeface="Corbel"/>
                <a:cs typeface="Corbel"/>
              </a:defRPr>
            </a:lvl1pPr>
          </a:lstStyle>
          <a:p>
            <a:pPr lvl="0"/>
            <a:r>
              <a:rPr lang="en-US" dirty="0"/>
              <a:t>Bulleted List</a:t>
            </a:r>
          </a:p>
        </p:txBody>
      </p:sp>
    </p:spTree>
    <p:extLst>
      <p:ext uri="{BB962C8B-B14F-4D97-AF65-F5344CB8AC3E}">
        <p14:creationId xmlns:p14="http://schemas.microsoft.com/office/powerpoint/2010/main" val="278771436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p:cSld name="Numbered Lis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725804"/>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8" name="Text Placeholder 4"/>
          <p:cNvSpPr>
            <a:spLocks noGrp="1"/>
          </p:cNvSpPr>
          <p:nvPr>
            <p:ph type="body" sz="quarter" idx="10" hasCustomPrompt="1"/>
          </p:nvPr>
        </p:nvSpPr>
        <p:spPr>
          <a:xfrm>
            <a:off x="822325" y="2127250"/>
            <a:ext cx="7524750" cy="3944938"/>
          </a:xfrm>
          <a:prstGeom prst="rect">
            <a:avLst/>
          </a:prstGeom>
        </p:spPr>
        <p:txBody>
          <a:bodyPr vert="horz"/>
          <a:lstStyle>
            <a:lvl1pPr marL="514350" indent="-514350">
              <a:buClr>
                <a:srgbClr val="24634F"/>
              </a:buClr>
              <a:buFont typeface="+mj-lt"/>
              <a:buAutoNum type="arabicPeriod"/>
              <a:defRPr sz="2800">
                <a:latin typeface="Corbel"/>
                <a:cs typeface="Corbel"/>
              </a:defRPr>
            </a:lvl1pPr>
          </a:lstStyle>
          <a:p>
            <a:pPr lvl="0"/>
            <a:r>
              <a:rPr lang="en-US" dirty="0"/>
              <a:t>Numbered List</a:t>
            </a:r>
          </a:p>
        </p:txBody>
      </p:sp>
    </p:spTree>
    <p:extLst>
      <p:ext uri="{BB962C8B-B14F-4D97-AF65-F5344CB8AC3E}">
        <p14:creationId xmlns:p14="http://schemas.microsoft.com/office/powerpoint/2010/main" val="3698587722"/>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p:cSld name="Imag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725804"/>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5" name="Picture Placeholder 4"/>
          <p:cNvSpPr>
            <a:spLocks noGrp="1"/>
          </p:cNvSpPr>
          <p:nvPr>
            <p:ph type="pic" sz="quarter" idx="10" hasCustomPrompt="1"/>
          </p:nvPr>
        </p:nvSpPr>
        <p:spPr>
          <a:xfrm>
            <a:off x="0" y="2127250"/>
            <a:ext cx="9144000" cy="4730749"/>
          </a:xfrm>
          <a:prstGeom prst="rect">
            <a:avLst/>
          </a:prstGeom>
        </p:spPr>
        <p:txBody>
          <a:bodyPr vert="horz" anchor="ctr"/>
          <a:lstStyle>
            <a:lvl1pPr marL="0" indent="0" algn="ctr">
              <a:buNone/>
              <a:defRPr>
                <a:latin typeface="Corbel"/>
                <a:cs typeface="Corbel"/>
              </a:defRPr>
            </a:lvl1pPr>
          </a:lstStyle>
          <a:p>
            <a:r>
              <a:rPr lang="en-US" dirty="0"/>
              <a:t>Image</a:t>
            </a:r>
          </a:p>
        </p:txBody>
      </p:sp>
    </p:spTree>
    <p:extLst>
      <p:ext uri="{BB962C8B-B14F-4D97-AF65-F5344CB8AC3E}">
        <p14:creationId xmlns:p14="http://schemas.microsoft.com/office/powerpoint/2010/main" val="20461116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p:cNvSpPr>
            <a:spLocks noGrp="1"/>
          </p:cNvSpPr>
          <p:nvPr>
            <p:ph type="dt" sz="half" idx="10"/>
          </p:nvPr>
        </p:nvSpPr>
        <p:spPr/>
        <p:txBody>
          <a:bodyPr/>
          <a:lstStyle>
            <a:lvl1pPr>
              <a:defRPr/>
            </a:lvl1pPr>
          </a:lstStyle>
          <a:p>
            <a:pPr>
              <a:defRPr/>
            </a:pPr>
            <a:fld id="{50DC9A1B-9EC9-483E-9170-64E818480759}" type="datetimeFigureOut">
              <a:rPr lang="fr-FR"/>
              <a:pPr>
                <a:defRPr/>
              </a:pPr>
              <a:t>04/06/2019</a:t>
            </a:fld>
            <a:endParaRPr lang="fr-FR"/>
          </a:p>
        </p:txBody>
      </p:sp>
      <p:sp>
        <p:nvSpPr>
          <p:cNvPr id="3" name="Espace réservé du pied de page 4"/>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p:cNvSpPr>
            <a:spLocks noGrp="1"/>
          </p:cNvSpPr>
          <p:nvPr>
            <p:ph type="sldNum" sz="quarter" idx="12"/>
          </p:nvPr>
        </p:nvSpPr>
        <p:spPr/>
        <p:txBody>
          <a:bodyPr/>
          <a:lstStyle>
            <a:lvl1pPr>
              <a:defRPr/>
            </a:lvl1pPr>
          </a:lstStyle>
          <a:p>
            <a:pPr>
              <a:defRPr/>
            </a:pPr>
            <a:fld id="{03DCF52D-F082-4E90-B875-72887DDDFE11}" type="slidenum">
              <a:rPr lang="fr-FR"/>
              <a:pPr>
                <a:defRPr/>
              </a:pPr>
              <a:t>‹N°›</a:t>
            </a:fld>
            <a:endParaRPr lang="fr-FR"/>
          </a:p>
        </p:txBody>
      </p:sp>
    </p:spTree>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cSld name="Logo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4200686414"/>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p:cSld name="End Slide">
    <p:spTree>
      <p:nvGrpSpPr>
        <p:cNvPr id="1" name=""/>
        <p:cNvGrpSpPr/>
        <p:nvPr/>
      </p:nvGrpSpPr>
      <p:grpSpPr>
        <a:xfrm>
          <a:off x="0" y="0"/>
          <a:ext cx="0" cy="0"/>
          <a:chOff x="0" y="0"/>
          <a:chExt cx="0" cy="0"/>
        </a:xfrm>
      </p:grpSpPr>
      <p:pic>
        <p:nvPicPr>
          <p:cNvPr id="5" name="Picture 4" descr="GCF - PPT BG.jpg"/>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9382" y="-47616"/>
            <a:ext cx="9302765" cy="6953232"/>
          </a:xfrm>
          <a:prstGeom prst="rect">
            <a:avLst/>
          </a:prstGeom>
        </p:spPr>
      </p:pic>
      <p:pic>
        <p:nvPicPr>
          <p:cNvPr id="6" name="Picture 5" descr="GCFblgrnLogoRGB.eps"/>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3906986" y="2652713"/>
            <a:ext cx="2785974" cy="1970930"/>
          </a:xfrm>
          <a:prstGeom prst="rect">
            <a:avLst/>
          </a:prstGeom>
        </p:spPr>
      </p:pic>
      <p:pic>
        <p:nvPicPr>
          <p:cNvPr id="4" name="Picture 3" descr="GCF - PPT BG.jp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9382" y="-47616"/>
            <a:ext cx="9302765" cy="6953232"/>
          </a:xfrm>
          <a:prstGeom prst="rect">
            <a:avLst/>
          </a:prstGeom>
        </p:spPr>
      </p:pic>
      <p:pic>
        <p:nvPicPr>
          <p:cNvPr id="7" name="Picture 6" descr="GCFblgrnLogoRGB.eps"/>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906986" y="2652713"/>
            <a:ext cx="2785974" cy="1970930"/>
          </a:xfrm>
          <a:prstGeom prst="rect">
            <a:avLst/>
          </a:prstGeom>
        </p:spPr>
      </p:pic>
    </p:spTree>
    <p:extLst>
      <p:ext uri="{BB962C8B-B14F-4D97-AF65-F5344CB8AC3E}">
        <p14:creationId xmlns:p14="http://schemas.microsoft.com/office/powerpoint/2010/main" val="34354900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72.xml><?xml version="1.0" encoding="utf-8"?>
<p:sldLayout xmlns:a="http://schemas.openxmlformats.org/drawingml/2006/main" xmlns:r="http://schemas.openxmlformats.org/officeDocument/2006/relationships" xmlns:p="http://schemas.openxmlformats.org/presentationml/2006/main" userDrawn="1">
  <p:cSld name="Kapiteltrennseite">
    <p:spTree>
      <p:nvGrpSpPr>
        <p:cNvPr id="1" name=""/>
        <p:cNvGrpSpPr/>
        <p:nvPr/>
      </p:nvGrpSpPr>
      <p:grpSpPr>
        <a:xfrm>
          <a:off x="0" y="0"/>
          <a:ext cx="0" cy="0"/>
          <a:chOff x="0" y="0"/>
          <a:chExt cx="0" cy="0"/>
        </a:xfrm>
      </p:grpSpPr>
      <p:sp>
        <p:nvSpPr>
          <p:cNvPr id="5" name="Textplatzhalter 11"/>
          <p:cNvSpPr>
            <a:spLocks noGrp="1"/>
          </p:cNvSpPr>
          <p:nvPr>
            <p:ph type="body" sz="quarter" idx="13"/>
          </p:nvPr>
        </p:nvSpPr>
        <p:spPr>
          <a:xfrm>
            <a:off x="539750" y="1587000"/>
            <a:ext cx="8042400" cy="3684000"/>
          </a:xfrm>
          <a:prstGeom prst="rect">
            <a:avLst/>
          </a:prstGeom>
          <a:noFill/>
        </p:spPr>
        <p:txBody>
          <a:bodyPr anchor="ctr"/>
          <a:lstStyle>
            <a:lvl1pPr algn="ctr">
              <a:buNone/>
              <a:defRPr sz="3000" baseline="0">
                <a:solidFill>
                  <a:srgbClr val="005751"/>
                </a:solidFill>
                <a:latin typeface="Corbel"/>
                <a:ea typeface="Corbel"/>
                <a:cs typeface="Corbel"/>
              </a:defRPr>
            </a:lvl1pPr>
          </a:lstStyle>
          <a:p>
            <a:pPr lvl="0"/>
            <a:r>
              <a:rPr lang="de-DE" dirty="0"/>
              <a:t>Textmasterformate durch Klicken bearbeiten</a:t>
            </a:r>
          </a:p>
        </p:txBody>
      </p:sp>
      <p:sp>
        <p:nvSpPr>
          <p:cNvPr id="3" name="Foliennummernplatzhalter 5"/>
          <p:cNvSpPr>
            <a:spLocks noGrp="1"/>
          </p:cNvSpPr>
          <p:nvPr>
            <p:ph type="sldNum" sz="quarter" idx="14"/>
          </p:nvPr>
        </p:nvSpPr>
        <p:spPr>
          <a:xfrm>
            <a:off x="7569200" y="6242050"/>
            <a:ext cx="1008063" cy="365125"/>
          </a:xfrm>
          <a:prstGeom prst="rect">
            <a:avLst/>
          </a:prstGeom>
        </p:spPr>
        <p:txBody>
          <a:bodyPr/>
          <a:lstStyle>
            <a:lvl1pPr>
              <a:defRPr/>
            </a:lvl1pPr>
          </a:lstStyle>
          <a:p>
            <a:pPr defTabSz="457200" fontAlgn="auto">
              <a:spcBef>
                <a:spcPts val="0"/>
              </a:spcBef>
              <a:spcAft>
                <a:spcPts val="0"/>
              </a:spcAft>
              <a:defRPr/>
            </a:pPr>
            <a:r>
              <a:rPr lang="de-DE" dirty="0" err="1">
                <a:solidFill>
                  <a:prstClr val="black"/>
                </a:solidFill>
                <a:latin typeface="Corbel"/>
                <a:cs typeface="Corbel"/>
              </a:rPr>
              <a:t>page</a:t>
            </a:r>
            <a:r>
              <a:rPr lang="de-DE" dirty="0">
                <a:solidFill>
                  <a:prstClr val="black"/>
                </a:solidFill>
                <a:latin typeface="Corbel"/>
                <a:cs typeface="Corbel"/>
              </a:rPr>
              <a:t> </a:t>
            </a:r>
            <a:fld id="{8AC485E3-2938-42F9-A3BE-2AC75A9E707E}" type="slidenum">
              <a:rPr lang="de-DE" smtClean="0">
                <a:solidFill>
                  <a:prstClr val="black"/>
                </a:solidFill>
                <a:latin typeface="Corbel"/>
                <a:cs typeface="Corbel"/>
              </a:rPr>
              <a:pPr defTabSz="457200" fontAlgn="auto">
                <a:spcBef>
                  <a:spcPts val="0"/>
                </a:spcBef>
                <a:spcAft>
                  <a:spcPts val="0"/>
                </a:spcAft>
                <a:defRPr/>
              </a:pPr>
              <a:t>‹N°›</a:t>
            </a:fld>
            <a:endParaRPr lang="de-DE" dirty="0">
              <a:solidFill>
                <a:prstClr val="black"/>
              </a:solidFill>
              <a:latin typeface="Corbel"/>
              <a:cs typeface="Corbel"/>
            </a:endParaRPr>
          </a:p>
        </p:txBody>
      </p:sp>
      <p:sp>
        <p:nvSpPr>
          <p:cNvPr id="4" name="Fußzeilenplatzhalter 4"/>
          <p:cNvSpPr>
            <a:spLocks noGrp="1"/>
          </p:cNvSpPr>
          <p:nvPr>
            <p:ph type="ftr" sz="quarter" idx="15"/>
          </p:nvPr>
        </p:nvSpPr>
        <p:spPr>
          <a:xfrm>
            <a:off x="539750" y="6242050"/>
            <a:ext cx="5321300" cy="365125"/>
          </a:xfrm>
          <a:prstGeom prst="rect">
            <a:avLst/>
          </a:prstGeom>
        </p:spPr>
        <p:txBody>
          <a:bodyPr/>
          <a:lstStyle>
            <a:lvl1pPr>
              <a:defRPr>
                <a:latin typeface="Corbel"/>
                <a:cs typeface="Corbel"/>
              </a:defRPr>
            </a:lvl1pPr>
          </a:lstStyle>
          <a:p>
            <a:pPr defTabSz="457200" fontAlgn="auto">
              <a:spcBef>
                <a:spcPts val="0"/>
              </a:spcBef>
              <a:spcAft>
                <a:spcPts val="0"/>
              </a:spcAft>
              <a:defRPr/>
            </a:pPr>
            <a:r>
              <a:rPr lang="de-DE" dirty="0" err="1">
                <a:solidFill>
                  <a:prstClr val="black"/>
                </a:solidFill>
              </a:rPr>
              <a:t>Presentation</a:t>
            </a:r>
            <a:r>
              <a:rPr lang="de-DE" dirty="0">
                <a:solidFill>
                  <a:prstClr val="black"/>
                </a:solidFill>
              </a:rPr>
              <a:t> title (</a:t>
            </a:r>
            <a:r>
              <a:rPr lang="de-DE" dirty="0" err="1">
                <a:solidFill>
                  <a:prstClr val="black"/>
                </a:solidFill>
              </a:rPr>
              <a:t>change</a:t>
            </a:r>
            <a:r>
              <a:rPr lang="de-DE" dirty="0">
                <a:solidFill>
                  <a:prstClr val="black"/>
                </a:solidFill>
              </a:rPr>
              <a:t> title </a:t>
            </a:r>
            <a:r>
              <a:rPr lang="de-DE" dirty="0" err="1">
                <a:solidFill>
                  <a:prstClr val="black"/>
                </a:solidFill>
              </a:rPr>
              <a:t>and</a:t>
            </a:r>
            <a:r>
              <a:rPr lang="de-DE" dirty="0">
                <a:solidFill>
                  <a:prstClr val="black"/>
                </a:solidFill>
              </a:rPr>
              <a:t> </a:t>
            </a:r>
            <a:r>
              <a:rPr lang="de-DE" dirty="0" err="1">
                <a:solidFill>
                  <a:prstClr val="black"/>
                </a:solidFill>
              </a:rPr>
              <a:t>date</a:t>
            </a:r>
            <a:r>
              <a:rPr lang="de-DE" dirty="0">
                <a:solidFill>
                  <a:prstClr val="black"/>
                </a:solidFill>
              </a:rPr>
              <a:t> </a:t>
            </a:r>
            <a:r>
              <a:rPr lang="de-DE" dirty="0" err="1">
                <a:solidFill>
                  <a:prstClr val="black"/>
                </a:solidFill>
              </a:rPr>
              <a:t>for</a:t>
            </a:r>
            <a:r>
              <a:rPr lang="de-DE" dirty="0">
                <a:solidFill>
                  <a:prstClr val="black"/>
                </a:solidFill>
              </a:rPr>
              <a:t> all </a:t>
            </a:r>
            <a:r>
              <a:rPr lang="de-DE" dirty="0" err="1">
                <a:solidFill>
                  <a:prstClr val="black"/>
                </a:solidFill>
              </a:rPr>
              <a:t>pages</a:t>
            </a:r>
            <a:r>
              <a:rPr lang="de-DE" dirty="0">
                <a:solidFill>
                  <a:prstClr val="black"/>
                </a:solidFill>
              </a:rPr>
              <a:t> </a:t>
            </a:r>
            <a:r>
              <a:rPr lang="de-DE" dirty="0" err="1">
                <a:solidFill>
                  <a:prstClr val="black"/>
                </a:solidFill>
              </a:rPr>
              <a:t>through</a:t>
            </a:r>
            <a:r>
              <a:rPr lang="de-DE" dirty="0">
                <a:solidFill>
                  <a:prstClr val="black"/>
                </a:solidFill>
              </a:rPr>
              <a:t> </a:t>
            </a:r>
            <a:r>
              <a:rPr lang="de-DE" dirty="0" err="1">
                <a:solidFill>
                  <a:prstClr val="black"/>
                </a:solidFill>
              </a:rPr>
              <a:t>set</a:t>
            </a:r>
            <a:r>
              <a:rPr lang="de-DE" dirty="0">
                <a:solidFill>
                  <a:prstClr val="black"/>
                </a:solidFill>
              </a:rPr>
              <a:t> </a:t>
            </a:r>
            <a:r>
              <a:rPr lang="de-DE" dirty="0" err="1">
                <a:solidFill>
                  <a:prstClr val="black"/>
                </a:solidFill>
              </a:rPr>
              <a:t>up</a:t>
            </a:r>
            <a:r>
              <a:rPr lang="de-DE" dirty="0">
                <a:solidFill>
                  <a:prstClr val="black"/>
                </a:solidFill>
              </a:rPr>
              <a:t> </a:t>
            </a:r>
            <a:r>
              <a:rPr lang="de-DE" dirty="0" err="1">
                <a:solidFill>
                  <a:prstClr val="black"/>
                </a:solidFill>
              </a:rPr>
              <a:t>of</a:t>
            </a:r>
            <a:r>
              <a:rPr lang="de-DE" dirty="0">
                <a:solidFill>
                  <a:prstClr val="black"/>
                </a:solidFill>
              </a:rPr>
              <a:t> </a:t>
            </a:r>
            <a:r>
              <a:rPr lang="de-DE" dirty="0" err="1">
                <a:solidFill>
                  <a:prstClr val="black"/>
                </a:solidFill>
              </a:rPr>
              <a:t>the</a:t>
            </a:r>
            <a:r>
              <a:rPr lang="de-DE" dirty="0">
                <a:solidFill>
                  <a:prstClr val="black"/>
                </a:solidFill>
              </a:rPr>
              <a:t> </a:t>
            </a:r>
            <a:r>
              <a:rPr lang="de-DE" dirty="0" err="1">
                <a:solidFill>
                  <a:prstClr val="black"/>
                </a:solidFill>
              </a:rPr>
              <a:t>footer</a:t>
            </a:r>
            <a:r>
              <a:rPr lang="de-DE" dirty="0">
                <a:solidFill>
                  <a:prstClr val="black"/>
                </a:solidFill>
              </a:rPr>
              <a:t>)</a:t>
            </a:r>
          </a:p>
        </p:txBody>
      </p:sp>
      <p:sp>
        <p:nvSpPr>
          <p:cNvPr id="6" name="Datumsplatzhalter 3"/>
          <p:cNvSpPr>
            <a:spLocks noGrp="1"/>
          </p:cNvSpPr>
          <p:nvPr>
            <p:ph type="dt" sz="half" idx="16"/>
          </p:nvPr>
        </p:nvSpPr>
        <p:spPr>
          <a:xfrm>
            <a:off x="5988050" y="6242050"/>
            <a:ext cx="1581150" cy="365125"/>
          </a:xfrm>
          <a:prstGeom prst="rect">
            <a:avLst/>
          </a:prstGeom>
        </p:spPr>
        <p:txBody>
          <a:bodyPr/>
          <a:lstStyle>
            <a:lvl1pPr>
              <a:defRPr>
                <a:latin typeface="Corbel"/>
                <a:cs typeface="Corbel"/>
              </a:defRPr>
            </a:lvl1pPr>
          </a:lstStyle>
          <a:p>
            <a:pPr defTabSz="457200" fontAlgn="auto">
              <a:spcBef>
                <a:spcPts val="0"/>
              </a:spcBef>
              <a:spcAft>
                <a:spcPts val="0"/>
              </a:spcAft>
              <a:defRPr/>
            </a:pPr>
            <a:r>
              <a:rPr lang="de-DE" dirty="0">
                <a:solidFill>
                  <a:prstClr val="black"/>
                </a:solidFill>
              </a:rPr>
              <a:t>15 September 2012</a:t>
            </a:r>
          </a:p>
        </p:txBody>
      </p:sp>
    </p:spTree>
    <p:extLst>
      <p:ext uri="{BB962C8B-B14F-4D97-AF65-F5344CB8AC3E}">
        <p14:creationId xmlns:p14="http://schemas.microsoft.com/office/powerpoint/2010/main" val="208346019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1140088" y="1558572"/>
            <a:ext cx="6778191" cy="1143000"/>
          </a:xfrm>
          <a:prstGeom prst="rect">
            <a:avLst/>
          </a:prstGeom>
        </p:spPr>
        <p:txBody>
          <a:bodyPr vert="horz" lIns="91440" tIns="45720" rIns="91440" bIns="45720" rtlCol="0" anchor="ctr">
            <a:normAutofit/>
          </a:bodyPr>
          <a:lstStyle>
            <a:lvl1pPr>
              <a:defRPr>
                <a:latin typeface="Corbel"/>
                <a:cs typeface="Corbel"/>
              </a:defRPr>
            </a:lvl1pPr>
          </a:lstStyle>
          <a:p>
            <a:pPr>
              <a:lnSpc>
                <a:spcPct val="90000"/>
              </a:lnSpc>
            </a:pPr>
            <a:r>
              <a:rPr lang="en-US" sz="3600" dirty="0">
                <a:solidFill>
                  <a:schemeClr val="tx1"/>
                </a:solidFill>
                <a:cs typeface="Calibri"/>
              </a:rPr>
              <a:t> STABILIZING THE BIOSPHERE</a:t>
            </a:r>
            <a:endParaRPr lang="en-US" sz="3600" dirty="0">
              <a:solidFill>
                <a:schemeClr val="tx1"/>
              </a:solidFill>
              <a:latin typeface="+mj-lt"/>
              <a:cs typeface="Calibri"/>
            </a:endParaRPr>
          </a:p>
        </p:txBody>
      </p:sp>
      <p:sp>
        <p:nvSpPr>
          <p:cNvPr id="9" name="Text Placeholder 2"/>
          <p:cNvSpPr>
            <a:spLocks noGrp="1"/>
          </p:cNvSpPr>
          <p:nvPr>
            <p:ph idx="1"/>
          </p:nvPr>
        </p:nvSpPr>
        <p:spPr>
          <a:xfrm>
            <a:off x="1140088" y="2705925"/>
            <a:ext cx="6778191" cy="3420238"/>
          </a:xfrm>
          <a:prstGeom prst="rect">
            <a:avLst/>
          </a:prstGeom>
        </p:spPr>
        <p:txBody>
          <a:bodyPr vert="horz" lIns="91440" tIns="45720" rIns="91440" bIns="45720" rtlCol="0">
            <a:normAutofit/>
          </a:bodyPr>
          <a:lstStyle>
            <a:lvl1pPr>
              <a:defRPr>
                <a:latin typeface="Corbel"/>
                <a:cs typeface="Corbel"/>
              </a:defRPr>
            </a:lvl1pPr>
          </a:lstStyle>
          <a:p>
            <a:pPr marL="53975" indent="0"/>
            <a:r>
              <a:rPr lang="en-US" sz="2800" dirty="0">
                <a:latin typeface="Calibri Light"/>
                <a:cs typeface="Calibri Light"/>
              </a:rPr>
              <a:t> This is a typical text slide with upper and lower case text and no images</a:t>
            </a:r>
          </a:p>
          <a:p>
            <a:pPr marL="53975" indent="0"/>
            <a:r>
              <a:rPr lang="en-US" sz="2800" dirty="0">
                <a:latin typeface="Calibri Light"/>
                <a:cs typeface="Calibri Light"/>
              </a:rPr>
              <a:t> Written in Calibri Light, 20-28 pt. size, depending on text volume</a:t>
            </a:r>
          </a:p>
          <a:p>
            <a:pPr marL="53975" indent="0"/>
            <a:r>
              <a:rPr lang="en-US" sz="2800" dirty="0">
                <a:latin typeface="Calibri Light"/>
                <a:cs typeface="Calibri Light"/>
              </a:rPr>
              <a:t> Show a maximum of five bullet points per page</a:t>
            </a:r>
          </a:p>
        </p:txBody>
      </p:sp>
    </p:spTree>
    <p:extLst>
      <p:ext uri="{BB962C8B-B14F-4D97-AF65-F5344CB8AC3E}">
        <p14:creationId xmlns:p14="http://schemas.microsoft.com/office/powerpoint/2010/main" val="3144479799"/>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1"/>
            <a:ext cx="2057400" cy="365125"/>
          </a:xfrm>
          <a:prstGeom prst="rect">
            <a:avLst/>
          </a:prstGeom>
        </p:spPr>
        <p:txBody>
          <a:bodyPr/>
          <a:lstStyle/>
          <a:p>
            <a:pPr defTabSz="457200" fontAlgn="auto">
              <a:spcBef>
                <a:spcPts val="0"/>
              </a:spcBef>
              <a:spcAft>
                <a:spcPts val="0"/>
              </a:spcAft>
            </a:pPr>
            <a:fld id="{9462057F-DCBF-483B-AD7B-BD06B5C16EE2}" type="datetimeFigureOut">
              <a:rPr lang="en-GB" smtClean="0">
                <a:solidFill>
                  <a:prstClr val="black"/>
                </a:solidFill>
                <a:latin typeface="Corbel"/>
                <a:cs typeface="+mn-cs"/>
              </a:rPr>
              <a:pPr defTabSz="457200" fontAlgn="auto">
                <a:spcBef>
                  <a:spcPts val="0"/>
                </a:spcBef>
                <a:spcAft>
                  <a:spcPts val="0"/>
                </a:spcAft>
              </a:pPr>
              <a:t>04/06/2019</a:t>
            </a:fld>
            <a:endParaRPr lang="en-GB">
              <a:solidFill>
                <a:prstClr val="black"/>
              </a:solidFill>
              <a:latin typeface="Corbel"/>
              <a:cs typeface="+mn-cs"/>
            </a:endParaRPr>
          </a:p>
        </p:txBody>
      </p:sp>
      <p:sp>
        <p:nvSpPr>
          <p:cNvPr id="3" name="Footer Placeholder 2"/>
          <p:cNvSpPr>
            <a:spLocks noGrp="1"/>
          </p:cNvSpPr>
          <p:nvPr>
            <p:ph type="ftr" sz="quarter" idx="11"/>
          </p:nvPr>
        </p:nvSpPr>
        <p:spPr>
          <a:xfrm>
            <a:off x="3028950" y="6356351"/>
            <a:ext cx="3086100" cy="365125"/>
          </a:xfrm>
          <a:prstGeom prst="rect">
            <a:avLst/>
          </a:prstGeom>
        </p:spPr>
        <p:txBody>
          <a:bodyPr/>
          <a:lstStyle/>
          <a:p>
            <a:pPr defTabSz="457200" fontAlgn="auto">
              <a:spcBef>
                <a:spcPts val="0"/>
              </a:spcBef>
              <a:spcAft>
                <a:spcPts val="0"/>
              </a:spcAft>
            </a:pPr>
            <a:endParaRPr lang="en-GB">
              <a:solidFill>
                <a:prstClr val="black"/>
              </a:solidFill>
              <a:latin typeface="Corbel"/>
              <a:cs typeface="+mn-cs"/>
            </a:endParaRPr>
          </a:p>
        </p:txBody>
      </p:sp>
      <p:sp>
        <p:nvSpPr>
          <p:cNvPr id="4" name="Slide Number Placeholder 3"/>
          <p:cNvSpPr>
            <a:spLocks noGrp="1"/>
          </p:cNvSpPr>
          <p:nvPr>
            <p:ph type="sldNum" sz="quarter" idx="12"/>
          </p:nvPr>
        </p:nvSpPr>
        <p:spPr>
          <a:xfrm>
            <a:off x="6457950" y="6356351"/>
            <a:ext cx="2057400" cy="365125"/>
          </a:xfrm>
          <a:prstGeom prst="rect">
            <a:avLst/>
          </a:prstGeom>
        </p:spPr>
        <p:txBody>
          <a:bodyPr/>
          <a:lstStyle/>
          <a:p>
            <a:pPr defTabSz="457200" fontAlgn="auto">
              <a:spcBef>
                <a:spcPts val="0"/>
              </a:spcBef>
              <a:spcAft>
                <a:spcPts val="0"/>
              </a:spcAft>
            </a:pPr>
            <a:fld id="{50DFB0F8-D1F6-4417-A637-E0055AD2A044}" type="slidenum">
              <a:rPr lang="en-GB" smtClean="0">
                <a:solidFill>
                  <a:prstClr val="black"/>
                </a:solidFill>
                <a:latin typeface="Corbel"/>
                <a:cs typeface="+mn-cs"/>
              </a:rPr>
              <a:pPr defTabSz="457200" fontAlgn="auto">
                <a:spcBef>
                  <a:spcPts val="0"/>
                </a:spcBef>
                <a:spcAft>
                  <a:spcPts val="0"/>
                </a:spcAft>
              </a:pPr>
              <a:t>‹N°›</a:t>
            </a:fld>
            <a:endParaRPr lang="en-GB">
              <a:solidFill>
                <a:prstClr val="black"/>
              </a:solidFill>
              <a:latin typeface="Corbel"/>
              <a:cs typeface="+mn-cs"/>
            </a:endParaRPr>
          </a:p>
        </p:txBody>
      </p:sp>
    </p:spTree>
    <p:extLst>
      <p:ext uri="{BB962C8B-B14F-4D97-AF65-F5344CB8AC3E}">
        <p14:creationId xmlns:p14="http://schemas.microsoft.com/office/powerpoint/2010/main" val="131716616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
        <p:nvSpPr>
          <p:cNvPr id="8" name="Title Placeholder 1"/>
          <p:cNvSpPr>
            <a:spLocks noGrp="1"/>
          </p:cNvSpPr>
          <p:nvPr>
            <p:ph type="title"/>
          </p:nvPr>
        </p:nvSpPr>
        <p:spPr>
          <a:xfrm>
            <a:off x="1140088" y="1558572"/>
            <a:ext cx="6778191" cy="1143000"/>
          </a:xfrm>
          <a:prstGeom prst="rect">
            <a:avLst/>
          </a:prstGeom>
        </p:spPr>
        <p:txBody>
          <a:bodyPr vert="horz" lIns="91440" tIns="45720" rIns="91440" bIns="45720" rtlCol="0" anchor="ctr">
            <a:normAutofit/>
          </a:bodyPr>
          <a:lstStyle/>
          <a:p>
            <a:pPr>
              <a:lnSpc>
                <a:spcPct val="90000"/>
              </a:lnSpc>
            </a:pPr>
            <a:r>
              <a:rPr lang="en-US" sz="3600" dirty="0">
                <a:solidFill>
                  <a:schemeClr val="tx1"/>
                </a:solidFill>
                <a:cs typeface="Calibri"/>
              </a:rPr>
              <a:t> STABILIZING THE BIOSPHERE</a:t>
            </a:r>
            <a:endParaRPr lang="en-US" sz="3600" dirty="0">
              <a:solidFill>
                <a:schemeClr val="tx1"/>
              </a:solidFill>
              <a:latin typeface="+mj-lt"/>
              <a:cs typeface="Calibri"/>
            </a:endParaRPr>
          </a:p>
        </p:txBody>
      </p:sp>
      <p:sp>
        <p:nvSpPr>
          <p:cNvPr id="9" name="Text Placeholder 2"/>
          <p:cNvSpPr>
            <a:spLocks noGrp="1"/>
          </p:cNvSpPr>
          <p:nvPr>
            <p:ph idx="1"/>
          </p:nvPr>
        </p:nvSpPr>
        <p:spPr>
          <a:xfrm>
            <a:off x="1140088" y="2705925"/>
            <a:ext cx="6778191" cy="3420238"/>
          </a:xfrm>
          <a:prstGeom prst="rect">
            <a:avLst/>
          </a:prstGeom>
        </p:spPr>
        <p:txBody>
          <a:bodyPr vert="horz" lIns="91440" tIns="45720" rIns="91440" bIns="45720" rtlCol="0">
            <a:normAutofit/>
          </a:bodyPr>
          <a:lstStyle/>
          <a:p>
            <a:pPr marL="53975" indent="0"/>
            <a:r>
              <a:rPr lang="en-US" sz="2800" dirty="0">
                <a:latin typeface="Calibri Light"/>
                <a:cs typeface="Calibri Light"/>
              </a:rPr>
              <a:t> This is a typical text slide with upper and lower case text and no images</a:t>
            </a:r>
          </a:p>
          <a:p>
            <a:pPr marL="53975" indent="0"/>
            <a:r>
              <a:rPr lang="en-US" sz="2800" dirty="0">
                <a:latin typeface="Calibri Light"/>
                <a:cs typeface="Calibri Light"/>
              </a:rPr>
              <a:t> Written in Calibri Light, 20-28 pt. size, depending on text volume</a:t>
            </a:r>
          </a:p>
          <a:p>
            <a:pPr marL="53975" indent="0"/>
            <a:r>
              <a:rPr lang="en-US" sz="2800" dirty="0">
                <a:latin typeface="Calibri Light"/>
                <a:cs typeface="Calibri Light"/>
              </a:rPr>
              <a:t> Show a maximum of five bullet points per page</a:t>
            </a:r>
          </a:p>
        </p:txBody>
      </p:sp>
    </p:spTree>
    <p:extLst>
      <p:ext uri="{BB962C8B-B14F-4D97-AF65-F5344CB8AC3E}">
        <p14:creationId xmlns:p14="http://schemas.microsoft.com/office/powerpoint/2010/main" val="4048063101"/>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endParaRPr lang="de-CH"/>
          </a:p>
        </p:txBody>
      </p:sp>
      <p:sp>
        <p:nvSpPr>
          <p:cNvPr id="3" name="Inhaltsplatzhalter 2"/>
          <p:cNvSpPr>
            <a:spLocks noGrp="1"/>
          </p:cNvSpPr>
          <p:nvPr>
            <p:ph idx="1"/>
          </p:nvPr>
        </p:nvSpPr>
        <p:spPr>
          <a:xfrm>
            <a:off x="457200" y="1600200"/>
            <a:ext cx="8229600" cy="4525963"/>
          </a:xfrm>
          <a:prstGeom prst="rect">
            <a:avLst/>
          </a:prstGeo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a:xfrm>
            <a:off x="457200" y="6356350"/>
            <a:ext cx="2133600" cy="365125"/>
          </a:xfrm>
          <a:prstGeom prst="rect">
            <a:avLst/>
          </a:prstGeom>
        </p:spPr>
        <p:txBody>
          <a:bodyPr/>
          <a:lstStyle/>
          <a:p>
            <a:pPr defTabSz="457200" fontAlgn="auto">
              <a:spcBef>
                <a:spcPts val="0"/>
              </a:spcBef>
              <a:spcAft>
                <a:spcPts val="0"/>
              </a:spcAft>
            </a:pPr>
            <a:fld id="{445887DB-D5DA-4DCB-8A1E-4072F9B97743}" type="datetime1">
              <a:rPr lang="en-US" smtClean="0">
                <a:solidFill>
                  <a:prstClr val="black">
                    <a:tint val="75000"/>
                  </a:prstClr>
                </a:solidFill>
                <a:latin typeface="Corbel"/>
                <a:cs typeface="+mn-cs"/>
              </a:rPr>
              <a:pPr defTabSz="457200" fontAlgn="auto">
                <a:spcBef>
                  <a:spcPts val="0"/>
                </a:spcBef>
                <a:spcAft>
                  <a:spcPts val="0"/>
                </a:spcAft>
              </a:pPr>
              <a:t>6/4/2019</a:t>
            </a:fld>
            <a:endParaRPr lang="de-CH">
              <a:solidFill>
                <a:prstClr val="black">
                  <a:tint val="75000"/>
                </a:prstClr>
              </a:solidFill>
              <a:latin typeface="Corbel"/>
              <a:cs typeface="+mn-cs"/>
            </a:endParaRPr>
          </a:p>
        </p:txBody>
      </p:sp>
      <p:sp>
        <p:nvSpPr>
          <p:cNvPr id="5" name="Fußzeilenplatzhalter 4"/>
          <p:cNvSpPr>
            <a:spLocks noGrp="1"/>
          </p:cNvSpPr>
          <p:nvPr>
            <p:ph type="ftr" sz="quarter" idx="11"/>
          </p:nvPr>
        </p:nvSpPr>
        <p:spPr>
          <a:xfrm>
            <a:off x="3124200" y="6356350"/>
            <a:ext cx="2895600" cy="365125"/>
          </a:xfrm>
          <a:prstGeom prst="rect">
            <a:avLst/>
          </a:prstGeom>
        </p:spPr>
        <p:txBody>
          <a:bodyPr/>
          <a:lstStyle/>
          <a:p>
            <a:pPr defTabSz="457200" fontAlgn="auto">
              <a:spcBef>
                <a:spcPts val="0"/>
              </a:spcBef>
              <a:spcAft>
                <a:spcPts val="0"/>
              </a:spcAft>
            </a:pPr>
            <a:r>
              <a:rPr lang="de-CH">
                <a:solidFill>
                  <a:prstClr val="black">
                    <a:tint val="75000"/>
                  </a:prstClr>
                </a:solidFill>
                <a:latin typeface="Corbel"/>
                <a:cs typeface="+mn-cs"/>
              </a:rPr>
              <a:t>1</a:t>
            </a:r>
          </a:p>
        </p:txBody>
      </p:sp>
      <p:sp>
        <p:nvSpPr>
          <p:cNvPr id="6" name="Foliennummernplatzhalter 5"/>
          <p:cNvSpPr>
            <a:spLocks noGrp="1"/>
          </p:cNvSpPr>
          <p:nvPr>
            <p:ph type="sldNum" sz="quarter" idx="12"/>
          </p:nvPr>
        </p:nvSpPr>
        <p:spPr>
          <a:xfrm>
            <a:off x="6553200" y="6356350"/>
            <a:ext cx="2133600" cy="365125"/>
          </a:xfrm>
          <a:prstGeom prst="rect">
            <a:avLst/>
          </a:prstGeom>
        </p:spPr>
        <p:txBody>
          <a:bodyPr/>
          <a:lstStyle/>
          <a:p>
            <a:pPr defTabSz="457200" fontAlgn="auto">
              <a:spcBef>
                <a:spcPts val="0"/>
              </a:spcBef>
              <a:spcAft>
                <a:spcPts val="0"/>
              </a:spcAft>
            </a:pPr>
            <a:fld id="{AEF5691E-4286-40E5-BA65-00CA43A80FB8}" type="slidenum">
              <a:rPr lang="de-CH" smtClean="0">
                <a:solidFill>
                  <a:prstClr val="black">
                    <a:tint val="75000"/>
                  </a:prstClr>
                </a:solidFill>
                <a:latin typeface="Corbel"/>
                <a:cs typeface="+mn-cs"/>
              </a:rPr>
              <a:pPr defTabSz="457200" fontAlgn="auto">
                <a:spcBef>
                  <a:spcPts val="0"/>
                </a:spcBef>
                <a:spcAft>
                  <a:spcPts val="0"/>
                </a:spcAft>
              </a:pPr>
              <a:t>‹N°›</a:t>
            </a:fld>
            <a:endParaRPr lang="de-CH">
              <a:solidFill>
                <a:prstClr val="black">
                  <a:tint val="75000"/>
                </a:prstClr>
              </a:solidFill>
              <a:latin typeface="Corbel"/>
              <a:cs typeface="+mn-cs"/>
            </a:endParaRPr>
          </a:p>
        </p:txBody>
      </p:sp>
    </p:spTree>
    <p:extLst>
      <p:ext uri="{BB962C8B-B14F-4D97-AF65-F5344CB8AC3E}">
        <p14:creationId xmlns:p14="http://schemas.microsoft.com/office/powerpoint/2010/main" val="1938917031"/>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15962"/>
          </a:xfrm>
        </p:spPr>
        <p:txBody>
          <a:bodyPr>
            <a:normAutofit/>
          </a:bodyPr>
          <a:lstStyle>
            <a:lvl1pPr algn="l">
              <a:defRPr sz="4000" b="1">
                <a:solidFill>
                  <a:schemeClr val="tx1">
                    <a:lumMod val="75000"/>
                    <a:lumOff val="25000"/>
                  </a:schemeClr>
                </a:solidFill>
              </a:defRPr>
            </a:lvl1pPr>
          </a:lstStyle>
          <a:p>
            <a:r>
              <a:rPr lang="en-US"/>
              <a:t>Click to edit Master title style</a:t>
            </a:r>
          </a:p>
        </p:txBody>
      </p:sp>
      <p:sp>
        <p:nvSpPr>
          <p:cNvPr id="3" name="Date Placeholder 2"/>
          <p:cNvSpPr>
            <a:spLocks noGrp="1"/>
          </p:cNvSpPr>
          <p:nvPr>
            <p:ph type="dt" sz="half" idx="10"/>
          </p:nvPr>
        </p:nvSpPr>
        <p:spPr/>
        <p:txBody>
          <a:bodyPr/>
          <a:lstStyle/>
          <a:p>
            <a:pPr defTabSz="457200" fontAlgn="auto">
              <a:spcBef>
                <a:spcPts val="0"/>
              </a:spcBef>
              <a:spcAft>
                <a:spcPts val="0"/>
              </a:spcAft>
            </a:pPr>
            <a:fld id="{01156B55-5911-4B16-95AB-E10A143A2195}" type="datetime1">
              <a:rPr lang="en-US" smtClean="0">
                <a:solidFill>
                  <a:prstClr val="black"/>
                </a:solidFill>
                <a:latin typeface="Corbel"/>
                <a:cs typeface="+mn-cs"/>
              </a:rPr>
              <a:pPr defTabSz="457200" fontAlgn="auto">
                <a:spcBef>
                  <a:spcPts val="0"/>
                </a:spcBef>
                <a:spcAft>
                  <a:spcPts val="0"/>
                </a:spcAft>
              </a:pPr>
              <a:t>6/4/2019</a:t>
            </a:fld>
            <a:endParaRPr lang="en-US">
              <a:solidFill>
                <a:prstClr val="black"/>
              </a:solidFill>
              <a:latin typeface="Corbel"/>
              <a:cs typeface="+mn-cs"/>
            </a:endParaRPr>
          </a:p>
        </p:txBody>
      </p:sp>
      <p:sp>
        <p:nvSpPr>
          <p:cNvPr id="4" name="Footer Placeholder 3"/>
          <p:cNvSpPr>
            <a:spLocks noGrp="1"/>
          </p:cNvSpPr>
          <p:nvPr>
            <p:ph type="ftr" sz="quarter" idx="11"/>
          </p:nvPr>
        </p:nvSpPr>
        <p:spPr/>
        <p:txBody>
          <a:bodyPr/>
          <a:lstStyle/>
          <a:p>
            <a:pPr defTabSz="457200" fontAlgn="auto">
              <a:spcBef>
                <a:spcPts val="0"/>
              </a:spcBef>
              <a:spcAft>
                <a:spcPts val="0"/>
              </a:spcAft>
            </a:pPr>
            <a:r>
              <a:rPr lang="en-US">
                <a:solidFill>
                  <a:prstClr val="black"/>
                </a:solidFill>
                <a:latin typeface="Corbel"/>
                <a:cs typeface="+mn-cs"/>
              </a:rPr>
              <a:t>1</a:t>
            </a:r>
          </a:p>
        </p:txBody>
      </p:sp>
      <p:sp>
        <p:nvSpPr>
          <p:cNvPr id="5" name="Slide Number Placeholder 4"/>
          <p:cNvSpPr>
            <a:spLocks noGrp="1"/>
          </p:cNvSpPr>
          <p:nvPr>
            <p:ph type="sldNum" sz="quarter" idx="12"/>
          </p:nvPr>
        </p:nvSpPr>
        <p:spPr/>
        <p:txBody>
          <a:bodyPr/>
          <a:lstStyle/>
          <a:p>
            <a:pPr defTabSz="457200" fontAlgn="auto">
              <a:spcBef>
                <a:spcPts val="0"/>
              </a:spcBef>
              <a:spcAft>
                <a:spcPts val="0"/>
              </a:spcAft>
            </a:pPr>
            <a:fld id="{33E85A36-2DCF-42C4-9E23-146EC3DF3383}" type="slidenum">
              <a:rPr lang="en-US" smtClean="0">
                <a:solidFill>
                  <a:prstClr val="black"/>
                </a:solidFill>
                <a:latin typeface="Corbel"/>
                <a:cs typeface="+mn-cs"/>
              </a:rPr>
              <a:pPr defTabSz="457200" fontAlgn="auto">
                <a:spcBef>
                  <a:spcPts val="0"/>
                </a:spcBef>
                <a:spcAft>
                  <a:spcPts val="0"/>
                </a:spcAft>
              </a:pPr>
              <a:t>‹N°›</a:t>
            </a:fld>
            <a:endParaRPr lang="en-US">
              <a:solidFill>
                <a:prstClr val="black"/>
              </a:solidFill>
              <a:latin typeface="Corbel"/>
              <a:cs typeface="+mn-cs"/>
            </a:endParaRPr>
          </a:p>
        </p:txBody>
      </p:sp>
    </p:spTree>
    <p:extLst>
      <p:ext uri="{BB962C8B-B14F-4D97-AF65-F5344CB8AC3E}">
        <p14:creationId xmlns:p14="http://schemas.microsoft.com/office/powerpoint/2010/main" val="1258491133"/>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2" name="Picture 1" descr="GCF - PPT BG.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382" y="-47616"/>
            <a:ext cx="9302765" cy="6953232"/>
          </a:xfrm>
          <a:prstGeom prst="rect">
            <a:avLst/>
          </a:prstGeom>
        </p:spPr>
      </p:pic>
      <p:pic>
        <p:nvPicPr>
          <p:cNvPr id="3" name="Picture 2" descr="GCFblgrnLogoRGB.eps"/>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655786" y="559834"/>
            <a:ext cx="2785974" cy="1970930"/>
          </a:xfrm>
          <a:prstGeom prst="rect">
            <a:avLst/>
          </a:prstGeom>
        </p:spPr>
      </p:pic>
      <p:sp>
        <p:nvSpPr>
          <p:cNvPr id="4" name="Subtitle 2"/>
          <p:cNvSpPr txBox="1">
            <a:spLocks/>
          </p:cNvSpPr>
          <p:nvPr userDrawn="1"/>
        </p:nvSpPr>
        <p:spPr>
          <a:xfrm>
            <a:off x="1777956" y="2909888"/>
            <a:ext cx="7126608" cy="67238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fontAlgn="auto">
              <a:lnSpc>
                <a:spcPct val="90000"/>
              </a:lnSpc>
              <a:spcAft>
                <a:spcPts val="0"/>
              </a:spcAft>
            </a:pPr>
            <a:r>
              <a:rPr lang="en-US" sz="3600" b="1" dirty="0">
                <a:solidFill>
                  <a:prstClr val="black"/>
                </a:solidFill>
                <a:cs typeface="Corbel"/>
              </a:rPr>
              <a:t>Title of </a:t>
            </a:r>
            <a:r>
              <a:rPr lang="en-US" sz="4000" b="1" dirty="0">
                <a:solidFill>
                  <a:prstClr val="black"/>
                </a:solidFill>
                <a:cs typeface="Corbel"/>
              </a:rPr>
              <a:t>Presentation</a:t>
            </a:r>
            <a:endParaRPr lang="en-US" sz="3600" b="1" i="1" dirty="0">
              <a:solidFill>
                <a:prstClr val="black"/>
              </a:solidFill>
              <a:cs typeface="Corbel"/>
            </a:endParaRPr>
          </a:p>
        </p:txBody>
      </p:sp>
      <p:sp>
        <p:nvSpPr>
          <p:cNvPr id="5" name="Subtitle 2"/>
          <p:cNvSpPr txBox="1">
            <a:spLocks/>
          </p:cNvSpPr>
          <p:nvPr userDrawn="1"/>
        </p:nvSpPr>
        <p:spPr>
          <a:xfrm>
            <a:off x="1772575" y="4445343"/>
            <a:ext cx="6653110" cy="1603743"/>
          </a:xfrm>
          <a:prstGeom prst="rect">
            <a:avLst/>
          </a:prstGeom>
        </p:spPr>
        <p:txBody>
          <a:bodyPr>
            <a:noAutofit/>
          </a:bodyPr>
          <a:lst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defTabSz="457200">
              <a:lnSpc>
                <a:spcPct val="80000"/>
              </a:lnSpc>
              <a:buFont typeface="Arial" pitchFamily="34" charset="0"/>
              <a:buNone/>
            </a:pPr>
            <a:r>
              <a:rPr lang="en-US" sz="2800" b="1" dirty="0">
                <a:solidFill>
                  <a:srgbClr val="246B52"/>
                </a:solidFill>
                <a:ea typeface="Corbel"/>
                <a:cs typeface="Corbel"/>
              </a:rPr>
              <a:t>Name of Presenter</a:t>
            </a:r>
          </a:p>
          <a:p>
            <a:pPr marL="0" indent="0" defTabSz="457200">
              <a:lnSpc>
                <a:spcPct val="80000"/>
              </a:lnSpc>
              <a:buFont typeface="Arial" pitchFamily="34" charset="0"/>
              <a:buNone/>
            </a:pPr>
            <a:endParaRPr lang="en-US" sz="2400" dirty="0">
              <a:solidFill>
                <a:srgbClr val="246B52"/>
              </a:solidFill>
              <a:ea typeface="Corbel"/>
              <a:cs typeface="Corbel"/>
            </a:endParaRPr>
          </a:p>
          <a:p>
            <a:pPr marL="0" indent="0" defTabSz="457200">
              <a:lnSpc>
                <a:spcPct val="80000"/>
              </a:lnSpc>
              <a:buFont typeface="Arial" pitchFamily="34" charset="0"/>
              <a:buNone/>
            </a:pPr>
            <a:r>
              <a:rPr lang="en-US" sz="2000" dirty="0">
                <a:solidFill>
                  <a:srgbClr val="246B52"/>
                </a:solidFill>
                <a:ea typeface="Corbel"/>
                <a:cs typeface="Corbel"/>
              </a:rPr>
              <a:t>Event Name</a:t>
            </a:r>
          </a:p>
          <a:p>
            <a:pPr marL="0" indent="0" defTabSz="457200">
              <a:lnSpc>
                <a:spcPct val="80000"/>
              </a:lnSpc>
              <a:buFont typeface="Arial" pitchFamily="34" charset="0"/>
              <a:buNone/>
            </a:pPr>
            <a:r>
              <a:rPr lang="en-US" sz="2000" dirty="0">
                <a:solidFill>
                  <a:srgbClr val="246B52"/>
                </a:solidFill>
                <a:ea typeface="Corbel"/>
                <a:cs typeface="Corbel"/>
              </a:rPr>
              <a:t>Month Year | Location</a:t>
            </a:r>
          </a:p>
        </p:txBody>
      </p:sp>
      <p:sp>
        <p:nvSpPr>
          <p:cNvPr id="6" name="Subtitle 2"/>
          <p:cNvSpPr txBox="1">
            <a:spLocks/>
          </p:cNvSpPr>
          <p:nvPr userDrawn="1"/>
        </p:nvSpPr>
        <p:spPr>
          <a:xfrm>
            <a:off x="1772575" y="2549331"/>
            <a:ext cx="7126608" cy="402540"/>
          </a:xfrm>
          <a:prstGeom prst="rect">
            <a:avLst/>
          </a:prstGeom>
        </p:spPr>
        <p:txBody>
          <a:bodyPr vert="horz" lIns="91440" tIns="45720" rIns="91440" bIns="45720" rtlCol="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l" fontAlgn="auto">
              <a:lnSpc>
                <a:spcPct val="90000"/>
              </a:lnSpc>
              <a:spcAft>
                <a:spcPts val="0"/>
              </a:spcAft>
            </a:pPr>
            <a:r>
              <a:rPr lang="en-US" sz="2000" dirty="0">
                <a:solidFill>
                  <a:prstClr val="black"/>
                </a:solidFill>
                <a:cs typeface="Corbel"/>
              </a:rPr>
              <a:t>Subtitle/Agenda Item/Etc. (optional)</a:t>
            </a:r>
          </a:p>
          <a:p>
            <a:pPr algn="l" fontAlgn="auto">
              <a:lnSpc>
                <a:spcPct val="90000"/>
              </a:lnSpc>
              <a:spcAft>
                <a:spcPts val="0"/>
              </a:spcAft>
            </a:pPr>
            <a:endParaRPr lang="en-US" sz="2000" dirty="0">
              <a:solidFill>
                <a:prstClr val="black"/>
              </a:solidFill>
              <a:cs typeface="Corbel"/>
            </a:endParaRPr>
          </a:p>
        </p:txBody>
      </p:sp>
    </p:spTree>
    <p:extLst>
      <p:ext uri="{BB962C8B-B14F-4D97-AF65-F5344CB8AC3E}">
        <p14:creationId xmlns:p14="http://schemas.microsoft.com/office/powerpoint/2010/main" val="406166738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Text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795463" y="589068"/>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
        <p:nvSpPr>
          <p:cNvPr id="5" name="Text Placeholder 4"/>
          <p:cNvSpPr>
            <a:spLocks noGrp="1"/>
          </p:cNvSpPr>
          <p:nvPr>
            <p:ph type="body" sz="quarter" idx="10" hasCustomPrompt="1"/>
          </p:nvPr>
        </p:nvSpPr>
        <p:spPr>
          <a:xfrm>
            <a:off x="822325" y="2127250"/>
            <a:ext cx="7524750" cy="3944938"/>
          </a:xfrm>
          <a:prstGeom prst="rect">
            <a:avLst/>
          </a:prstGeom>
        </p:spPr>
        <p:txBody>
          <a:bodyPr vert="horz"/>
          <a:lstStyle>
            <a:lvl1pPr marL="0" indent="0">
              <a:buNone/>
              <a:defRPr sz="2800">
                <a:latin typeface="Corbel"/>
                <a:cs typeface="Corbel"/>
              </a:defRPr>
            </a:lvl1pPr>
          </a:lstStyle>
          <a:p>
            <a:pPr lvl="0"/>
            <a:r>
              <a:rPr lang="en-US" dirty="0"/>
              <a:t>Text</a:t>
            </a:r>
          </a:p>
        </p:txBody>
      </p:sp>
    </p:spTree>
    <p:extLst>
      <p:ext uri="{BB962C8B-B14F-4D97-AF65-F5344CB8AC3E}">
        <p14:creationId xmlns:p14="http://schemas.microsoft.com/office/powerpoint/2010/main" val="11953803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92CE5FA2-0EE5-441E-A6D4-93D1811C3EB1}" type="datetimeFigureOut">
              <a:rPr lang="fr-FR"/>
              <a:pPr>
                <a:defRPr/>
              </a:pPr>
              <a:t>04/06/2019</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BD21D482-94FA-49C0-A3FA-2CF321429263}" type="slidenum">
              <a:rPr lang="fr-FR"/>
              <a:pPr>
                <a:defRPr/>
              </a:pPr>
              <a:t>‹N°›</a:t>
            </a:fld>
            <a:endParaRPr lang="fr-FR"/>
          </a:p>
        </p:txBody>
      </p:sp>
    </p:spTree>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Bulleted List Slide">
    <p:spTree>
      <p:nvGrpSpPr>
        <p:cNvPr id="1" name=""/>
        <p:cNvGrpSpPr/>
        <p:nvPr/>
      </p:nvGrpSpPr>
      <p:grpSpPr>
        <a:xfrm>
          <a:off x="0" y="0"/>
          <a:ext cx="0" cy="0"/>
          <a:chOff x="0" y="0"/>
          <a:chExt cx="0" cy="0"/>
        </a:xfrm>
      </p:grpSpPr>
      <p:sp>
        <p:nvSpPr>
          <p:cNvPr id="8" name="Text Placeholder 4"/>
          <p:cNvSpPr>
            <a:spLocks noGrp="1"/>
          </p:cNvSpPr>
          <p:nvPr>
            <p:ph type="body" sz="quarter" idx="10" hasCustomPrompt="1"/>
          </p:nvPr>
        </p:nvSpPr>
        <p:spPr>
          <a:xfrm>
            <a:off x="822325" y="2127250"/>
            <a:ext cx="7524750" cy="3944938"/>
          </a:xfrm>
          <a:prstGeom prst="rect">
            <a:avLst/>
          </a:prstGeom>
        </p:spPr>
        <p:txBody>
          <a:bodyPr vert="horz"/>
          <a:lstStyle>
            <a:lvl1pPr marL="457200" indent="-457200">
              <a:buClr>
                <a:srgbClr val="24634F"/>
              </a:buClr>
              <a:buFont typeface="Arial"/>
              <a:buChar char="•"/>
              <a:defRPr sz="2800">
                <a:latin typeface="Corbel"/>
                <a:cs typeface="Corbel"/>
              </a:defRPr>
            </a:lvl1pPr>
          </a:lstStyle>
          <a:p>
            <a:pPr lvl="0"/>
            <a:r>
              <a:rPr lang="en-US" dirty="0"/>
              <a:t>Bulleted List</a:t>
            </a:r>
          </a:p>
        </p:txBody>
      </p:sp>
      <p:sp>
        <p:nvSpPr>
          <p:cNvPr id="4" name="Title 1"/>
          <p:cNvSpPr>
            <a:spLocks noGrp="1"/>
          </p:cNvSpPr>
          <p:nvPr>
            <p:ph type="title" hasCustomPrompt="1"/>
          </p:nvPr>
        </p:nvSpPr>
        <p:spPr>
          <a:xfrm>
            <a:off x="1795463" y="589068"/>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Tree>
    <p:extLst>
      <p:ext uri="{BB962C8B-B14F-4D97-AF65-F5344CB8AC3E}">
        <p14:creationId xmlns:p14="http://schemas.microsoft.com/office/powerpoint/2010/main" val="2460124868"/>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Numbered List Slide">
    <p:spTree>
      <p:nvGrpSpPr>
        <p:cNvPr id="1" name=""/>
        <p:cNvGrpSpPr/>
        <p:nvPr/>
      </p:nvGrpSpPr>
      <p:grpSpPr>
        <a:xfrm>
          <a:off x="0" y="0"/>
          <a:ext cx="0" cy="0"/>
          <a:chOff x="0" y="0"/>
          <a:chExt cx="0" cy="0"/>
        </a:xfrm>
      </p:grpSpPr>
      <p:sp>
        <p:nvSpPr>
          <p:cNvPr id="8" name="Text Placeholder 4"/>
          <p:cNvSpPr>
            <a:spLocks noGrp="1"/>
          </p:cNvSpPr>
          <p:nvPr>
            <p:ph type="body" sz="quarter" idx="10" hasCustomPrompt="1"/>
          </p:nvPr>
        </p:nvSpPr>
        <p:spPr>
          <a:xfrm>
            <a:off x="822325" y="2127250"/>
            <a:ext cx="7524750" cy="3944938"/>
          </a:xfrm>
          <a:prstGeom prst="rect">
            <a:avLst/>
          </a:prstGeom>
        </p:spPr>
        <p:txBody>
          <a:bodyPr vert="horz"/>
          <a:lstStyle>
            <a:lvl1pPr marL="514350" indent="-514350">
              <a:buClr>
                <a:srgbClr val="24634F"/>
              </a:buClr>
              <a:buFont typeface="+mj-lt"/>
              <a:buAutoNum type="arabicPeriod"/>
              <a:defRPr sz="2800">
                <a:latin typeface="Corbel"/>
                <a:cs typeface="Corbel"/>
              </a:defRPr>
            </a:lvl1pPr>
          </a:lstStyle>
          <a:p>
            <a:pPr lvl="0"/>
            <a:r>
              <a:rPr lang="en-US" dirty="0"/>
              <a:t>Numbered List</a:t>
            </a:r>
          </a:p>
        </p:txBody>
      </p:sp>
      <p:sp>
        <p:nvSpPr>
          <p:cNvPr id="4" name="Title 1"/>
          <p:cNvSpPr>
            <a:spLocks noGrp="1"/>
          </p:cNvSpPr>
          <p:nvPr>
            <p:ph type="title" hasCustomPrompt="1"/>
          </p:nvPr>
        </p:nvSpPr>
        <p:spPr>
          <a:xfrm>
            <a:off x="1795463" y="589068"/>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Tree>
    <p:extLst>
      <p:ext uri="{BB962C8B-B14F-4D97-AF65-F5344CB8AC3E}">
        <p14:creationId xmlns:p14="http://schemas.microsoft.com/office/powerpoint/2010/main" val="601956515"/>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Image Slide">
    <p:spTree>
      <p:nvGrpSpPr>
        <p:cNvPr id="1" name=""/>
        <p:cNvGrpSpPr/>
        <p:nvPr/>
      </p:nvGrpSpPr>
      <p:grpSpPr>
        <a:xfrm>
          <a:off x="0" y="0"/>
          <a:ext cx="0" cy="0"/>
          <a:chOff x="0" y="0"/>
          <a:chExt cx="0" cy="0"/>
        </a:xfrm>
      </p:grpSpPr>
      <p:sp>
        <p:nvSpPr>
          <p:cNvPr id="5" name="Picture Placeholder 4"/>
          <p:cNvSpPr>
            <a:spLocks noGrp="1"/>
          </p:cNvSpPr>
          <p:nvPr>
            <p:ph type="pic" sz="quarter" idx="10" hasCustomPrompt="1"/>
          </p:nvPr>
        </p:nvSpPr>
        <p:spPr>
          <a:xfrm>
            <a:off x="0" y="1681163"/>
            <a:ext cx="9144000" cy="5176837"/>
          </a:xfrm>
          <a:prstGeom prst="rect">
            <a:avLst/>
          </a:prstGeom>
        </p:spPr>
        <p:txBody>
          <a:bodyPr vert="horz" anchor="ctr"/>
          <a:lstStyle>
            <a:lvl1pPr marL="0" indent="0" algn="ctr">
              <a:buNone/>
              <a:defRPr>
                <a:latin typeface="Corbel"/>
                <a:cs typeface="Corbel"/>
              </a:defRPr>
            </a:lvl1pPr>
          </a:lstStyle>
          <a:p>
            <a:r>
              <a:rPr lang="en-US" dirty="0"/>
              <a:t>Image</a:t>
            </a:r>
          </a:p>
        </p:txBody>
      </p:sp>
      <p:sp>
        <p:nvSpPr>
          <p:cNvPr id="4" name="Title 1"/>
          <p:cNvSpPr>
            <a:spLocks noGrp="1"/>
          </p:cNvSpPr>
          <p:nvPr>
            <p:ph type="title" hasCustomPrompt="1"/>
          </p:nvPr>
        </p:nvSpPr>
        <p:spPr>
          <a:xfrm>
            <a:off x="1795463" y="589068"/>
            <a:ext cx="6643924" cy="566632"/>
          </a:xfrm>
          <a:prstGeom prst="rect">
            <a:avLst/>
          </a:prstGeom>
        </p:spPr>
        <p:txBody>
          <a:bodyPr vert="horz"/>
          <a:lstStyle>
            <a:lvl1pPr algn="r">
              <a:defRPr sz="4000" b="1" i="0">
                <a:latin typeface="Corbel"/>
                <a:cs typeface="Corbel"/>
              </a:defRPr>
            </a:lvl1pPr>
          </a:lstStyle>
          <a:p>
            <a:r>
              <a:rPr lang="en-CA" dirty="0"/>
              <a:t>Title of Slide</a:t>
            </a:r>
            <a:endParaRPr lang="en-US" dirty="0"/>
          </a:p>
        </p:txBody>
      </p:sp>
    </p:spTree>
    <p:extLst>
      <p:ext uri="{BB962C8B-B14F-4D97-AF65-F5344CB8AC3E}">
        <p14:creationId xmlns:p14="http://schemas.microsoft.com/office/powerpoint/2010/main" val="1975807817"/>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userDrawn="1">
  <p:cSld name="Logo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198678"/>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5" name="Picture 4" descr="GCF - PPT BG.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382" y="-47616"/>
            <a:ext cx="9302765" cy="6953232"/>
          </a:xfrm>
          <a:prstGeom prst="rect">
            <a:avLst/>
          </a:prstGeom>
        </p:spPr>
      </p:pic>
      <p:pic>
        <p:nvPicPr>
          <p:cNvPr id="6" name="Picture 5" descr="GCFblgrnLogoRGB.eps"/>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906986" y="2652713"/>
            <a:ext cx="2785974" cy="1970930"/>
          </a:xfrm>
          <a:prstGeom prst="rect">
            <a:avLst/>
          </a:prstGeom>
        </p:spPr>
      </p:pic>
    </p:spTree>
    <p:extLst>
      <p:ext uri="{BB962C8B-B14F-4D97-AF65-F5344CB8AC3E}">
        <p14:creationId xmlns:p14="http://schemas.microsoft.com/office/powerpoint/2010/main" val="183560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5.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et modifiez le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31DFFFFD-7867-A24C-94BF-502813CBEF42}" type="datetimeFigureOut">
              <a:rPr lang="fr-FR" smtClean="0">
                <a:solidFill>
                  <a:prstClr val="black">
                    <a:tint val="75000"/>
                  </a:prstClr>
                </a:solidFill>
              </a:rPr>
              <a:pPr/>
              <a:t>04/06/2019</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dirty="0">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37E9B66A-BF50-F546-BA4F-1305A52D261E}"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268153668"/>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1DFFFFD-7867-A24C-94BF-502813CBEF42}" type="datetimeFigureOut">
              <a:rPr lang="fr-FR" smtClean="0">
                <a:solidFill>
                  <a:prstClr val="black">
                    <a:tint val="75000"/>
                  </a:prstClr>
                </a:solidFill>
              </a:rPr>
              <a:pPr/>
              <a:t>04/06/2019</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37E9B66A-BF50-F546-BA4F-1305A52D261E}"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671481230"/>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et modifiez le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31DFFFFD-7867-A24C-94BF-502813CBEF42}" type="datetimeFigureOut">
              <a:rPr lang="fr-FR" smtClean="0">
                <a:solidFill>
                  <a:prstClr val="black">
                    <a:tint val="75000"/>
                  </a:prstClr>
                </a:solidFill>
              </a:rPr>
              <a:pPr/>
              <a:t>04/06/2019</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37E9B66A-BF50-F546-BA4F-1305A52D261E}"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190992900"/>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31DFFFFD-7867-A24C-94BF-502813CBEF42}" type="datetimeFigureOut">
              <a:rPr lang="fr-FR" smtClean="0">
                <a:solidFill>
                  <a:prstClr val="black">
                    <a:tint val="75000"/>
                  </a:prstClr>
                </a:solidFill>
              </a:rPr>
              <a:pPr/>
              <a:t>04/06/2019</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37E9B66A-BF50-F546-BA4F-1305A52D261E}"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4139038524"/>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et modifiez le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31DFFFFD-7867-A24C-94BF-502813CBEF42}" type="datetimeFigureOut">
              <a:rPr lang="fr-FR" smtClean="0">
                <a:solidFill>
                  <a:prstClr val="black">
                    <a:tint val="75000"/>
                  </a:prstClr>
                </a:solidFill>
              </a:rPr>
              <a:pPr/>
              <a:t>04/06/2019</a:t>
            </a:fld>
            <a:endParaRPr lang="fr-FR">
              <a:solidFill>
                <a:prstClr val="black">
                  <a:tint val="75000"/>
                </a:prstClr>
              </a:solidFill>
            </a:endParaRPr>
          </a:p>
        </p:txBody>
      </p:sp>
      <p:sp>
        <p:nvSpPr>
          <p:cNvPr id="8" name="Espace réservé du pied de page 7"/>
          <p:cNvSpPr>
            <a:spLocks noGrp="1"/>
          </p:cNvSpPr>
          <p:nvPr>
            <p:ph type="ftr" sz="quarter" idx="11"/>
          </p:nvPr>
        </p:nvSpPr>
        <p:spPr/>
        <p:txBody>
          <a:bodyPr/>
          <a:lstStyle/>
          <a:p>
            <a:endParaRPr lang="fr-FR">
              <a:solidFill>
                <a:prstClr val="black">
                  <a:tint val="75000"/>
                </a:prstClr>
              </a:solidFill>
            </a:endParaRPr>
          </a:p>
        </p:txBody>
      </p:sp>
      <p:sp>
        <p:nvSpPr>
          <p:cNvPr id="9" name="Espace réservé du numéro de diapositive 8"/>
          <p:cNvSpPr>
            <a:spLocks noGrp="1"/>
          </p:cNvSpPr>
          <p:nvPr>
            <p:ph type="sldNum" sz="quarter" idx="12"/>
          </p:nvPr>
        </p:nvSpPr>
        <p:spPr/>
        <p:txBody>
          <a:bodyPr/>
          <a:lstStyle/>
          <a:p>
            <a:fld id="{37E9B66A-BF50-F546-BA4F-1305A52D261E}"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5453345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3"/>
          <p:cNvSpPr>
            <a:spLocks noGrp="1"/>
          </p:cNvSpPr>
          <p:nvPr>
            <p:ph type="dt" sz="half" idx="10"/>
          </p:nvPr>
        </p:nvSpPr>
        <p:spPr/>
        <p:txBody>
          <a:bodyPr/>
          <a:lstStyle>
            <a:lvl1pPr>
              <a:defRPr/>
            </a:lvl1pPr>
          </a:lstStyle>
          <a:p>
            <a:pPr>
              <a:defRPr/>
            </a:pPr>
            <a:fld id="{5E7F7CC9-F37D-45E2-8D1C-9D380272661F}" type="datetimeFigureOut">
              <a:rPr lang="fr-FR"/>
              <a:pPr>
                <a:defRPr/>
              </a:pPr>
              <a:t>04/06/2019</a:t>
            </a:fld>
            <a:endParaRPr lang="fr-FR"/>
          </a:p>
        </p:txBody>
      </p:sp>
      <p:sp>
        <p:nvSpPr>
          <p:cNvPr id="6" name="Espace réservé du pied de page 4"/>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p:cNvSpPr>
            <a:spLocks noGrp="1"/>
          </p:cNvSpPr>
          <p:nvPr>
            <p:ph type="sldNum" sz="quarter" idx="12"/>
          </p:nvPr>
        </p:nvSpPr>
        <p:spPr/>
        <p:txBody>
          <a:bodyPr/>
          <a:lstStyle>
            <a:lvl1pPr>
              <a:defRPr/>
            </a:lvl1pPr>
          </a:lstStyle>
          <a:p>
            <a:pPr>
              <a:defRPr/>
            </a:pPr>
            <a:fld id="{A35BF08B-97A8-4FBE-884D-78E873BAC923}" type="slidenum">
              <a:rPr lang="fr-FR"/>
              <a:pPr>
                <a:defRPr/>
              </a:pPr>
              <a:t>‹N°›</a:t>
            </a:fld>
            <a:endParaRPr lang="fr-FR"/>
          </a:p>
        </p:txBody>
      </p:sp>
    </p:spTree>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e la date 2"/>
          <p:cNvSpPr>
            <a:spLocks noGrp="1"/>
          </p:cNvSpPr>
          <p:nvPr>
            <p:ph type="dt" sz="half" idx="10"/>
          </p:nvPr>
        </p:nvSpPr>
        <p:spPr/>
        <p:txBody>
          <a:bodyPr/>
          <a:lstStyle/>
          <a:p>
            <a:fld id="{31DFFFFD-7867-A24C-94BF-502813CBEF42}" type="datetimeFigureOut">
              <a:rPr lang="fr-FR" smtClean="0">
                <a:solidFill>
                  <a:prstClr val="black">
                    <a:tint val="75000"/>
                  </a:prstClr>
                </a:solidFill>
              </a:rPr>
              <a:pPr/>
              <a:t>04/06/2019</a:t>
            </a:fld>
            <a:endParaRPr lang="fr-FR">
              <a:solidFill>
                <a:prstClr val="black">
                  <a:tint val="75000"/>
                </a:prstClr>
              </a:solidFill>
            </a:endParaRPr>
          </a:p>
        </p:txBody>
      </p:sp>
      <p:sp>
        <p:nvSpPr>
          <p:cNvPr id="4" name="Espace réservé du pied de page 3"/>
          <p:cNvSpPr>
            <a:spLocks noGrp="1"/>
          </p:cNvSpPr>
          <p:nvPr>
            <p:ph type="ftr" sz="quarter" idx="11"/>
          </p:nvPr>
        </p:nvSpPr>
        <p:spPr/>
        <p:txBody>
          <a:bodyPr/>
          <a:lstStyle/>
          <a:p>
            <a:endParaRPr lang="fr-FR">
              <a:solidFill>
                <a:prstClr val="black">
                  <a:tint val="75000"/>
                </a:prstClr>
              </a:solidFill>
            </a:endParaRPr>
          </a:p>
        </p:txBody>
      </p:sp>
      <p:sp>
        <p:nvSpPr>
          <p:cNvPr id="5" name="Espace réservé du numéro de diapositive 4"/>
          <p:cNvSpPr>
            <a:spLocks noGrp="1"/>
          </p:cNvSpPr>
          <p:nvPr>
            <p:ph type="sldNum" sz="quarter" idx="12"/>
          </p:nvPr>
        </p:nvSpPr>
        <p:spPr/>
        <p:txBody>
          <a:bodyPr/>
          <a:lstStyle/>
          <a:p>
            <a:fld id="{37E9B66A-BF50-F546-BA4F-1305A52D261E}"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964146516"/>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31DFFFFD-7867-A24C-94BF-502813CBEF42}" type="datetimeFigureOut">
              <a:rPr lang="fr-FR" smtClean="0">
                <a:solidFill>
                  <a:prstClr val="black">
                    <a:tint val="75000"/>
                  </a:prstClr>
                </a:solidFill>
              </a:rPr>
              <a:pPr/>
              <a:t>04/06/2019</a:t>
            </a:fld>
            <a:endParaRPr lang="fr-FR">
              <a:solidFill>
                <a:prstClr val="black">
                  <a:tint val="75000"/>
                </a:prstClr>
              </a:solidFill>
            </a:endParaRPr>
          </a:p>
        </p:txBody>
      </p:sp>
      <p:sp>
        <p:nvSpPr>
          <p:cNvPr id="3" name="Espace réservé du pied de page 2"/>
          <p:cNvSpPr>
            <a:spLocks noGrp="1"/>
          </p:cNvSpPr>
          <p:nvPr>
            <p:ph type="ftr" sz="quarter" idx="11"/>
          </p:nvPr>
        </p:nvSpPr>
        <p:spPr/>
        <p:txBody>
          <a:bodyPr/>
          <a:lstStyle/>
          <a:p>
            <a:endParaRPr lang="fr-FR">
              <a:solidFill>
                <a:prstClr val="black">
                  <a:tint val="75000"/>
                </a:prstClr>
              </a:solidFill>
            </a:endParaRPr>
          </a:p>
        </p:txBody>
      </p:sp>
      <p:sp>
        <p:nvSpPr>
          <p:cNvPr id="4" name="Espace réservé du numéro de diapositive 3"/>
          <p:cNvSpPr>
            <a:spLocks noGrp="1"/>
          </p:cNvSpPr>
          <p:nvPr>
            <p:ph type="sldNum" sz="quarter" idx="12"/>
          </p:nvPr>
        </p:nvSpPr>
        <p:spPr/>
        <p:txBody>
          <a:bodyPr/>
          <a:lstStyle/>
          <a:p>
            <a:fld id="{37E9B66A-BF50-F546-BA4F-1305A52D261E}"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685489741"/>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et modifiez le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1DFFFFD-7867-A24C-94BF-502813CBEF42}" type="datetimeFigureOut">
              <a:rPr lang="fr-FR" smtClean="0">
                <a:solidFill>
                  <a:prstClr val="black">
                    <a:tint val="75000"/>
                  </a:prstClr>
                </a:solidFill>
              </a:rPr>
              <a:pPr/>
              <a:t>04/06/2019</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37E9B66A-BF50-F546-BA4F-1305A52D261E}"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2070737531"/>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et modifiez le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31DFFFFD-7867-A24C-94BF-502813CBEF42}" type="datetimeFigureOut">
              <a:rPr lang="fr-FR" smtClean="0">
                <a:solidFill>
                  <a:prstClr val="black">
                    <a:tint val="75000"/>
                  </a:prstClr>
                </a:solidFill>
              </a:rPr>
              <a:pPr/>
              <a:t>04/06/2019</a:t>
            </a:fld>
            <a:endParaRPr lang="fr-FR">
              <a:solidFill>
                <a:prstClr val="black">
                  <a:tint val="75000"/>
                </a:prstClr>
              </a:solidFill>
            </a:endParaRPr>
          </a:p>
        </p:txBody>
      </p:sp>
      <p:sp>
        <p:nvSpPr>
          <p:cNvPr id="6" name="Espace réservé du pied de page 5"/>
          <p:cNvSpPr>
            <a:spLocks noGrp="1"/>
          </p:cNvSpPr>
          <p:nvPr>
            <p:ph type="ftr" sz="quarter" idx="11"/>
          </p:nvPr>
        </p:nvSpPr>
        <p:spPr/>
        <p:txBody>
          <a:bodyPr/>
          <a:lstStyle/>
          <a:p>
            <a:endParaRPr lang="fr-FR">
              <a:solidFill>
                <a:prstClr val="black">
                  <a:tint val="75000"/>
                </a:prstClr>
              </a:solidFill>
            </a:endParaRPr>
          </a:p>
        </p:txBody>
      </p:sp>
      <p:sp>
        <p:nvSpPr>
          <p:cNvPr id="7" name="Espace réservé du numéro de diapositive 6"/>
          <p:cNvSpPr>
            <a:spLocks noGrp="1"/>
          </p:cNvSpPr>
          <p:nvPr>
            <p:ph type="sldNum" sz="quarter" idx="12"/>
          </p:nvPr>
        </p:nvSpPr>
        <p:spPr/>
        <p:txBody>
          <a:bodyPr/>
          <a:lstStyle/>
          <a:p>
            <a:fld id="{37E9B66A-BF50-F546-BA4F-1305A52D261E}"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558756768"/>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et modifiez le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1DFFFFD-7867-A24C-94BF-502813CBEF42}" type="datetimeFigureOut">
              <a:rPr lang="fr-FR" smtClean="0">
                <a:solidFill>
                  <a:prstClr val="black">
                    <a:tint val="75000"/>
                  </a:prstClr>
                </a:solidFill>
              </a:rPr>
              <a:pPr/>
              <a:t>04/06/2019</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37E9B66A-BF50-F546-BA4F-1305A52D261E}"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3833182212"/>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et modifiez le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31DFFFFD-7867-A24C-94BF-502813CBEF42}" type="datetimeFigureOut">
              <a:rPr lang="fr-FR" smtClean="0">
                <a:solidFill>
                  <a:prstClr val="black">
                    <a:tint val="75000"/>
                  </a:prstClr>
                </a:solidFill>
              </a:rPr>
              <a:pPr/>
              <a:t>04/06/2019</a:t>
            </a:fld>
            <a:endParaRPr lang="fr-FR">
              <a:solidFill>
                <a:prstClr val="black">
                  <a:tint val="75000"/>
                </a:prstClr>
              </a:solidFill>
            </a:endParaRPr>
          </a:p>
        </p:txBody>
      </p:sp>
      <p:sp>
        <p:nvSpPr>
          <p:cNvPr id="5" name="Espace réservé du pied de page 4"/>
          <p:cNvSpPr>
            <a:spLocks noGrp="1"/>
          </p:cNvSpPr>
          <p:nvPr>
            <p:ph type="ftr" sz="quarter" idx="11"/>
          </p:nvPr>
        </p:nvSpPr>
        <p:spPr/>
        <p:txBody>
          <a:bodyPr/>
          <a:lstStyle/>
          <a:p>
            <a:endParaRPr lang="fr-FR">
              <a:solidFill>
                <a:prstClr val="black">
                  <a:tint val="75000"/>
                </a:prstClr>
              </a:solidFill>
            </a:endParaRPr>
          </a:p>
        </p:txBody>
      </p:sp>
      <p:sp>
        <p:nvSpPr>
          <p:cNvPr id="6" name="Espace réservé du numéro de diapositive 5"/>
          <p:cNvSpPr>
            <a:spLocks noGrp="1"/>
          </p:cNvSpPr>
          <p:nvPr>
            <p:ph type="sldNum" sz="quarter" idx="12"/>
          </p:nvPr>
        </p:nvSpPr>
        <p:spPr/>
        <p:txBody>
          <a:bodyPr/>
          <a:lstStyle/>
          <a:p>
            <a:fld id="{37E9B66A-BF50-F546-BA4F-1305A52D261E}" type="slidenum">
              <a:rPr lang="fr-FR" smtClean="0">
                <a:solidFill>
                  <a:prstClr val="black">
                    <a:tint val="75000"/>
                  </a:prstClr>
                </a:solidFill>
              </a:rPr>
              <a:pPr/>
              <a:t>‹N°›</a:t>
            </a:fld>
            <a:endParaRPr lang="fr-FR">
              <a:solidFill>
                <a:prstClr val="black">
                  <a:tint val="75000"/>
                </a:prstClr>
              </a:solidFill>
            </a:endParaRPr>
          </a:p>
        </p:txBody>
      </p:sp>
    </p:spTree>
    <p:extLst>
      <p:ext uri="{BB962C8B-B14F-4D97-AF65-F5344CB8AC3E}">
        <p14:creationId xmlns:p14="http://schemas.microsoft.com/office/powerpoint/2010/main" val="15995410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1.emf"/><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13" Type="http://schemas.openxmlformats.org/officeDocument/2006/relationships/slideLayout" Target="../slideLayouts/slideLayout38.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slideLayout" Target="../slideLayouts/slideLayout37.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5" Type="http://schemas.openxmlformats.org/officeDocument/2006/relationships/image" Target="../media/image1.emf"/><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slideLayout" Target="../slideLayouts/slideLayout51.xml"/><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slideLayout" Target="../slideLayouts/slideLayout50.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5" Type="http://schemas.openxmlformats.org/officeDocument/2006/relationships/image" Target="../media/image1.emf"/><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9.xml"/><Relationship Id="rId13" Type="http://schemas.openxmlformats.org/officeDocument/2006/relationships/slideLayout" Target="../slideLayouts/slideLayout64.xml"/><Relationship Id="rId3" Type="http://schemas.openxmlformats.org/officeDocument/2006/relationships/slideLayout" Target="../slideLayouts/slideLayout54.xml"/><Relationship Id="rId7" Type="http://schemas.openxmlformats.org/officeDocument/2006/relationships/slideLayout" Target="../slideLayouts/slideLayout58.xml"/><Relationship Id="rId12" Type="http://schemas.openxmlformats.org/officeDocument/2006/relationships/slideLayout" Target="../slideLayouts/slideLayout63.xml"/><Relationship Id="rId2" Type="http://schemas.openxmlformats.org/officeDocument/2006/relationships/slideLayout" Target="../slideLayouts/slideLayout53.xml"/><Relationship Id="rId1" Type="http://schemas.openxmlformats.org/officeDocument/2006/relationships/slideLayout" Target="../slideLayouts/slideLayout52.xml"/><Relationship Id="rId6" Type="http://schemas.openxmlformats.org/officeDocument/2006/relationships/slideLayout" Target="../slideLayouts/slideLayout57.xml"/><Relationship Id="rId11" Type="http://schemas.openxmlformats.org/officeDocument/2006/relationships/slideLayout" Target="../slideLayouts/slideLayout62.xml"/><Relationship Id="rId5" Type="http://schemas.openxmlformats.org/officeDocument/2006/relationships/slideLayout" Target="../slideLayouts/slideLayout56.xml"/><Relationship Id="rId15" Type="http://schemas.openxmlformats.org/officeDocument/2006/relationships/image" Target="../media/image1.emf"/><Relationship Id="rId10" Type="http://schemas.openxmlformats.org/officeDocument/2006/relationships/slideLayout" Target="../slideLayouts/slideLayout61.xml"/><Relationship Id="rId4" Type="http://schemas.openxmlformats.org/officeDocument/2006/relationships/slideLayout" Target="../slideLayouts/slideLayout55.xml"/><Relationship Id="rId9" Type="http://schemas.openxmlformats.org/officeDocument/2006/relationships/slideLayout" Target="../slideLayouts/slideLayout60.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2.xml"/><Relationship Id="rId13" Type="http://schemas.openxmlformats.org/officeDocument/2006/relationships/slideLayout" Target="../slideLayouts/slideLayout77.xml"/><Relationship Id="rId3" Type="http://schemas.openxmlformats.org/officeDocument/2006/relationships/slideLayout" Target="../slideLayouts/slideLayout67.xml"/><Relationship Id="rId7" Type="http://schemas.openxmlformats.org/officeDocument/2006/relationships/slideLayout" Target="../slideLayouts/slideLayout71.xml"/><Relationship Id="rId12" Type="http://schemas.openxmlformats.org/officeDocument/2006/relationships/slideLayout" Target="../slideLayouts/slideLayout76.xml"/><Relationship Id="rId2" Type="http://schemas.openxmlformats.org/officeDocument/2006/relationships/slideLayout" Target="../slideLayouts/slideLayout66.xml"/><Relationship Id="rId1" Type="http://schemas.openxmlformats.org/officeDocument/2006/relationships/slideLayout" Target="../slideLayouts/slideLayout65.xml"/><Relationship Id="rId6" Type="http://schemas.openxmlformats.org/officeDocument/2006/relationships/slideLayout" Target="../slideLayouts/slideLayout70.xml"/><Relationship Id="rId11" Type="http://schemas.openxmlformats.org/officeDocument/2006/relationships/slideLayout" Target="../slideLayouts/slideLayout75.xml"/><Relationship Id="rId5" Type="http://schemas.openxmlformats.org/officeDocument/2006/relationships/slideLayout" Target="../slideLayouts/slideLayout69.xml"/><Relationship Id="rId15" Type="http://schemas.openxmlformats.org/officeDocument/2006/relationships/image" Target="../media/image1.emf"/><Relationship Id="rId10" Type="http://schemas.openxmlformats.org/officeDocument/2006/relationships/slideLayout" Target="../slideLayouts/slideLayout74.xml"/><Relationship Id="rId4" Type="http://schemas.openxmlformats.org/officeDocument/2006/relationships/slideLayout" Target="../slideLayouts/slideLayout68.xml"/><Relationship Id="rId9" Type="http://schemas.openxmlformats.org/officeDocument/2006/relationships/slideLayout" Target="../slideLayouts/slideLayout73.xml"/><Relationship Id="rId1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8" Type="http://schemas.openxmlformats.org/officeDocument/2006/relationships/theme" Target="../theme/theme7.xml"/><Relationship Id="rId3" Type="http://schemas.openxmlformats.org/officeDocument/2006/relationships/slideLayout" Target="../slideLayouts/slideLayout80.xml"/><Relationship Id="rId7" Type="http://schemas.openxmlformats.org/officeDocument/2006/relationships/slideLayout" Target="../slideLayouts/slideLayout84.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5" Type="http://schemas.openxmlformats.org/officeDocument/2006/relationships/slideLayout" Target="../slideLayouts/slideLayout82.xml"/><Relationship Id="rId4" Type="http://schemas.openxmlformats.org/officeDocument/2006/relationships/slideLayout" Target="../slideLayouts/slideLayout81.xml"/><Relationship Id="rId9" Type="http://schemas.openxmlformats.org/officeDocument/2006/relationships/image" Target="../media/image1.emf"/></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2.xml"/><Relationship Id="rId3" Type="http://schemas.openxmlformats.org/officeDocument/2006/relationships/slideLayout" Target="../slideLayouts/slideLayout87.xml"/><Relationship Id="rId7" Type="http://schemas.openxmlformats.org/officeDocument/2006/relationships/slideLayout" Target="../slideLayouts/slideLayout91.xml"/><Relationship Id="rId12" Type="http://schemas.openxmlformats.org/officeDocument/2006/relationships/theme" Target="../theme/theme8.xml"/><Relationship Id="rId2" Type="http://schemas.openxmlformats.org/officeDocument/2006/relationships/slideLayout" Target="../slideLayouts/slideLayout86.xml"/><Relationship Id="rId1" Type="http://schemas.openxmlformats.org/officeDocument/2006/relationships/slideLayout" Target="../slideLayouts/slideLayout85.xml"/><Relationship Id="rId6" Type="http://schemas.openxmlformats.org/officeDocument/2006/relationships/slideLayout" Target="../slideLayouts/slideLayout90.xml"/><Relationship Id="rId11" Type="http://schemas.openxmlformats.org/officeDocument/2006/relationships/slideLayout" Target="../slideLayouts/slideLayout95.xml"/><Relationship Id="rId5" Type="http://schemas.openxmlformats.org/officeDocument/2006/relationships/slideLayout" Target="../slideLayouts/slideLayout89.xml"/><Relationship Id="rId10" Type="http://schemas.openxmlformats.org/officeDocument/2006/relationships/slideLayout" Target="../slideLayouts/slideLayout94.xml"/><Relationship Id="rId4" Type="http://schemas.openxmlformats.org/officeDocument/2006/relationships/slideLayout" Target="../slideLayouts/slideLayout88.xml"/><Relationship Id="rId9" Type="http://schemas.openxmlformats.org/officeDocument/2006/relationships/slideLayout" Target="../slideLayouts/slideLayout9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Espace réservé du titre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fr-FR"/>
              <a:t>Cliquez pour modifier le style du titre</a:t>
            </a:r>
          </a:p>
        </p:txBody>
      </p:sp>
      <p:sp>
        <p:nvSpPr>
          <p:cNvPr id="1027" name="Espace réservé du texte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10E2E12-D9FC-49D5-B258-7AC5D4F365AC}" type="datetimeFigureOut">
              <a:rPr lang="fr-FR"/>
              <a:pPr>
                <a:defRPr/>
              </a:pPr>
              <a:t>04/06/2019</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924C8A-1F41-4A71-BB5E-54A50D34CF16}" type="slidenum">
              <a:rPr lang="fr-FR"/>
              <a:pPr>
                <a:defRPr/>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938"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10" descr="GCFlogoCMYKbrochCover.eps"/>
          <p:cNvPicPr>
            <a:picLocks noChangeAspect="1"/>
          </p:cNvPicPr>
          <p:nvPr/>
        </p:nvPicPr>
        <p:blipFill>
          <a:blip r:embed="rId15">
            <a:extLst>
              <a:ext uri="{28A0092B-C50C-407E-A947-70E740481C1C}">
                <a14:useLocalDpi xmlns:a14="http://schemas.microsoft.com/office/drawing/2010/main"/>
              </a:ext>
            </a:extLst>
          </a:blip>
          <a:stretch>
            <a:fillRect/>
          </a:stretch>
        </p:blipFill>
        <p:spPr>
          <a:xfrm>
            <a:off x="455015" y="372818"/>
            <a:ext cx="1350882" cy="929330"/>
          </a:xfrm>
          <a:prstGeom prst="rect">
            <a:avLst/>
          </a:prstGeom>
        </p:spPr>
      </p:pic>
      <p:pic>
        <p:nvPicPr>
          <p:cNvPr id="3" name="Picture 2" descr="GCFlogoCMYKbrochCover.eps"/>
          <p:cNvPicPr>
            <a:picLocks noChangeAspect="1"/>
          </p:cNvPicPr>
          <p:nvPr userDrawn="1"/>
        </p:nvPicPr>
        <p:blipFill>
          <a:blip r:embed="rId15">
            <a:extLst>
              <a:ext uri="{28A0092B-C50C-407E-A947-70E740481C1C}">
                <a14:useLocalDpi xmlns:a14="http://schemas.microsoft.com/office/drawing/2010/main"/>
              </a:ext>
            </a:extLst>
          </a:blip>
          <a:stretch>
            <a:fillRect/>
          </a:stretch>
        </p:blipFill>
        <p:spPr>
          <a:xfrm>
            <a:off x="455015" y="372818"/>
            <a:ext cx="1350882" cy="929330"/>
          </a:xfrm>
          <a:prstGeom prst="rect">
            <a:avLst/>
          </a:prstGeom>
        </p:spPr>
      </p:pic>
    </p:spTree>
    <p:extLst>
      <p:ext uri="{BB962C8B-B14F-4D97-AF65-F5344CB8AC3E}">
        <p14:creationId xmlns:p14="http://schemas.microsoft.com/office/powerpoint/2010/main" val="4122806144"/>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80"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10" descr="GCFlogoCMYKbrochCover.eps"/>
          <p:cNvPicPr>
            <a:picLocks noChangeAspect="1"/>
          </p:cNvPicPr>
          <p:nvPr/>
        </p:nvPicPr>
        <p:blipFill>
          <a:blip r:embed="rId15">
            <a:extLst>
              <a:ext uri="{28A0092B-C50C-407E-A947-70E740481C1C}">
                <a14:useLocalDpi xmlns:a14="http://schemas.microsoft.com/office/drawing/2010/main"/>
              </a:ext>
            </a:extLst>
          </a:blip>
          <a:stretch>
            <a:fillRect/>
          </a:stretch>
        </p:blipFill>
        <p:spPr>
          <a:xfrm>
            <a:off x="455015" y="372818"/>
            <a:ext cx="1350882" cy="929330"/>
          </a:xfrm>
          <a:prstGeom prst="rect">
            <a:avLst/>
          </a:prstGeom>
        </p:spPr>
      </p:pic>
      <p:pic>
        <p:nvPicPr>
          <p:cNvPr id="3" name="Picture 2" descr="GCFlogoCMYKbrochCover.eps"/>
          <p:cNvPicPr>
            <a:picLocks noChangeAspect="1"/>
          </p:cNvPicPr>
          <p:nvPr userDrawn="1"/>
        </p:nvPicPr>
        <p:blipFill>
          <a:blip r:embed="rId15">
            <a:extLst>
              <a:ext uri="{28A0092B-C50C-407E-A947-70E740481C1C}">
                <a14:useLocalDpi xmlns:a14="http://schemas.microsoft.com/office/drawing/2010/main"/>
              </a:ext>
            </a:extLst>
          </a:blip>
          <a:stretch>
            <a:fillRect/>
          </a:stretch>
        </p:blipFill>
        <p:spPr>
          <a:xfrm>
            <a:off x="455015" y="372818"/>
            <a:ext cx="1350882" cy="929330"/>
          </a:xfrm>
          <a:prstGeom prst="rect">
            <a:avLst/>
          </a:prstGeom>
        </p:spPr>
      </p:pic>
    </p:spTree>
    <p:extLst>
      <p:ext uri="{BB962C8B-B14F-4D97-AF65-F5344CB8AC3E}">
        <p14:creationId xmlns:p14="http://schemas.microsoft.com/office/powerpoint/2010/main" val="2872765941"/>
      </p:ext>
    </p:extLst>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2" r:id="rId10"/>
    <p:sldLayoutId id="2147483693" r:id="rId11"/>
    <p:sldLayoutId id="2147483695" r:id="rId12"/>
    <p:sldLayoutId id="2147483696"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10" descr="GCFlogoCMYKbrochCover.eps"/>
          <p:cNvPicPr>
            <a:picLocks noChangeAspect="1"/>
          </p:cNvPicPr>
          <p:nvPr/>
        </p:nvPicPr>
        <p:blipFill>
          <a:blip r:embed="rId15">
            <a:extLst>
              <a:ext uri="{28A0092B-C50C-407E-A947-70E740481C1C}">
                <a14:useLocalDpi xmlns:a14="http://schemas.microsoft.com/office/drawing/2010/main"/>
              </a:ext>
            </a:extLst>
          </a:blip>
          <a:stretch>
            <a:fillRect/>
          </a:stretch>
        </p:blipFill>
        <p:spPr>
          <a:xfrm>
            <a:off x="455015" y="372818"/>
            <a:ext cx="1350882" cy="929330"/>
          </a:xfrm>
          <a:prstGeom prst="rect">
            <a:avLst/>
          </a:prstGeom>
        </p:spPr>
      </p:pic>
      <p:pic>
        <p:nvPicPr>
          <p:cNvPr id="3" name="Picture 2" descr="GCFlogoCMYKbrochCover.eps"/>
          <p:cNvPicPr>
            <a:picLocks noChangeAspect="1"/>
          </p:cNvPicPr>
          <p:nvPr userDrawn="1"/>
        </p:nvPicPr>
        <p:blipFill>
          <a:blip r:embed="rId15">
            <a:extLst>
              <a:ext uri="{28A0092B-C50C-407E-A947-70E740481C1C}">
                <a14:useLocalDpi xmlns:a14="http://schemas.microsoft.com/office/drawing/2010/main"/>
              </a:ext>
            </a:extLst>
          </a:blip>
          <a:stretch>
            <a:fillRect/>
          </a:stretch>
        </p:blipFill>
        <p:spPr>
          <a:xfrm>
            <a:off x="455015" y="372818"/>
            <a:ext cx="1350882" cy="929330"/>
          </a:xfrm>
          <a:prstGeom prst="rect">
            <a:avLst/>
          </a:prstGeom>
        </p:spPr>
      </p:pic>
    </p:spTree>
    <p:extLst>
      <p:ext uri="{BB962C8B-B14F-4D97-AF65-F5344CB8AC3E}">
        <p14:creationId xmlns:p14="http://schemas.microsoft.com/office/powerpoint/2010/main" val="196771277"/>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6" r:id="rId10"/>
    <p:sldLayoutId id="2147483757" r:id="rId11"/>
    <p:sldLayoutId id="2147483759" r:id="rId12"/>
    <p:sldLayoutId id="2147483760"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10" descr="GCFlogoCMYKbrochCover.eps"/>
          <p:cNvPicPr>
            <a:picLocks noChangeAspect="1"/>
          </p:cNvPicPr>
          <p:nvPr/>
        </p:nvPicPr>
        <p:blipFill>
          <a:blip r:embed="rId15">
            <a:extLst>
              <a:ext uri="{28A0092B-C50C-407E-A947-70E740481C1C}">
                <a14:useLocalDpi xmlns:a14="http://schemas.microsoft.com/office/drawing/2010/main"/>
              </a:ext>
            </a:extLst>
          </a:blip>
          <a:stretch>
            <a:fillRect/>
          </a:stretch>
        </p:blipFill>
        <p:spPr>
          <a:xfrm>
            <a:off x="455015" y="372818"/>
            <a:ext cx="1350882" cy="929330"/>
          </a:xfrm>
          <a:prstGeom prst="rect">
            <a:avLst/>
          </a:prstGeom>
        </p:spPr>
      </p:pic>
      <p:pic>
        <p:nvPicPr>
          <p:cNvPr id="3" name="Picture 2" descr="GCFlogoCMYKbrochCover.eps"/>
          <p:cNvPicPr>
            <a:picLocks noChangeAspect="1"/>
          </p:cNvPicPr>
          <p:nvPr userDrawn="1"/>
        </p:nvPicPr>
        <p:blipFill>
          <a:blip r:embed="rId15">
            <a:extLst>
              <a:ext uri="{28A0092B-C50C-407E-A947-70E740481C1C}">
                <a14:useLocalDpi xmlns:a14="http://schemas.microsoft.com/office/drawing/2010/main"/>
              </a:ext>
            </a:extLst>
          </a:blip>
          <a:stretch>
            <a:fillRect/>
          </a:stretch>
        </p:blipFill>
        <p:spPr>
          <a:xfrm>
            <a:off x="455015" y="372818"/>
            <a:ext cx="1350882" cy="929330"/>
          </a:xfrm>
          <a:prstGeom prst="rect">
            <a:avLst/>
          </a:prstGeom>
        </p:spPr>
      </p:pic>
    </p:spTree>
    <p:extLst>
      <p:ext uri="{BB962C8B-B14F-4D97-AF65-F5344CB8AC3E}">
        <p14:creationId xmlns:p14="http://schemas.microsoft.com/office/powerpoint/2010/main" val="3326940694"/>
      </p:ext>
    </p:extLst>
  </p:cSld>
  <p:clrMap bg1="lt1" tx1="dk1" bg2="lt2" tx2="dk2" accent1="accent1" accent2="accent2" accent3="accent3" accent4="accent4" accent5="accent5" accent6="accent6" hlink="hlink" folHlink="folHlink"/>
  <p:sldLayoutIdLst>
    <p:sldLayoutId id="2147483795" r:id="rId1"/>
    <p:sldLayoutId id="2147483796" r:id="rId2"/>
    <p:sldLayoutId id="2147483797" r:id="rId3"/>
    <p:sldLayoutId id="2147483798" r:id="rId4"/>
    <p:sldLayoutId id="2147483799" r:id="rId5"/>
    <p:sldLayoutId id="2147483800" r:id="rId6"/>
    <p:sldLayoutId id="2147483801" r:id="rId7"/>
    <p:sldLayoutId id="2147483802" r:id="rId8"/>
    <p:sldLayoutId id="2147483803" r:id="rId9"/>
    <p:sldLayoutId id="2147483805" r:id="rId10"/>
    <p:sldLayoutId id="2147483806" r:id="rId11"/>
    <p:sldLayoutId id="2147483808" r:id="rId12"/>
    <p:sldLayoutId id="2147483809"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10" descr="GCFlogoCMYKbrochCover.eps"/>
          <p:cNvPicPr>
            <a:picLocks noChangeAspect="1"/>
          </p:cNvPicPr>
          <p:nvPr/>
        </p:nvPicPr>
        <p:blipFill>
          <a:blip r:embed="rId15">
            <a:extLst>
              <a:ext uri="{28A0092B-C50C-407E-A947-70E740481C1C}">
                <a14:useLocalDpi xmlns:a14="http://schemas.microsoft.com/office/drawing/2010/main"/>
              </a:ext>
            </a:extLst>
          </a:blip>
          <a:stretch>
            <a:fillRect/>
          </a:stretch>
        </p:blipFill>
        <p:spPr>
          <a:xfrm>
            <a:off x="455015" y="372818"/>
            <a:ext cx="1350882" cy="929330"/>
          </a:xfrm>
          <a:prstGeom prst="rect">
            <a:avLst/>
          </a:prstGeom>
        </p:spPr>
      </p:pic>
      <p:pic>
        <p:nvPicPr>
          <p:cNvPr id="3" name="Picture 2" descr="GCFlogoCMYKbrochCover.eps"/>
          <p:cNvPicPr>
            <a:picLocks noChangeAspect="1"/>
          </p:cNvPicPr>
          <p:nvPr userDrawn="1"/>
        </p:nvPicPr>
        <p:blipFill>
          <a:blip r:embed="rId15">
            <a:extLst>
              <a:ext uri="{28A0092B-C50C-407E-A947-70E740481C1C}">
                <a14:useLocalDpi xmlns:a14="http://schemas.microsoft.com/office/drawing/2010/main"/>
              </a:ext>
            </a:extLst>
          </a:blip>
          <a:stretch>
            <a:fillRect/>
          </a:stretch>
        </p:blipFill>
        <p:spPr>
          <a:xfrm>
            <a:off x="455015" y="372818"/>
            <a:ext cx="1350882" cy="929330"/>
          </a:xfrm>
          <a:prstGeom prst="rect">
            <a:avLst/>
          </a:prstGeom>
        </p:spPr>
      </p:pic>
    </p:spTree>
    <p:extLst>
      <p:ext uri="{BB962C8B-B14F-4D97-AF65-F5344CB8AC3E}">
        <p14:creationId xmlns:p14="http://schemas.microsoft.com/office/powerpoint/2010/main" val="1275380557"/>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4" r:id="rId11"/>
    <p:sldLayoutId id="2147483856" r:id="rId12"/>
    <p:sldLayoutId id="2147483857" r:id="rId1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1" name="Picture 10" descr="GCFlogoCMYKbrochCover.eps"/>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455015" y="372818"/>
            <a:ext cx="1350882" cy="929330"/>
          </a:xfrm>
          <a:prstGeom prst="rect">
            <a:avLst/>
          </a:prstGeom>
        </p:spPr>
      </p:pic>
    </p:spTree>
    <p:extLst>
      <p:ext uri="{BB962C8B-B14F-4D97-AF65-F5344CB8AC3E}">
        <p14:creationId xmlns:p14="http://schemas.microsoft.com/office/powerpoint/2010/main" val="1237953758"/>
      </p:ext>
    </p:extLst>
  </p:cSld>
  <p:clrMap bg1="lt1" tx1="dk1" bg2="lt2" tx2="dk2" accent1="accent1" accent2="accent2" accent3="accent3" accent4="accent4" accent5="accent5" accent6="accent6" hlink="hlink" folHlink="folHlink"/>
  <p:sldLayoutIdLst>
    <p:sldLayoutId id="2147483944" r:id="rId1"/>
    <p:sldLayoutId id="2147483945" r:id="rId2"/>
    <p:sldLayoutId id="2147483946" r:id="rId3"/>
    <p:sldLayoutId id="2147483947" r:id="rId4"/>
    <p:sldLayoutId id="2147483948" r:id="rId5"/>
    <p:sldLayoutId id="2147483949" r:id="rId6"/>
    <p:sldLayoutId id="2147483950" r:id="rId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et modifiez le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fontAlgn="auto">
              <a:spcBef>
                <a:spcPts val="0"/>
              </a:spcBef>
              <a:spcAft>
                <a:spcPts val="0"/>
              </a:spcAft>
            </a:pPr>
            <a:fld id="{31DFFFFD-7867-A24C-94BF-502813CBEF42}" type="datetimeFigureOut">
              <a:rPr lang="fr-FR" smtClean="0">
                <a:solidFill>
                  <a:prstClr val="black">
                    <a:tint val="75000"/>
                  </a:prstClr>
                </a:solidFill>
                <a:latin typeface="Calibri"/>
                <a:cs typeface="+mn-cs"/>
              </a:rPr>
              <a:pPr defTabSz="457200" fontAlgn="auto">
                <a:spcBef>
                  <a:spcPts val="0"/>
                </a:spcBef>
                <a:spcAft>
                  <a:spcPts val="0"/>
                </a:spcAft>
              </a:pPr>
              <a:t>04/06/2019</a:t>
            </a:fld>
            <a:endParaRPr lang="fr-FR">
              <a:solidFill>
                <a:prstClr val="black">
                  <a:tint val="75000"/>
                </a:prstClr>
              </a:solidFill>
              <a:latin typeface="Calibri"/>
              <a:cs typeface="+mn-cs"/>
            </a:endParaRP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fontAlgn="auto">
              <a:spcBef>
                <a:spcPts val="0"/>
              </a:spcBef>
              <a:spcAft>
                <a:spcPts val="0"/>
              </a:spcAft>
            </a:pPr>
            <a:endParaRPr lang="fr-FR" dirty="0">
              <a:solidFill>
                <a:prstClr val="black">
                  <a:tint val="75000"/>
                </a:prstClr>
              </a:solidFill>
              <a:latin typeface="Calibri"/>
              <a:cs typeface="+mn-cs"/>
            </a:endParaRP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fontAlgn="auto">
              <a:spcBef>
                <a:spcPts val="0"/>
              </a:spcBef>
              <a:spcAft>
                <a:spcPts val="0"/>
              </a:spcAft>
            </a:pPr>
            <a:fld id="{37E9B66A-BF50-F546-BA4F-1305A52D261E}" type="slidenum">
              <a:rPr lang="fr-FR" smtClean="0">
                <a:solidFill>
                  <a:prstClr val="black">
                    <a:tint val="75000"/>
                  </a:prstClr>
                </a:solidFill>
                <a:latin typeface="Calibri"/>
                <a:cs typeface="+mn-cs"/>
              </a:rPr>
              <a:pPr defTabSz="457200" fontAlgn="auto">
                <a:spcBef>
                  <a:spcPts val="0"/>
                </a:spcBef>
                <a:spcAft>
                  <a:spcPts val="0"/>
                </a:spcAft>
              </a:pPr>
              <a:t>‹N°›</a:t>
            </a:fld>
            <a:endParaRPr lang="fr-FR">
              <a:solidFill>
                <a:prstClr val="black">
                  <a:tint val="75000"/>
                </a:prstClr>
              </a:solidFill>
              <a:latin typeface="Calibri"/>
              <a:cs typeface="+mn-cs"/>
            </a:endParaRPr>
          </a:p>
        </p:txBody>
      </p:sp>
    </p:spTree>
    <p:extLst>
      <p:ext uri="{BB962C8B-B14F-4D97-AF65-F5344CB8AC3E}">
        <p14:creationId xmlns:p14="http://schemas.microsoft.com/office/powerpoint/2010/main" val="3317951584"/>
      </p:ext>
    </p:extLst>
  </p:cSld>
  <p:clrMap bg1="lt1" tx1="dk1" bg2="lt2" tx2="dk2" accent1="accent1" accent2="accent2" accent3="accent3" accent4="accent4" accent5="accent5" accent6="accent6" hlink="hlink" folHlink="folHlink"/>
  <p:sldLayoutIdLst>
    <p:sldLayoutId id="2147483954" r:id="rId1"/>
    <p:sldLayoutId id="2147483955" r:id="rId2"/>
    <p:sldLayoutId id="2147483956" r:id="rId3"/>
    <p:sldLayoutId id="2147483957" r:id="rId4"/>
    <p:sldLayoutId id="2147483958" r:id="rId5"/>
    <p:sldLayoutId id="2147483959" r:id="rId6"/>
    <p:sldLayoutId id="2147483960" r:id="rId7"/>
    <p:sldLayoutId id="2147483961" r:id="rId8"/>
    <p:sldLayoutId id="2147483962" r:id="rId9"/>
    <p:sldLayoutId id="2147483963" r:id="rId10"/>
    <p:sldLayoutId id="2147483964"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6.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hyperlink" Target="https://www.transparency-partnership.net/good-practice-database"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ZoneTexte 10"/>
          <p:cNvSpPr txBox="1">
            <a:spLocks noChangeArrowheads="1"/>
          </p:cNvSpPr>
          <p:nvPr/>
        </p:nvSpPr>
        <p:spPr bwMode="auto">
          <a:xfrm>
            <a:off x="576552" y="3523658"/>
            <a:ext cx="7883880" cy="1231106"/>
          </a:xfrm>
          <a:prstGeom prst="rect">
            <a:avLst/>
          </a:prstGeom>
          <a:solidFill>
            <a:schemeClr val="accent3">
              <a:lumMod val="20000"/>
              <a:lumOff val="80000"/>
            </a:schemeClr>
          </a:solidFill>
          <a:ln w="9525">
            <a:noFill/>
            <a:miter lim="800000"/>
            <a:headEnd/>
            <a:tailEnd/>
          </a:ln>
        </p:spPr>
        <p:txBody>
          <a:bodyPr wrap="square">
            <a:spAutoFit/>
          </a:bodyPr>
          <a:lstStyle/>
          <a:p>
            <a:pPr lvl="0" algn="ctr" defTabSz="457200" fontAlgn="auto">
              <a:spcBef>
                <a:spcPts val="0"/>
              </a:spcBef>
              <a:spcAft>
                <a:spcPts val="0"/>
              </a:spcAft>
            </a:pPr>
            <a:endParaRPr lang="fr-FR" b="1" dirty="0">
              <a:solidFill>
                <a:prstClr val="black"/>
              </a:solidFill>
              <a:latin typeface="Arial" panose="020B0604020202020204" pitchFamily="34" charset="0"/>
              <a:cs typeface="Arial" panose="020B0604020202020204" pitchFamily="34" charset="0"/>
            </a:endParaRPr>
          </a:p>
          <a:p>
            <a:pPr lvl="0" algn="ctr" defTabSz="457200" fontAlgn="auto">
              <a:spcBef>
                <a:spcPts val="0"/>
              </a:spcBef>
              <a:spcAft>
                <a:spcPts val="0"/>
              </a:spcAft>
            </a:pPr>
            <a:r>
              <a:rPr lang="fr-FR" sz="2800" b="1" dirty="0" smtClean="0">
                <a:solidFill>
                  <a:prstClr val="black"/>
                </a:solidFill>
                <a:latin typeface="Arial" panose="020B0604020202020204" pitchFamily="34" charset="0"/>
                <a:cs typeface="Arial" panose="020B0604020202020204" pitchFamily="34" charset="0"/>
              </a:rPr>
              <a:t>PRESENTATION GENERALE DE LA COMMUNAUTE</a:t>
            </a:r>
            <a:endParaRPr lang="fr-FR" sz="2800" b="1" dirty="0">
              <a:solidFill>
                <a:prstClr val="black"/>
              </a:solidFill>
              <a:latin typeface="Arial" panose="020B0604020202020204" pitchFamily="34" charset="0"/>
              <a:cs typeface="Arial" panose="020B0604020202020204" pitchFamily="34" charset="0"/>
            </a:endParaRPr>
          </a:p>
        </p:txBody>
      </p:sp>
      <p:cxnSp>
        <p:nvCxnSpPr>
          <p:cNvPr id="10" name="Connecteur droit 9"/>
          <p:cNvCxnSpPr/>
          <p:nvPr/>
        </p:nvCxnSpPr>
        <p:spPr>
          <a:xfrm>
            <a:off x="0" y="1124744"/>
            <a:ext cx="9144000" cy="0"/>
          </a:xfrm>
          <a:prstGeom prst="line">
            <a:avLst/>
          </a:prstGeom>
          <a:ln w="19050">
            <a:solidFill>
              <a:schemeClr val="accent3">
                <a:lumMod val="60000"/>
                <a:lumOff val="40000"/>
              </a:schemeClr>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1026104" y="1658432"/>
            <a:ext cx="6984776" cy="1785104"/>
          </a:xfrm>
          <a:prstGeom prst="rect">
            <a:avLst/>
          </a:prstGeom>
        </p:spPr>
        <p:txBody>
          <a:bodyPr wrap="square">
            <a:spAutoFit/>
          </a:bodyPr>
          <a:lstStyle/>
          <a:p>
            <a:pPr algn="ctr">
              <a:spcBef>
                <a:spcPts val="1200"/>
              </a:spcBef>
            </a:pPr>
            <a:r>
              <a:rPr lang="fr-FR" sz="2400" b="1" dirty="0" smtClean="0">
                <a:solidFill>
                  <a:srgbClr val="7030A0"/>
                </a:solidFill>
                <a:latin typeface="Arial" panose="020B0604020202020204" pitchFamily="34" charset="0"/>
                <a:cs typeface="Arial" panose="020B0604020202020204" pitchFamily="34" charset="0"/>
              </a:rPr>
              <a:t>Atelier international de la Communauté de Pratiques pour soutenir l’accès direct</a:t>
            </a:r>
            <a:r>
              <a:rPr lang="fr-FR" sz="2400" b="1" dirty="0" smtClean="0">
                <a:solidFill>
                  <a:srgbClr val="7030A0"/>
                </a:solidFill>
                <a:latin typeface="Corbel" panose="020B0503020204020204" pitchFamily="34" charset="0"/>
              </a:rPr>
              <a:t> </a:t>
            </a:r>
          </a:p>
          <a:p>
            <a:pPr algn="ctr">
              <a:spcBef>
                <a:spcPts val="1200"/>
              </a:spcBef>
            </a:pPr>
            <a:r>
              <a:rPr lang="fr-FR" sz="800" b="1" i="1" dirty="0">
                <a:solidFill>
                  <a:srgbClr val="FF0000"/>
                </a:solidFill>
                <a:latin typeface="Constantia" panose="02030602050306030303" pitchFamily="18" charset="0"/>
              </a:rPr>
              <a:t/>
            </a:r>
            <a:br>
              <a:rPr lang="fr-FR" sz="800" b="1" i="1" dirty="0">
                <a:solidFill>
                  <a:srgbClr val="FF0000"/>
                </a:solidFill>
                <a:latin typeface="Constantia" panose="02030602050306030303" pitchFamily="18" charset="0"/>
              </a:rPr>
            </a:br>
            <a:r>
              <a:rPr lang="fr-FR" sz="1200" i="1" dirty="0" smtClean="0">
                <a:solidFill>
                  <a:schemeClr val="accent4">
                    <a:lumMod val="75000"/>
                  </a:schemeClr>
                </a:solidFill>
                <a:latin typeface="Constantia" panose="02030602050306030303" pitchFamily="18" charset="0"/>
              </a:rPr>
              <a:t>5– </a:t>
            </a:r>
            <a:r>
              <a:rPr lang="fr-FR" sz="1200" i="1" dirty="0" smtClean="0">
                <a:solidFill>
                  <a:schemeClr val="accent4">
                    <a:lumMod val="75000"/>
                  </a:schemeClr>
                </a:solidFill>
                <a:latin typeface="Constantia" panose="02030602050306030303" pitchFamily="18" charset="0"/>
              </a:rPr>
              <a:t>7</a:t>
            </a:r>
            <a:r>
              <a:rPr lang="fr-FR" sz="1200" i="1" dirty="0" smtClean="0">
                <a:latin typeface="Constantia" panose="02030602050306030303" pitchFamily="18" charset="0"/>
              </a:rPr>
              <a:t> Juin </a:t>
            </a:r>
            <a:r>
              <a:rPr lang="fr-FR" sz="1200" i="1" dirty="0" smtClean="0">
                <a:solidFill>
                  <a:schemeClr val="accent4">
                    <a:lumMod val="75000"/>
                  </a:schemeClr>
                </a:solidFill>
                <a:latin typeface="Constantia" panose="02030602050306030303" pitchFamily="18" charset="0"/>
              </a:rPr>
              <a:t>2019</a:t>
            </a:r>
          </a:p>
          <a:p>
            <a:pPr algn="ctr">
              <a:spcBef>
                <a:spcPts val="1200"/>
              </a:spcBef>
            </a:pPr>
            <a:r>
              <a:rPr lang="fr-FR" sz="1200" i="1" dirty="0" smtClean="0">
                <a:solidFill>
                  <a:schemeClr val="accent4">
                    <a:lumMod val="75000"/>
                  </a:schemeClr>
                </a:solidFill>
                <a:latin typeface="Constantia" panose="02030602050306030303" pitchFamily="18" charset="0"/>
              </a:rPr>
              <a:t>Durban, Afrique du Sud</a:t>
            </a:r>
            <a:r>
              <a:rPr lang="fr-FR" sz="1600" i="1" dirty="0">
                <a:solidFill>
                  <a:srgbClr val="FF0000"/>
                </a:solidFill>
                <a:latin typeface="Constantia" panose="02030602050306030303" pitchFamily="18" charset="0"/>
              </a:rPr>
              <a:t/>
            </a:r>
            <a:br>
              <a:rPr lang="fr-FR" sz="1600" i="1" dirty="0">
                <a:solidFill>
                  <a:srgbClr val="FF0000"/>
                </a:solidFill>
                <a:latin typeface="Constantia" panose="02030602050306030303" pitchFamily="18" charset="0"/>
              </a:rPr>
            </a:br>
            <a:endParaRPr lang="fr-FR" sz="1000" dirty="0">
              <a:latin typeface="Arial" panose="020B0604020202020204" pitchFamily="34" charset="0"/>
              <a:cs typeface="Arial" panose="020B0604020202020204" pitchFamily="34" charset="0"/>
            </a:endParaRPr>
          </a:p>
        </p:txBody>
      </p:sp>
      <p:sp>
        <p:nvSpPr>
          <p:cNvPr id="2" name="ZoneTexte 1"/>
          <p:cNvSpPr txBox="1"/>
          <p:nvPr/>
        </p:nvSpPr>
        <p:spPr>
          <a:xfrm>
            <a:off x="3366364" y="5157192"/>
            <a:ext cx="1997724" cy="307777"/>
          </a:xfrm>
          <a:prstGeom prst="rect">
            <a:avLst/>
          </a:prstGeom>
          <a:noFill/>
        </p:spPr>
        <p:txBody>
          <a:bodyPr wrap="square" rtlCol="0">
            <a:spAutoFit/>
          </a:bodyPr>
          <a:lstStyle/>
          <a:p>
            <a:r>
              <a:rPr lang="fr-FR" sz="1400" i="1" dirty="0" smtClean="0"/>
              <a:t>Par le comité restreint</a:t>
            </a:r>
            <a:endParaRPr lang="fr-FR" sz="1400" i="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smtClean="0"/>
              <a:t>Perspectives</a:t>
            </a:r>
            <a:endParaRPr lang="fr-FR" b="1" dirty="0"/>
          </a:p>
        </p:txBody>
      </p:sp>
      <p:sp>
        <p:nvSpPr>
          <p:cNvPr id="3" name="Espace réservé du contenu 2"/>
          <p:cNvSpPr>
            <a:spLocks noGrp="1"/>
          </p:cNvSpPr>
          <p:nvPr>
            <p:ph idx="1"/>
          </p:nvPr>
        </p:nvSpPr>
        <p:spPr>
          <a:xfrm>
            <a:off x="457200" y="1600200"/>
            <a:ext cx="8363272" cy="4925144"/>
          </a:xfrm>
        </p:spPr>
        <p:txBody>
          <a:bodyPr/>
          <a:lstStyle/>
          <a:p>
            <a:pPr algn="just"/>
            <a:r>
              <a:rPr lang="fr-FR" sz="2400" dirty="0" smtClean="0"/>
              <a:t>La </a:t>
            </a:r>
            <a:r>
              <a:rPr lang="fr-FR" sz="2400" dirty="0"/>
              <a:t>nécessité de définir en temps opportun </a:t>
            </a:r>
            <a:r>
              <a:rPr lang="fr-FR" sz="2400" b="1" dirty="0"/>
              <a:t>le processus de gouvernance</a:t>
            </a:r>
            <a:r>
              <a:rPr lang="fr-FR" sz="2400" dirty="0"/>
              <a:t> de cette communauté de pratique a été identifiée comme l'une des exigences clés pour faire avancer le processus. Pour ce faire, il faut aborder des questions importantes liées à la coordination, à la composition, au fonctionnement, etc. </a:t>
            </a:r>
            <a:endParaRPr lang="fr-FR" sz="2400" dirty="0" smtClean="0"/>
          </a:p>
          <a:p>
            <a:pPr marL="0" indent="0" algn="just">
              <a:buNone/>
            </a:pPr>
            <a:endParaRPr lang="fr-FR" sz="2400" dirty="0" smtClean="0"/>
          </a:p>
          <a:p>
            <a:pPr algn="just"/>
            <a:r>
              <a:rPr lang="fr-FR" sz="2400" dirty="0"/>
              <a:t>Il est prévu d'élaborer un </a:t>
            </a:r>
            <a:r>
              <a:rPr lang="fr-FR" sz="2400" b="1" dirty="0"/>
              <a:t>plan de plaidoyer </a:t>
            </a:r>
            <a:r>
              <a:rPr lang="fr-FR" sz="2400" dirty="0"/>
              <a:t>auprès du Secrétariat du </a:t>
            </a:r>
            <a:r>
              <a:rPr lang="fr-FR" sz="2400" dirty="0" smtClean="0"/>
              <a:t>GCF et </a:t>
            </a:r>
            <a:r>
              <a:rPr lang="fr-FR" sz="2400" dirty="0"/>
              <a:t>d'autres fournisseurs de </a:t>
            </a:r>
            <a:r>
              <a:rPr lang="fr-FR" sz="2400" dirty="0" smtClean="0"/>
              <a:t>préparation</a:t>
            </a:r>
            <a:endParaRPr lang="fr-FR" sz="2400" dirty="0" smtClean="0"/>
          </a:p>
          <a:p>
            <a:pPr marL="0" indent="0" algn="just">
              <a:buNone/>
            </a:pPr>
            <a:endParaRPr lang="fr-FR" sz="2400" dirty="0" smtClean="0"/>
          </a:p>
          <a:p>
            <a:pPr algn="just"/>
            <a:r>
              <a:rPr lang="fr-FR" sz="2400" dirty="0"/>
              <a:t>Il est prévu de mettre en place un </a:t>
            </a:r>
            <a:r>
              <a:rPr lang="fr-FR" sz="2400" b="1" dirty="0"/>
              <a:t>mécanisme de suivi et de mobiliser des ressources</a:t>
            </a:r>
            <a:r>
              <a:rPr lang="fr-FR" sz="2400" dirty="0"/>
              <a:t> pour les mises à jour nécessaires.</a:t>
            </a:r>
          </a:p>
        </p:txBody>
      </p:sp>
    </p:spTree>
    <p:extLst>
      <p:ext uri="{BB962C8B-B14F-4D97-AF65-F5344CB8AC3E}">
        <p14:creationId xmlns:p14="http://schemas.microsoft.com/office/powerpoint/2010/main" val="12102446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p:cNvSpPr txBox="1"/>
          <p:nvPr/>
        </p:nvSpPr>
        <p:spPr>
          <a:xfrm>
            <a:off x="1331640" y="2708920"/>
            <a:ext cx="6768752" cy="923330"/>
          </a:xfrm>
          <a:prstGeom prst="rect">
            <a:avLst/>
          </a:prstGeom>
          <a:noFill/>
        </p:spPr>
        <p:txBody>
          <a:bodyPr wrap="square" rtlCol="0">
            <a:spAutoFit/>
          </a:bodyPr>
          <a:lstStyle/>
          <a:p>
            <a:pPr algn="ctr"/>
            <a:r>
              <a:rPr lang="fr-FR" sz="5400" b="1" dirty="0" smtClean="0">
                <a:solidFill>
                  <a:srgbClr val="0070C0"/>
                </a:solidFill>
              </a:rPr>
              <a:t>QUESTIONS ???</a:t>
            </a:r>
            <a:endParaRPr lang="fr-FR" sz="5400" b="1" dirty="0">
              <a:solidFill>
                <a:srgbClr val="0070C0"/>
              </a:solidFill>
            </a:endParaRPr>
          </a:p>
        </p:txBody>
      </p:sp>
    </p:spTree>
    <p:extLst>
      <p:ext uri="{BB962C8B-B14F-4D97-AF65-F5344CB8AC3E}">
        <p14:creationId xmlns:p14="http://schemas.microsoft.com/office/powerpoint/2010/main" val="12327493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11760" y="116632"/>
            <a:ext cx="3384376" cy="706090"/>
          </a:xfrm>
        </p:spPr>
        <p:txBody>
          <a:bodyPr>
            <a:normAutofit/>
          </a:bodyPr>
          <a:lstStyle/>
          <a:p>
            <a:r>
              <a:rPr lang="fr-FR" sz="3600" b="1" cap="all" dirty="0">
                <a:solidFill>
                  <a:srgbClr val="006600"/>
                </a:solidFill>
                <a:effectLst>
                  <a:outerShdw blurRad="38100" dist="38100" dir="2700000" algn="tl">
                    <a:srgbClr val="000000">
                      <a:alpha val="43137"/>
                    </a:srgbClr>
                  </a:outerShdw>
                </a:effectLst>
                <a:latin typeface="Corbel" panose="020B0503020204020204" pitchFamily="34" charset="0"/>
              </a:rPr>
              <a:t>SOMMAIRE</a:t>
            </a:r>
          </a:p>
        </p:txBody>
      </p:sp>
      <p:sp>
        <p:nvSpPr>
          <p:cNvPr id="5" name="Espace réservé du contenu 2"/>
          <p:cNvSpPr txBox="1">
            <a:spLocks/>
          </p:cNvSpPr>
          <p:nvPr/>
        </p:nvSpPr>
        <p:spPr bwMode="auto">
          <a:xfrm>
            <a:off x="314044" y="1988840"/>
            <a:ext cx="8435280" cy="374441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spcAft>
                <a:spcPts val="1200"/>
              </a:spcAft>
              <a:buFont typeface="Wingdings" panose="05000000000000000000" pitchFamily="2" charset="2"/>
              <a:buChar char="q"/>
            </a:pPr>
            <a:r>
              <a:rPr lang="en-US" dirty="0" smtClean="0">
                <a:solidFill>
                  <a:sysClr val="windowText" lastClr="000000"/>
                </a:solidFill>
              </a:rPr>
              <a:t> </a:t>
            </a:r>
            <a:r>
              <a:rPr lang="fr-FR" sz="3600" dirty="0">
                <a:solidFill>
                  <a:prstClr val="black"/>
                </a:solidFill>
                <a:latin typeface="Arial" charset="0"/>
                <a:cs typeface="Arial" charset="0"/>
              </a:rPr>
              <a:t>Eléments de </a:t>
            </a:r>
            <a:r>
              <a:rPr lang="fr-FR" sz="3600" dirty="0" smtClean="0">
                <a:solidFill>
                  <a:prstClr val="black"/>
                </a:solidFill>
                <a:latin typeface="Arial" charset="0"/>
                <a:cs typeface="Arial" charset="0"/>
              </a:rPr>
              <a:t>contexte</a:t>
            </a:r>
          </a:p>
          <a:p>
            <a:pPr>
              <a:spcAft>
                <a:spcPts val="1200"/>
              </a:spcAft>
              <a:buFont typeface="Wingdings" panose="05000000000000000000" pitchFamily="2" charset="2"/>
              <a:buChar char="q"/>
            </a:pPr>
            <a:r>
              <a:rPr lang="fr-FR" sz="3600" dirty="0" smtClean="0">
                <a:solidFill>
                  <a:prstClr val="black"/>
                </a:solidFill>
                <a:latin typeface="Arial" charset="0"/>
                <a:cs typeface="Arial" charset="0"/>
              </a:rPr>
              <a:t> Priorités de l’initiative</a:t>
            </a:r>
          </a:p>
          <a:p>
            <a:pPr>
              <a:spcAft>
                <a:spcPts val="1200"/>
              </a:spcAft>
              <a:buFont typeface="Wingdings" panose="05000000000000000000" pitchFamily="2" charset="2"/>
              <a:buChar char="q"/>
            </a:pPr>
            <a:r>
              <a:rPr lang="fr-FR" sz="3600" dirty="0">
                <a:solidFill>
                  <a:prstClr val="black"/>
                </a:solidFill>
                <a:latin typeface="Arial" charset="0"/>
                <a:cs typeface="Arial" charset="0"/>
              </a:rPr>
              <a:t> </a:t>
            </a:r>
            <a:r>
              <a:rPr lang="fr-FR" sz="3600" dirty="0" smtClean="0">
                <a:solidFill>
                  <a:prstClr val="black"/>
                </a:solidFill>
                <a:latin typeface="Arial" charset="0"/>
                <a:cs typeface="Arial" charset="0"/>
              </a:rPr>
              <a:t>Chemin parcouru</a:t>
            </a:r>
          </a:p>
          <a:p>
            <a:pPr>
              <a:spcAft>
                <a:spcPts val="1200"/>
              </a:spcAft>
              <a:buFont typeface="Wingdings" panose="05000000000000000000" pitchFamily="2" charset="2"/>
              <a:buChar char="q"/>
            </a:pPr>
            <a:r>
              <a:rPr lang="fr-FR" sz="3600" dirty="0" smtClean="0">
                <a:solidFill>
                  <a:prstClr val="black"/>
                </a:solidFill>
                <a:latin typeface="Arial" charset="0"/>
                <a:cs typeface="Arial" charset="0"/>
              </a:rPr>
              <a:t> Perspectives</a:t>
            </a:r>
            <a:endParaRPr lang="fr-FR" sz="3600" dirty="0">
              <a:solidFill>
                <a:prstClr val="black"/>
              </a:solidFill>
              <a:latin typeface="Arial" charset="0"/>
              <a:cs typeface="Arial" charset="0"/>
            </a:endParaRPr>
          </a:p>
          <a:p>
            <a:pPr marL="0" indent="0">
              <a:spcAft>
                <a:spcPts val="1200"/>
              </a:spcAft>
              <a:buNone/>
            </a:pPr>
            <a:endParaRPr lang="fr-FR" sz="3600" dirty="0" smtClean="0">
              <a:solidFill>
                <a:srgbClr val="FF0000"/>
              </a:solidFill>
              <a:latin typeface="Arial" charset="0"/>
              <a:cs typeface="Arial" charset="0"/>
            </a:endParaRPr>
          </a:p>
        </p:txBody>
      </p:sp>
    </p:spTree>
    <p:extLst>
      <p:ext uri="{BB962C8B-B14F-4D97-AF65-F5344CB8AC3E}">
        <p14:creationId xmlns:p14="http://schemas.microsoft.com/office/powerpoint/2010/main" val="30380234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06090"/>
          </a:xfrm>
        </p:spPr>
        <p:txBody>
          <a:bodyPr/>
          <a:lstStyle/>
          <a:p>
            <a:r>
              <a:rPr lang="fr-FR" sz="3600" b="1" dirty="0" smtClean="0">
                <a:solidFill>
                  <a:srgbClr val="006600"/>
                </a:solidFill>
                <a:effectLst>
                  <a:outerShdw blurRad="38100" dist="38100" dir="2700000" algn="tl">
                    <a:srgbClr val="000000">
                      <a:alpha val="43137"/>
                    </a:srgbClr>
                  </a:outerShdw>
                </a:effectLst>
              </a:rPr>
              <a:t>DES DEFIS … UNE REPONSE</a:t>
            </a:r>
            <a:endParaRPr lang="fr-FR" sz="3600" dirty="0"/>
          </a:p>
        </p:txBody>
      </p:sp>
      <p:sp>
        <p:nvSpPr>
          <p:cNvPr id="3" name="Espace réservé du contenu 2"/>
          <p:cNvSpPr>
            <a:spLocks noGrp="1"/>
          </p:cNvSpPr>
          <p:nvPr>
            <p:ph idx="1"/>
          </p:nvPr>
        </p:nvSpPr>
        <p:spPr>
          <a:xfrm>
            <a:off x="251520" y="980728"/>
            <a:ext cx="8712968" cy="5688632"/>
          </a:xfrm>
        </p:spPr>
        <p:txBody>
          <a:bodyPr>
            <a:normAutofit/>
          </a:bodyPr>
          <a:lstStyle/>
          <a:p>
            <a:pPr algn="just"/>
            <a:r>
              <a:rPr lang="fr-FR" sz="2400" dirty="0" smtClean="0"/>
              <a:t>Pour les PED </a:t>
            </a:r>
            <a:r>
              <a:rPr lang="fr-FR" sz="2400" dirty="0" smtClean="0">
                <a:sym typeface="Wingdings"/>
              </a:rPr>
              <a:t></a:t>
            </a:r>
            <a:r>
              <a:rPr lang="fr-FR" sz="2400" dirty="0" smtClean="0"/>
              <a:t> </a:t>
            </a:r>
            <a:r>
              <a:rPr lang="fr-FR" sz="2400" b="1" dirty="0" smtClean="0"/>
              <a:t>défi</a:t>
            </a:r>
            <a:r>
              <a:rPr lang="fr-FR" sz="2400" dirty="0" smtClean="0"/>
              <a:t> : </a:t>
            </a:r>
          </a:p>
          <a:p>
            <a:pPr algn="just"/>
            <a:endParaRPr lang="fr-FR" sz="2400" b="1" dirty="0" smtClean="0"/>
          </a:p>
          <a:p>
            <a:pPr algn="just"/>
            <a:endParaRPr lang="fr-FR" sz="2400" b="1" dirty="0"/>
          </a:p>
          <a:p>
            <a:pPr algn="just"/>
            <a:r>
              <a:rPr lang="fr-FR" sz="2400" b="1" dirty="0" smtClean="0"/>
              <a:t>Impératif</a:t>
            </a:r>
            <a:r>
              <a:rPr lang="fr-FR" sz="2400" dirty="0" smtClean="0"/>
              <a:t> : </a:t>
            </a:r>
            <a:r>
              <a:rPr lang="fr-FR" sz="2400" b="1" dirty="0" smtClean="0">
                <a:solidFill>
                  <a:schemeClr val="accent3">
                    <a:lumMod val="75000"/>
                  </a:schemeClr>
                </a:solidFill>
              </a:rPr>
              <a:t>transition </a:t>
            </a:r>
            <a:r>
              <a:rPr lang="fr-FR" sz="2400" b="1" dirty="0">
                <a:solidFill>
                  <a:schemeClr val="accent3">
                    <a:lumMod val="75000"/>
                  </a:schemeClr>
                </a:solidFill>
              </a:rPr>
              <a:t>vers une économie à faible intensité de carbone et résiliente au </a:t>
            </a:r>
            <a:r>
              <a:rPr lang="fr-FR" sz="2400" b="1" dirty="0" smtClean="0">
                <a:solidFill>
                  <a:schemeClr val="accent3">
                    <a:lumMod val="75000"/>
                  </a:schemeClr>
                </a:solidFill>
              </a:rPr>
              <a:t>climat</a:t>
            </a:r>
            <a:r>
              <a:rPr lang="fr-FR" sz="2400" dirty="0" smtClean="0"/>
              <a:t>.</a:t>
            </a:r>
          </a:p>
          <a:p>
            <a:pPr algn="just"/>
            <a:r>
              <a:rPr lang="fr-FR" sz="2400" b="1" dirty="0" smtClean="0"/>
              <a:t>Questions</a:t>
            </a:r>
            <a:r>
              <a:rPr lang="fr-FR" sz="2400" dirty="0" smtClean="0"/>
              <a:t> : </a:t>
            </a:r>
          </a:p>
          <a:p>
            <a:pPr algn="just"/>
            <a:endParaRPr lang="fr-FR" sz="2400" dirty="0"/>
          </a:p>
          <a:p>
            <a:pPr algn="just"/>
            <a:endParaRPr lang="fr-FR" sz="2400" dirty="0" smtClean="0"/>
          </a:p>
          <a:p>
            <a:pPr algn="just"/>
            <a:r>
              <a:rPr lang="fr-FR" sz="2400" dirty="0" smtClean="0"/>
              <a:t>Une des réponses fortes de la communauté internationale : le  financement</a:t>
            </a:r>
            <a:r>
              <a:rPr lang="fr-FR" sz="2400" b="1" dirty="0" smtClean="0"/>
              <a:t> climatique</a:t>
            </a:r>
            <a:r>
              <a:rPr lang="fr-FR" sz="2400" dirty="0" smtClean="0"/>
              <a:t>:</a:t>
            </a:r>
            <a:endParaRPr lang="fr-FR" sz="2400" b="1" dirty="0"/>
          </a:p>
        </p:txBody>
      </p:sp>
      <p:pic>
        <p:nvPicPr>
          <p:cNvPr id="4" name="Image 3"/>
          <p:cNvPicPr>
            <a:picLocks noChangeAspect="1"/>
          </p:cNvPicPr>
          <p:nvPr/>
        </p:nvPicPr>
        <p:blipFill>
          <a:blip r:embed="rId2">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3218157" y="948307"/>
            <a:ext cx="2361955" cy="1337694"/>
          </a:xfrm>
          <a:prstGeom prst="rect">
            <a:avLst/>
          </a:prstGeom>
        </p:spPr>
      </p:pic>
      <p:pic>
        <p:nvPicPr>
          <p:cNvPr id="5" name="Imag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44766" y="1045654"/>
            <a:ext cx="1771650" cy="1143000"/>
          </a:xfrm>
          <a:prstGeom prst="rect">
            <a:avLst/>
          </a:prstGeom>
        </p:spPr>
      </p:pic>
      <p:pic>
        <p:nvPicPr>
          <p:cNvPr id="6" name="Imag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52120" y="1268760"/>
            <a:ext cx="720080" cy="720080"/>
          </a:xfrm>
          <a:prstGeom prst="rect">
            <a:avLst/>
          </a:prstGeom>
        </p:spPr>
      </p:pic>
      <p:sp>
        <p:nvSpPr>
          <p:cNvPr id="7" name="Rectangle à coins arrondis 6"/>
          <p:cNvSpPr/>
          <p:nvPr/>
        </p:nvSpPr>
        <p:spPr>
          <a:xfrm>
            <a:off x="1403648" y="3645024"/>
            <a:ext cx="1152128" cy="576064"/>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r-FR" b="1" dirty="0" smtClean="0">
                <a:solidFill>
                  <a:prstClr val="white"/>
                </a:solidFill>
              </a:rPr>
              <a:t>Coût ?</a:t>
            </a:r>
            <a:endParaRPr lang="fr-FR" b="1" dirty="0">
              <a:solidFill>
                <a:prstClr val="white"/>
              </a:solidFill>
            </a:endParaRPr>
          </a:p>
        </p:txBody>
      </p:sp>
      <p:sp>
        <p:nvSpPr>
          <p:cNvPr id="8" name="Rectangle à coins arrondis 7"/>
          <p:cNvSpPr/>
          <p:nvPr/>
        </p:nvSpPr>
        <p:spPr>
          <a:xfrm>
            <a:off x="2627784" y="3645024"/>
            <a:ext cx="1927569" cy="576064"/>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r-FR" b="1" dirty="0" smtClean="0">
                <a:solidFill>
                  <a:prstClr val="white"/>
                </a:solidFill>
              </a:rPr>
              <a:t>Niveau de  responsabilité ?</a:t>
            </a:r>
            <a:endParaRPr lang="fr-FR" b="1" dirty="0">
              <a:solidFill>
                <a:prstClr val="white"/>
              </a:solidFill>
            </a:endParaRPr>
          </a:p>
        </p:txBody>
      </p:sp>
      <p:sp>
        <p:nvSpPr>
          <p:cNvPr id="9" name="Rectangle à coins arrondis 8"/>
          <p:cNvSpPr/>
          <p:nvPr/>
        </p:nvSpPr>
        <p:spPr>
          <a:xfrm>
            <a:off x="4644008" y="3645024"/>
            <a:ext cx="1728192" cy="576064"/>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r-FR" b="1" dirty="0" smtClean="0">
                <a:solidFill>
                  <a:prstClr val="white"/>
                </a:solidFill>
              </a:rPr>
              <a:t>Accès aux </a:t>
            </a:r>
          </a:p>
          <a:p>
            <a:pPr algn="ctr"/>
            <a:r>
              <a:rPr lang="fr-FR" b="1" dirty="0" smtClean="0">
                <a:solidFill>
                  <a:prstClr val="white"/>
                </a:solidFill>
              </a:rPr>
              <a:t>technologies ?</a:t>
            </a:r>
            <a:endParaRPr lang="fr-FR" b="1" dirty="0">
              <a:solidFill>
                <a:prstClr val="white"/>
              </a:solidFill>
            </a:endParaRPr>
          </a:p>
        </p:txBody>
      </p:sp>
      <p:sp>
        <p:nvSpPr>
          <p:cNvPr id="10" name="Rectangle à coins arrondis 9"/>
          <p:cNvSpPr/>
          <p:nvPr/>
        </p:nvSpPr>
        <p:spPr>
          <a:xfrm>
            <a:off x="6444208" y="3645024"/>
            <a:ext cx="1999577" cy="576064"/>
          </a:xfrm>
          <a:prstGeom prst="roundRect">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fr-FR" b="1" dirty="0" smtClean="0">
                <a:solidFill>
                  <a:prstClr val="white"/>
                </a:solidFill>
              </a:rPr>
              <a:t>Urgences de développement ?</a:t>
            </a:r>
            <a:endParaRPr lang="fr-FR" b="1" dirty="0">
              <a:solidFill>
                <a:prstClr val="white"/>
              </a:solidFill>
            </a:endParaRPr>
          </a:p>
        </p:txBody>
      </p:sp>
      <p:sp>
        <p:nvSpPr>
          <p:cNvPr id="11" name="Rectangle 10"/>
          <p:cNvSpPr/>
          <p:nvPr/>
        </p:nvSpPr>
        <p:spPr>
          <a:xfrm>
            <a:off x="755576" y="5260732"/>
            <a:ext cx="7992888" cy="1512168"/>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just"/>
            <a:r>
              <a:rPr lang="fr-FR" sz="2400" b="1" dirty="0">
                <a:solidFill>
                  <a:prstClr val="black"/>
                </a:solidFill>
              </a:rPr>
              <a:t>« ressources financières mobilisées pour aider les pays en développement dans leurs efforts d’atténuation des émissions de GES et d’adaptation aux effets négatifs des </a:t>
            </a:r>
            <a:r>
              <a:rPr lang="fr-FR" sz="2400" b="1" dirty="0" smtClean="0">
                <a:solidFill>
                  <a:prstClr val="black"/>
                </a:solidFill>
              </a:rPr>
              <a:t>CC</a:t>
            </a:r>
            <a:r>
              <a:rPr lang="fr-FR" sz="2400" b="1" dirty="0">
                <a:solidFill>
                  <a:prstClr val="black"/>
                </a:solidFill>
              </a:rPr>
              <a:t> </a:t>
            </a:r>
            <a:r>
              <a:rPr lang="fr-FR" sz="2400" b="1" dirty="0" smtClean="0">
                <a:solidFill>
                  <a:prstClr val="black"/>
                </a:solidFill>
              </a:rPr>
              <a:t>»</a:t>
            </a:r>
            <a:endParaRPr lang="fr-FR" sz="2400" b="1" dirty="0">
              <a:solidFill>
                <a:prstClr val="black"/>
              </a:solidFill>
            </a:endParaRPr>
          </a:p>
        </p:txBody>
      </p:sp>
    </p:spTree>
    <p:extLst>
      <p:ext uri="{BB962C8B-B14F-4D97-AF65-F5344CB8AC3E}">
        <p14:creationId xmlns:p14="http://schemas.microsoft.com/office/powerpoint/2010/main" val="41168555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67744" y="292946"/>
            <a:ext cx="4911986" cy="707886"/>
          </a:xfrm>
          <a:prstGeom prst="rect">
            <a:avLst/>
          </a:prstGeom>
        </p:spPr>
        <p:txBody>
          <a:bodyPr wrap="none">
            <a:spAutoFit/>
          </a:bodyPr>
          <a:lstStyle/>
          <a:p>
            <a:pPr defTabSz="457200" fontAlgn="auto">
              <a:spcBef>
                <a:spcPts val="0"/>
              </a:spcBef>
              <a:spcAft>
                <a:spcPts val="0"/>
              </a:spcAft>
            </a:pPr>
            <a:r>
              <a:rPr lang="en-US" sz="4000" b="1" dirty="0" err="1">
                <a:solidFill>
                  <a:prstClr val="black"/>
                </a:solidFill>
                <a:latin typeface="Calibri"/>
              </a:rPr>
              <a:t>Accès</a:t>
            </a:r>
            <a:r>
              <a:rPr lang="en-US" sz="4000" b="1" dirty="0">
                <a:solidFill>
                  <a:prstClr val="black"/>
                </a:solidFill>
                <a:latin typeface="Calibri"/>
              </a:rPr>
              <a:t> au </a:t>
            </a:r>
            <a:r>
              <a:rPr lang="en-US" sz="4000" b="1" dirty="0" err="1">
                <a:solidFill>
                  <a:prstClr val="black"/>
                </a:solidFill>
                <a:latin typeface="Calibri"/>
              </a:rPr>
              <a:t>Financement</a:t>
            </a:r>
            <a:endParaRPr lang="en-US" sz="4000" b="1" dirty="0">
              <a:solidFill>
                <a:prstClr val="black"/>
              </a:solidFill>
              <a:latin typeface="Calibri"/>
            </a:endParaRPr>
          </a:p>
        </p:txBody>
      </p:sp>
      <p:grpSp>
        <p:nvGrpSpPr>
          <p:cNvPr id="5" name="Groupe 4"/>
          <p:cNvGrpSpPr/>
          <p:nvPr/>
        </p:nvGrpSpPr>
        <p:grpSpPr>
          <a:xfrm>
            <a:off x="317114" y="2217397"/>
            <a:ext cx="2089546" cy="2939795"/>
            <a:chOff x="262197" y="1358828"/>
            <a:chExt cx="2089546" cy="2939795"/>
          </a:xfrm>
        </p:grpSpPr>
        <p:sp>
          <p:nvSpPr>
            <p:cNvPr id="6" name="Rectangle à coins arrondis 5"/>
            <p:cNvSpPr/>
            <p:nvPr/>
          </p:nvSpPr>
          <p:spPr>
            <a:xfrm>
              <a:off x="262197" y="1358828"/>
              <a:ext cx="2089546" cy="2939795"/>
            </a:xfrm>
            <a:prstGeom prst="roundRect">
              <a:avLst>
                <a:gd name="adj" fmla="val 10000"/>
              </a:avLst>
            </a:prstGeom>
            <a:solidFill>
              <a:srgbClr val="9BBB59">
                <a:hueOff val="0"/>
                <a:satOff val="0"/>
                <a:lumOff val="0"/>
                <a:alphaOff val="0"/>
              </a:srgbClr>
            </a:solidFill>
            <a:ln w="25400" cap="flat" cmpd="sng" algn="ctr">
              <a:solidFill>
                <a:sysClr val="window" lastClr="FFFFFF">
                  <a:hueOff val="0"/>
                  <a:satOff val="0"/>
                  <a:lumOff val="0"/>
                  <a:alphaOff val="0"/>
                </a:sysClr>
              </a:solidFill>
              <a:prstDash val="solid"/>
            </a:ln>
            <a:effectLst/>
          </p:spPr>
        </p:sp>
        <p:sp>
          <p:nvSpPr>
            <p:cNvPr id="7" name="Rectangle 6"/>
            <p:cNvSpPr/>
            <p:nvPr/>
          </p:nvSpPr>
          <p:spPr>
            <a:xfrm>
              <a:off x="323398" y="1420029"/>
              <a:ext cx="1967144" cy="2817393"/>
            </a:xfrm>
            <a:prstGeom prst="rect">
              <a:avLst/>
            </a:prstGeom>
            <a:noFill/>
            <a:ln>
              <a:noFill/>
            </a:ln>
            <a:effectLst/>
          </p:spPr>
          <p:txBody>
            <a:bodyPr spcFirstLastPara="0" vert="horz" wrap="square" lIns="40640" tIns="30480" rIns="40640" bIns="30480" numCol="1" spcCol="1270" anchor="ctr" anchorCtr="0">
              <a:noAutofit/>
            </a:bodyPr>
            <a:lstStyle/>
            <a:p>
              <a:pPr marL="0" marR="0" lvl="0" indent="0" algn="ctr" defTabSz="711200" eaLnBrk="1" fontAlgn="auto" latinLnBrk="0" hangingPunct="1">
                <a:lnSpc>
                  <a:spcPct val="90000"/>
                </a:lnSpc>
                <a:spcBef>
                  <a:spcPct val="0"/>
                </a:spcBef>
                <a:spcAft>
                  <a:spcPct val="35000"/>
                </a:spcAft>
                <a:buClrTx/>
                <a:buSzTx/>
                <a:buFontTx/>
                <a:buNone/>
                <a:tabLst/>
                <a:defRPr/>
              </a:pP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Les Parties </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Eligibles</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soumettent</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directement</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 les propositions de </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projet</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ou</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programme</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 au  </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Conseil</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 du </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Fonds</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d’Adaptation</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 à travers l’ </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Entit</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Calibri"/>
                </a:rPr>
                <a:t>é</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Nationale</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 de </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Mise</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 en Oeuvre (NIE) </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accredit</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Calibri"/>
                </a:rPr>
                <a:t>é</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e</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a:t>
              </a:r>
              <a:endParaRPr kumimoji="0" lang="en-US" sz="1600" b="0" i="0" u="none" strike="noStrike" kern="1200" cap="none" spc="0" normalizeH="0" baseline="0" noProof="0" dirty="0">
                <a:ln>
                  <a:noFill/>
                </a:ln>
                <a:solidFill>
                  <a:sysClr val="windowText" lastClr="000000"/>
                </a:solidFill>
                <a:effectLst/>
                <a:uLnTx/>
                <a:uFillTx/>
                <a:latin typeface="Calibri"/>
                <a:ea typeface="+mn-ea"/>
                <a:cs typeface="+mn-cs"/>
              </a:endParaRPr>
            </a:p>
          </p:txBody>
        </p:sp>
      </p:grpSp>
      <p:sp>
        <p:nvSpPr>
          <p:cNvPr id="8" name="Rectangle 7"/>
          <p:cNvSpPr/>
          <p:nvPr/>
        </p:nvSpPr>
        <p:spPr>
          <a:xfrm>
            <a:off x="179512" y="1465491"/>
            <a:ext cx="2052165" cy="461665"/>
          </a:xfrm>
          <a:prstGeom prst="rect">
            <a:avLst/>
          </a:prstGeom>
        </p:spPr>
        <p:txBody>
          <a:bodyPr wrap="none">
            <a:spAutoFit/>
          </a:bodyPr>
          <a:lstStyle/>
          <a:p>
            <a:pPr lvl="0"/>
            <a:r>
              <a:rPr lang="en-US" sz="2400" b="1" dirty="0" err="1"/>
              <a:t>Accès</a:t>
            </a:r>
            <a:r>
              <a:rPr lang="en-US" sz="2400" b="1" dirty="0"/>
              <a:t> Direct</a:t>
            </a:r>
          </a:p>
        </p:txBody>
      </p:sp>
      <p:sp>
        <p:nvSpPr>
          <p:cNvPr id="9" name="Rectangle 8"/>
          <p:cNvSpPr/>
          <p:nvPr/>
        </p:nvSpPr>
        <p:spPr>
          <a:xfrm>
            <a:off x="3156380" y="1455167"/>
            <a:ext cx="2460930" cy="461665"/>
          </a:xfrm>
          <a:prstGeom prst="rect">
            <a:avLst/>
          </a:prstGeom>
        </p:spPr>
        <p:txBody>
          <a:bodyPr wrap="none">
            <a:spAutoFit/>
          </a:bodyPr>
          <a:lstStyle/>
          <a:p>
            <a:pPr lvl="0"/>
            <a:r>
              <a:rPr lang="en-US" sz="2400" b="1" dirty="0" err="1"/>
              <a:t>Accès</a:t>
            </a:r>
            <a:r>
              <a:rPr lang="en-US" sz="2400" b="1" dirty="0"/>
              <a:t> </a:t>
            </a:r>
            <a:r>
              <a:rPr lang="en-US" sz="2400" b="1" dirty="0" err="1"/>
              <a:t>R</a:t>
            </a:r>
            <a:r>
              <a:rPr lang="en-US" sz="2400" b="1" dirty="0" err="1">
                <a:latin typeface="Calibri"/>
                <a:cs typeface="Calibri"/>
              </a:rPr>
              <a:t>é</a:t>
            </a:r>
            <a:r>
              <a:rPr lang="en-US" sz="2400" b="1" dirty="0" err="1"/>
              <a:t>gional</a:t>
            </a:r>
            <a:endParaRPr lang="en-US" sz="2400" b="1" dirty="0"/>
          </a:p>
        </p:txBody>
      </p:sp>
      <p:grpSp>
        <p:nvGrpSpPr>
          <p:cNvPr id="13" name="Groupe 12"/>
          <p:cNvGrpSpPr/>
          <p:nvPr/>
        </p:nvGrpSpPr>
        <p:grpSpPr>
          <a:xfrm>
            <a:off x="3156380" y="2204864"/>
            <a:ext cx="2089546" cy="2938564"/>
            <a:chOff x="3070026" y="1359444"/>
            <a:chExt cx="2089546" cy="2938564"/>
          </a:xfrm>
        </p:grpSpPr>
        <p:sp>
          <p:nvSpPr>
            <p:cNvPr id="14" name="Rectangle à coins arrondis 13"/>
            <p:cNvSpPr/>
            <p:nvPr/>
          </p:nvSpPr>
          <p:spPr>
            <a:xfrm>
              <a:off x="3070026" y="1359444"/>
              <a:ext cx="2089546" cy="2938564"/>
            </a:xfrm>
            <a:prstGeom prst="roundRect">
              <a:avLst>
                <a:gd name="adj" fmla="val 10000"/>
              </a:avLst>
            </a:prstGeom>
            <a:solidFill>
              <a:srgbClr val="9BBB59">
                <a:hueOff val="0"/>
                <a:satOff val="0"/>
                <a:lumOff val="0"/>
                <a:alphaOff val="0"/>
              </a:srgbClr>
            </a:solidFill>
            <a:ln w="25400" cap="flat" cmpd="sng" algn="ctr">
              <a:solidFill>
                <a:sysClr val="window" lastClr="FFFFFF">
                  <a:hueOff val="0"/>
                  <a:satOff val="0"/>
                  <a:lumOff val="0"/>
                  <a:alphaOff val="0"/>
                </a:sysClr>
              </a:solidFill>
              <a:prstDash val="solid"/>
            </a:ln>
            <a:effectLst/>
          </p:spPr>
        </p:sp>
        <p:sp>
          <p:nvSpPr>
            <p:cNvPr id="15" name="Rectangle 14"/>
            <p:cNvSpPr/>
            <p:nvPr/>
          </p:nvSpPr>
          <p:spPr>
            <a:xfrm>
              <a:off x="3131227" y="1420645"/>
              <a:ext cx="1967144" cy="2816162"/>
            </a:xfrm>
            <a:prstGeom prst="rect">
              <a:avLst/>
            </a:prstGeom>
            <a:noFill/>
            <a:ln>
              <a:noFill/>
            </a:ln>
            <a:effectLst/>
          </p:spPr>
          <p:txBody>
            <a:bodyPr spcFirstLastPara="0" vert="horz" wrap="square" lIns="40640" tIns="30480" rIns="40640" bIns="30480" numCol="1" spcCol="1270" anchor="ctr" anchorCtr="0">
              <a:noAutofit/>
            </a:bodyPr>
            <a:lstStyle/>
            <a:p>
              <a:pPr marL="0" marR="0" lvl="0" indent="0" algn="ctr" defTabSz="711200" eaLnBrk="1" fontAlgn="auto" latinLnBrk="0" hangingPunct="1">
                <a:lnSpc>
                  <a:spcPct val="90000"/>
                </a:lnSpc>
                <a:spcBef>
                  <a:spcPct val="0"/>
                </a:spcBef>
                <a:spcAft>
                  <a:spcPct val="35000"/>
                </a:spcAft>
                <a:buClrTx/>
                <a:buSzTx/>
                <a:buFontTx/>
                <a:buNone/>
                <a:tabLst/>
                <a:defRPr/>
              </a:pP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Les Parties </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soumettent</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 les propositions à travers </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une</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Entit</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Calibri"/>
                </a:rPr>
                <a:t>é</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R</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Calibri"/>
                </a:rPr>
                <a:t>é</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gionale</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ou</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 Sous-</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R</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Calibri"/>
                </a:rPr>
                <a:t>é</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gionale</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 de </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Mise</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 en Oeuvre (RIE) </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accr</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Calibri"/>
                </a:rPr>
                <a:t>é</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dit</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Calibri"/>
                </a:rPr>
                <a:t>é</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e</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a:t>
              </a:r>
              <a:endParaRPr kumimoji="0" lang="en-US" sz="1600" b="0" i="0" u="none" strike="noStrike" kern="1200" cap="none" spc="0" normalizeH="0" baseline="0" noProof="0" dirty="0">
                <a:ln>
                  <a:noFill/>
                </a:ln>
                <a:solidFill>
                  <a:sysClr val="windowText" lastClr="000000"/>
                </a:solidFill>
                <a:effectLst/>
                <a:uLnTx/>
                <a:uFillTx/>
                <a:latin typeface="Calibri"/>
                <a:ea typeface="+mn-ea"/>
                <a:cs typeface="+mn-cs"/>
              </a:endParaRPr>
            </a:p>
          </p:txBody>
        </p:sp>
      </p:grpSp>
      <p:sp>
        <p:nvSpPr>
          <p:cNvPr id="16" name="Rectangle 15"/>
          <p:cNvSpPr/>
          <p:nvPr/>
        </p:nvSpPr>
        <p:spPr>
          <a:xfrm>
            <a:off x="5940152" y="1484784"/>
            <a:ext cx="2808312" cy="461665"/>
          </a:xfrm>
          <a:prstGeom prst="rect">
            <a:avLst/>
          </a:prstGeom>
        </p:spPr>
        <p:txBody>
          <a:bodyPr wrap="square">
            <a:spAutoFit/>
          </a:bodyPr>
          <a:lstStyle/>
          <a:p>
            <a:pPr lvl="0"/>
            <a:r>
              <a:rPr lang="en-US" sz="2400" b="1" dirty="0" err="1"/>
              <a:t>Accès</a:t>
            </a:r>
            <a:r>
              <a:rPr lang="en-US" sz="2400" b="1" dirty="0"/>
              <a:t> </a:t>
            </a:r>
            <a:r>
              <a:rPr lang="en-US" sz="2400" b="1" dirty="0" err="1"/>
              <a:t>Multilat</a:t>
            </a:r>
            <a:r>
              <a:rPr lang="en-US" sz="2400" b="1" dirty="0" err="1">
                <a:latin typeface="Calibri"/>
                <a:cs typeface="Calibri"/>
              </a:rPr>
              <a:t>ér</a:t>
            </a:r>
            <a:r>
              <a:rPr lang="en-US" sz="2400" b="1" dirty="0" err="1"/>
              <a:t>al</a:t>
            </a:r>
            <a:endParaRPr lang="en-US" sz="2400" b="1" dirty="0"/>
          </a:p>
        </p:txBody>
      </p:sp>
      <p:grpSp>
        <p:nvGrpSpPr>
          <p:cNvPr id="17" name="Groupe 16"/>
          <p:cNvGrpSpPr/>
          <p:nvPr/>
        </p:nvGrpSpPr>
        <p:grpSpPr>
          <a:xfrm>
            <a:off x="6134957" y="2238027"/>
            <a:ext cx="2089546" cy="2939631"/>
            <a:chOff x="5877855" y="1358911"/>
            <a:chExt cx="2089546" cy="2939631"/>
          </a:xfrm>
        </p:grpSpPr>
        <p:sp>
          <p:nvSpPr>
            <p:cNvPr id="18" name="Rectangle à coins arrondis 17"/>
            <p:cNvSpPr/>
            <p:nvPr/>
          </p:nvSpPr>
          <p:spPr>
            <a:xfrm>
              <a:off x="5877855" y="1358911"/>
              <a:ext cx="2089546" cy="2939631"/>
            </a:xfrm>
            <a:prstGeom prst="roundRect">
              <a:avLst>
                <a:gd name="adj" fmla="val 10000"/>
              </a:avLst>
            </a:prstGeom>
            <a:solidFill>
              <a:srgbClr val="9BBB59">
                <a:hueOff val="0"/>
                <a:satOff val="0"/>
                <a:lumOff val="0"/>
                <a:alphaOff val="0"/>
              </a:srgbClr>
            </a:solidFill>
            <a:ln w="25400" cap="flat" cmpd="sng" algn="ctr">
              <a:solidFill>
                <a:sysClr val="window" lastClr="FFFFFF">
                  <a:hueOff val="0"/>
                  <a:satOff val="0"/>
                  <a:lumOff val="0"/>
                  <a:alphaOff val="0"/>
                </a:sysClr>
              </a:solidFill>
              <a:prstDash val="solid"/>
            </a:ln>
            <a:effectLst/>
          </p:spPr>
        </p:sp>
        <p:sp>
          <p:nvSpPr>
            <p:cNvPr id="19" name="Rectangle 18"/>
            <p:cNvSpPr/>
            <p:nvPr/>
          </p:nvSpPr>
          <p:spPr>
            <a:xfrm>
              <a:off x="5939056" y="1420112"/>
              <a:ext cx="1967144" cy="2817229"/>
            </a:xfrm>
            <a:prstGeom prst="rect">
              <a:avLst/>
            </a:prstGeom>
            <a:noFill/>
            <a:ln>
              <a:noFill/>
            </a:ln>
            <a:effectLst/>
          </p:spPr>
          <p:txBody>
            <a:bodyPr spcFirstLastPara="0" vert="horz" wrap="square" lIns="40640" tIns="30480" rIns="40640" bIns="30480" numCol="1" spcCol="1270" anchor="ctr" anchorCtr="0">
              <a:noAutofit/>
            </a:bodyPr>
            <a:lstStyle/>
            <a:p>
              <a:pPr marL="0" marR="0" lvl="0" indent="0" algn="ctr" defTabSz="711200" eaLnBrk="1" fontAlgn="auto" latinLnBrk="0" hangingPunct="1">
                <a:lnSpc>
                  <a:spcPct val="90000"/>
                </a:lnSpc>
                <a:spcBef>
                  <a:spcPct val="0"/>
                </a:spcBef>
                <a:spcAft>
                  <a:spcPct val="35000"/>
                </a:spcAft>
                <a:buClrTx/>
                <a:buSzTx/>
                <a:buFontTx/>
                <a:buNone/>
                <a:tabLst/>
                <a:defRPr/>
              </a:pP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Les Parties </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soumettent</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 les propositions à travers </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une</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Entit</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Calibri"/>
                </a:rPr>
                <a:t>é</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 </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Multilat</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Calibri"/>
                </a:rPr>
                <a:t>é</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rale</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 de </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Mise</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 en Oeuvre (MIE) </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accr</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Calibri"/>
                </a:rPr>
                <a:t>é</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dit</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Calibri"/>
                </a:rPr>
                <a:t>é</a:t>
              </a:r>
              <a:r>
                <a:rPr kumimoji="0" lang="en-US" sz="1600" b="0" i="0" u="none" strike="noStrike" kern="1200" cap="none" spc="0" normalizeH="0" baseline="0" noProof="0" dirty="0" err="1" smtClean="0">
                  <a:ln>
                    <a:noFill/>
                  </a:ln>
                  <a:solidFill>
                    <a:sysClr val="windowText" lastClr="000000"/>
                  </a:solidFill>
                  <a:effectLst/>
                  <a:uLnTx/>
                  <a:uFillTx/>
                  <a:latin typeface="Calibri"/>
                  <a:ea typeface="+mn-ea"/>
                  <a:cs typeface="+mn-cs"/>
                </a:rPr>
                <a:t>e</a:t>
              </a:r>
              <a:r>
                <a:rPr kumimoji="0" lang="en-US" sz="1600" b="0" i="0" u="none" strike="noStrike" kern="1200" cap="none" spc="0" normalizeH="0" baseline="0" noProof="0" dirty="0" smtClean="0">
                  <a:ln>
                    <a:noFill/>
                  </a:ln>
                  <a:solidFill>
                    <a:sysClr val="windowText" lastClr="000000"/>
                  </a:solidFill>
                  <a:effectLst/>
                  <a:uLnTx/>
                  <a:uFillTx/>
                  <a:latin typeface="Calibri"/>
                  <a:ea typeface="+mn-ea"/>
                  <a:cs typeface="+mn-cs"/>
                </a:rPr>
                <a:t>.</a:t>
              </a:r>
              <a:endParaRPr kumimoji="0" lang="en-US" sz="1600" b="0" i="0" u="none" strike="noStrike" kern="1200" cap="none" spc="0" normalizeH="0" baseline="0" noProof="0" dirty="0">
                <a:ln>
                  <a:noFill/>
                </a:ln>
                <a:solidFill>
                  <a:sysClr val="windowText" lastClr="000000"/>
                </a:solidFill>
                <a:effectLst/>
                <a:uLnTx/>
                <a:uFillTx/>
                <a:latin typeface="Calibri"/>
                <a:ea typeface="+mn-ea"/>
                <a:cs typeface="+mn-cs"/>
              </a:endParaRPr>
            </a:p>
          </p:txBody>
        </p:sp>
      </p:grpSp>
    </p:spTree>
    <p:extLst>
      <p:ext uri="{BB962C8B-B14F-4D97-AF65-F5344CB8AC3E}">
        <p14:creationId xmlns:p14="http://schemas.microsoft.com/office/powerpoint/2010/main" val="2992162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11760" y="404664"/>
            <a:ext cx="3456384" cy="532273"/>
          </a:xfrm>
          <a:prstGeom prst="rect">
            <a:avLst/>
          </a:prstGeom>
        </p:spPr>
        <p:txBody>
          <a:bodyPr>
            <a:noAutofit/>
          </a:bodyPr>
          <a:lstStyle>
            <a:lvl1pPr algn="l" defTabSz="457200" rtl="0" eaLnBrk="1" latinLnBrk="0" hangingPunct="1">
              <a:spcBef>
                <a:spcPct val="0"/>
              </a:spcBef>
              <a:buNone/>
              <a:defRPr sz="4400" kern="1200">
                <a:solidFill>
                  <a:schemeClr val="tx1"/>
                </a:solidFill>
                <a:latin typeface="+mj-lt"/>
                <a:ea typeface="+mj-ea"/>
                <a:cs typeface="+mj-cs"/>
              </a:defRPr>
            </a:lvl1pPr>
          </a:lstStyle>
          <a:p>
            <a:pPr algn="ctr" fontAlgn="auto">
              <a:lnSpc>
                <a:spcPts val="3840"/>
              </a:lnSpc>
              <a:spcAft>
                <a:spcPts val="0"/>
              </a:spcAft>
            </a:pPr>
            <a:r>
              <a:rPr lang="fr-BE" sz="2400" b="1" dirty="0" smtClean="0">
                <a:solidFill>
                  <a:prstClr val="black"/>
                </a:solidFill>
                <a:latin typeface="Arial" panose="020B0604020202020204" pitchFamily="34" charset="0"/>
                <a:cs typeface="Arial" panose="020B0604020202020204" pitchFamily="34" charset="0"/>
              </a:rPr>
              <a:t>L’ACCES DIRECT ???</a:t>
            </a:r>
            <a:endParaRPr lang="fr-BE" sz="2400" b="1" dirty="0">
              <a:solidFill>
                <a:prstClr val="black"/>
              </a:solidFill>
              <a:latin typeface="Arial" panose="020B0604020202020204" pitchFamily="34" charset="0"/>
              <a:cs typeface="Arial" panose="020B0604020202020204" pitchFamily="34" charset="0"/>
            </a:endParaRPr>
          </a:p>
        </p:txBody>
      </p:sp>
      <p:sp>
        <p:nvSpPr>
          <p:cNvPr id="5" name="Straight Connector 2"/>
          <p:cNvSpPr/>
          <p:nvPr/>
        </p:nvSpPr>
        <p:spPr>
          <a:xfrm>
            <a:off x="514327" y="1196752"/>
            <a:ext cx="8522168" cy="0"/>
          </a:xfrm>
          <a:prstGeom prst="line">
            <a:avLst/>
          </a:prstGeom>
          <a:ln>
            <a:solidFill>
              <a:srgbClr val="1E6271"/>
            </a:solidFill>
          </a:ln>
        </p:spPr>
        <p:style>
          <a:lnRef idx="2">
            <a:scrgbClr r="0" g="0" b="0"/>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sp>
      <p:sp>
        <p:nvSpPr>
          <p:cNvPr id="6" name="Freeform 3"/>
          <p:cNvSpPr/>
          <p:nvPr/>
        </p:nvSpPr>
        <p:spPr>
          <a:xfrm>
            <a:off x="514326" y="1822612"/>
            <a:ext cx="1753237" cy="1350449"/>
          </a:xfrm>
          <a:custGeom>
            <a:avLst/>
            <a:gdLst>
              <a:gd name="connsiteX0" fmla="*/ 0 w 1519097"/>
              <a:gd name="connsiteY0" fmla="*/ 0 h 1544261"/>
              <a:gd name="connsiteX1" fmla="*/ 1519097 w 1519097"/>
              <a:gd name="connsiteY1" fmla="*/ 0 h 1544261"/>
              <a:gd name="connsiteX2" fmla="*/ 1519097 w 1519097"/>
              <a:gd name="connsiteY2" fmla="*/ 1544261 h 1544261"/>
              <a:gd name="connsiteX3" fmla="*/ 0 w 1519097"/>
              <a:gd name="connsiteY3" fmla="*/ 1544261 h 1544261"/>
              <a:gd name="connsiteX4" fmla="*/ 0 w 1519097"/>
              <a:gd name="connsiteY4" fmla="*/ 0 h 15442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9097" h="1544261">
                <a:moveTo>
                  <a:pt x="0" y="0"/>
                </a:moveTo>
                <a:lnTo>
                  <a:pt x="1519097" y="0"/>
                </a:lnTo>
                <a:lnTo>
                  <a:pt x="1519097" y="1544261"/>
                </a:lnTo>
                <a:lnTo>
                  <a:pt x="0" y="154426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1440" tIns="91440" rIns="91440" bIns="91440" numCol="1" spcCol="1270" anchor="t" anchorCtr="0">
            <a:noAutofit/>
          </a:bodyPr>
          <a:lstStyle/>
          <a:p>
            <a:pPr algn="just" defTabSz="1066800" fontAlgn="auto">
              <a:lnSpc>
                <a:spcPct val="90000"/>
              </a:lnSpc>
              <a:spcAft>
                <a:spcPts val="1800"/>
              </a:spcAft>
            </a:pPr>
            <a:r>
              <a:rPr lang="fr-BE" sz="1600" b="1" dirty="0">
                <a:solidFill>
                  <a:srgbClr val="1E6271"/>
                </a:solidFill>
                <a:latin typeface="Arial" panose="020B0604020202020204" pitchFamily="34" charset="0"/>
                <a:cs typeface="Arial" panose="020B0604020202020204" pitchFamily="34" charset="0"/>
              </a:rPr>
              <a:t>Quelles opportunités </a:t>
            </a:r>
            <a:r>
              <a:rPr lang="fr-BE" sz="1600" b="1" dirty="0" smtClean="0">
                <a:solidFill>
                  <a:srgbClr val="1E6271"/>
                </a:solidFill>
                <a:latin typeface="Arial" panose="020B0604020202020204" pitchFamily="34" charset="0"/>
                <a:cs typeface="Arial" panose="020B0604020202020204" pitchFamily="34" charset="0"/>
              </a:rPr>
              <a:t>? </a:t>
            </a:r>
            <a:endParaRPr lang="fr-BE" sz="1600" b="1" dirty="0">
              <a:solidFill>
                <a:srgbClr val="1E6271"/>
              </a:solidFill>
              <a:latin typeface="Arial" panose="020B0604020202020204" pitchFamily="34" charset="0"/>
              <a:cs typeface="Arial" panose="020B0604020202020204" pitchFamily="34" charset="0"/>
            </a:endParaRPr>
          </a:p>
        </p:txBody>
      </p:sp>
      <p:sp>
        <p:nvSpPr>
          <p:cNvPr id="7" name="Freeform 6"/>
          <p:cNvSpPr/>
          <p:nvPr/>
        </p:nvSpPr>
        <p:spPr>
          <a:xfrm>
            <a:off x="2267564" y="1425772"/>
            <a:ext cx="6401352" cy="482581"/>
          </a:xfrm>
          <a:custGeom>
            <a:avLst/>
            <a:gdLst>
              <a:gd name="connsiteX0" fmla="*/ 0 w 5962455"/>
              <a:gd name="connsiteY0" fmla="*/ 0 h 482581"/>
              <a:gd name="connsiteX1" fmla="*/ 5962455 w 5962455"/>
              <a:gd name="connsiteY1" fmla="*/ 0 h 482581"/>
              <a:gd name="connsiteX2" fmla="*/ 5962455 w 5962455"/>
              <a:gd name="connsiteY2" fmla="*/ 482581 h 482581"/>
              <a:gd name="connsiteX3" fmla="*/ 0 w 5962455"/>
              <a:gd name="connsiteY3" fmla="*/ 482581 h 482581"/>
              <a:gd name="connsiteX4" fmla="*/ 0 w 5962455"/>
              <a:gd name="connsiteY4" fmla="*/ 0 h 4825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62455" h="482581">
                <a:moveTo>
                  <a:pt x="0" y="0"/>
                </a:moveTo>
                <a:lnTo>
                  <a:pt x="5962455" y="0"/>
                </a:lnTo>
                <a:lnTo>
                  <a:pt x="5962455" y="482581"/>
                </a:lnTo>
                <a:lnTo>
                  <a:pt x="0" y="48258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8580" tIns="68580" rIns="68580" bIns="68580" numCol="1" spcCol="1270" anchor="ctr" anchorCtr="0">
            <a:noAutofit/>
          </a:bodyPr>
          <a:lstStyle/>
          <a:p>
            <a:pPr algn="just" defTabSz="800100" fontAlgn="auto">
              <a:lnSpc>
                <a:spcPct val="90000"/>
              </a:lnSpc>
              <a:spcAft>
                <a:spcPts val="1800"/>
              </a:spcAft>
            </a:pPr>
            <a:r>
              <a:rPr lang="fr-FR" sz="1700" dirty="0">
                <a:solidFill>
                  <a:prstClr val="black">
                    <a:hueOff val="0"/>
                    <a:satOff val="0"/>
                    <a:lumOff val="0"/>
                    <a:alphaOff val="0"/>
                  </a:prstClr>
                </a:solidFill>
                <a:latin typeface="Arial" panose="020B0604020202020204" pitchFamily="34" charset="0"/>
                <a:cs typeface="Arial" panose="020B0604020202020204" pitchFamily="34" charset="0"/>
              </a:rPr>
              <a:t>E</a:t>
            </a:r>
            <a:r>
              <a:rPr lang="fr-FR" sz="1700" dirty="0" smtClean="0">
                <a:solidFill>
                  <a:prstClr val="black">
                    <a:hueOff val="0"/>
                    <a:satOff val="0"/>
                    <a:lumOff val="0"/>
                    <a:alphaOff val="0"/>
                  </a:prstClr>
                </a:solidFill>
                <a:latin typeface="Arial" panose="020B0604020202020204" pitchFamily="34" charset="0"/>
                <a:cs typeface="Arial" panose="020B0604020202020204" pitchFamily="34" charset="0"/>
              </a:rPr>
              <a:t>ntités </a:t>
            </a:r>
            <a:r>
              <a:rPr lang="fr-FR" sz="1700" dirty="0">
                <a:solidFill>
                  <a:prstClr val="black">
                    <a:hueOff val="0"/>
                    <a:satOff val="0"/>
                    <a:lumOff val="0"/>
                    <a:alphaOff val="0"/>
                  </a:prstClr>
                </a:solidFill>
                <a:latin typeface="Arial" panose="020B0604020202020204" pitchFamily="34" charset="0"/>
                <a:cs typeface="Arial" panose="020B0604020202020204" pitchFamily="34" charset="0"/>
              </a:rPr>
              <a:t>nationales ou sous-nationales accréditées à recevoir </a:t>
            </a:r>
            <a:r>
              <a:rPr lang="fr-FR" sz="1700" dirty="0" smtClean="0">
                <a:solidFill>
                  <a:prstClr val="black">
                    <a:hueOff val="0"/>
                    <a:satOff val="0"/>
                    <a:lumOff val="0"/>
                    <a:alphaOff val="0"/>
                  </a:prstClr>
                </a:solidFill>
                <a:latin typeface="Arial" panose="020B0604020202020204" pitchFamily="34" charset="0"/>
                <a:cs typeface="Arial" panose="020B0604020202020204" pitchFamily="34" charset="0"/>
              </a:rPr>
              <a:t>directement des ressources</a:t>
            </a:r>
            <a:endParaRPr lang="fr-BE" sz="1700" dirty="0">
              <a:solidFill>
                <a:prstClr val="black">
                  <a:hueOff val="0"/>
                  <a:satOff val="0"/>
                  <a:lumOff val="0"/>
                  <a:alphaOff val="0"/>
                </a:prstClr>
              </a:solidFill>
              <a:latin typeface="Arial" panose="020B0604020202020204" pitchFamily="34" charset="0"/>
              <a:cs typeface="Arial" panose="020B0604020202020204" pitchFamily="34" charset="0"/>
            </a:endParaRPr>
          </a:p>
        </p:txBody>
      </p:sp>
      <p:sp>
        <p:nvSpPr>
          <p:cNvPr id="8" name="Freeform 8"/>
          <p:cNvSpPr/>
          <p:nvPr/>
        </p:nvSpPr>
        <p:spPr>
          <a:xfrm>
            <a:off x="2267563" y="1988840"/>
            <a:ext cx="6401352" cy="1346677"/>
          </a:xfrm>
          <a:custGeom>
            <a:avLst/>
            <a:gdLst>
              <a:gd name="connsiteX0" fmla="*/ 0 w 5962455"/>
              <a:gd name="connsiteY0" fmla="*/ 0 h 482581"/>
              <a:gd name="connsiteX1" fmla="*/ 5962455 w 5962455"/>
              <a:gd name="connsiteY1" fmla="*/ 0 h 482581"/>
              <a:gd name="connsiteX2" fmla="*/ 5962455 w 5962455"/>
              <a:gd name="connsiteY2" fmla="*/ 482581 h 482581"/>
              <a:gd name="connsiteX3" fmla="*/ 0 w 5962455"/>
              <a:gd name="connsiteY3" fmla="*/ 482581 h 482581"/>
              <a:gd name="connsiteX4" fmla="*/ 0 w 5962455"/>
              <a:gd name="connsiteY4" fmla="*/ 0 h 4825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62455" h="482581">
                <a:moveTo>
                  <a:pt x="0" y="0"/>
                </a:moveTo>
                <a:lnTo>
                  <a:pt x="5962455" y="0"/>
                </a:lnTo>
                <a:lnTo>
                  <a:pt x="5962455" y="482581"/>
                </a:lnTo>
                <a:lnTo>
                  <a:pt x="0" y="48258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8580" tIns="68580" rIns="68580" bIns="68580" numCol="1" spcCol="1270" anchor="ctr" anchorCtr="0">
            <a:noAutofit/>
          </a:bodyPr>
          <a:lstStyle/>
          <a:p>
            <a:pPr algn="just" defTabSz="800100" fontAlgn="auto">
              <a:lnSpc>
                <a:spcPct val="90000"/>
              </a:lnSpc>
              <a:spcAft>
                <a:spcPts val="1800"/>
              </a:spcAft>
            </a:pPr>
            <a:r>
              <a:rPr lang="fr-BE" sz="1700" dirty="0" smtClean="0">
                <a:solidFill>
                  <a:prstClr val="black">
                    <a:hueOff val="0"/>
                    <a:satOff val="0"/>
                    <a:lumOff val="0"/>
                    <a:alphaOff val="0"/>
                  </a:prstClr>
                </a:solidFill>
                <a:latin typeface="Arial" panose="020B0604020202020204" pitchFamily="34" charset="0"/>
                <a:cs typeface="Arial" panose="020B0604020202020204" pitchFamily="34" charset="0"/>
              </a:rPr>
              <a:t>Renforcement des capacités institutionnelles des entités accréditées : cadre de </a:t>
            </a:r>
            <a:r>
              <a:rPr lang="fr-BE" sz="1700" b="1" i="1" dirty="0" smtClean="0">
                <a:solidFill>
                  <a:prstClr val="black">
                    <a:hueOff val="0"/>
                    <a:satOff val="0"/>
                    <a:lumOff val="0"/>
                    <a:alphaOff val="0"/>
                  </a:prstClr>
                </a:solidFill>
                <a:latin typeface="Arial" panose="020B0604020202020204" pitchFamily="34" charset="0"/>
                <a:cs typeface="Arial" panose="020B0604020202020204" pitchFamily="34" charset="0"/>
              </a:rPr>
              <a:t>gouvernance</a:t>
            </a:r>
            <a:r>
              <a:rPr lang="fr-BE" sz="1700" dirty="0" smtClean="0">
                <a:solidFill>
                  <a:prstClr val="black">
                    <a:hueOff val="0"/>
                    <a:satOff val="0"/>
                    <a:lumOff val="0"/>
                    <a:alphaOff val="0"/>
                  </a:prstClr>
                </a:solidFill>
                <a:latin typeface="Arial" panose="020B0604020202020204" pitchFamily="34" charset="0"/>
                <a:cs typeface="Arial" panose="020B0604020202020204" pitchFamily="34" charset="0"/>
              </a:rPr>
              <a:t>, cadre administratif et financier, bonne connaissance du </a:t>
            </a:r>
            <a:r>
              <a:rPr lang="fr-BE" sz="1700" b="1" i="1" dirty="0" smtClean="0">
                <a:solidFill>
                  <a:prstClr val="black">
                    <a:hueOff val="0"/>
                    <a:satOff val="0"/>
                    <a:lumOff val="0"/>
                    <a:alphaOff val="0"/>
                  </a:prstClr>
                </a:solidFill>
                <a:latin typeface="Arial" panose="020B0604020202020204" pitchFamily="34" charset="0"/>
                <a:cs typeface="Arial" panose="020B0604020202020204" pitchFamily="34" charset="0"/>
              </a:rPr>
              <a:t>processus d’accréditation </a:t>
            </a:r>
            <a:r>
              <a:rPr lang="fr-BE" sz="1700" dirty="0" smtClean="0">
                <a:solidFill>
                  <a:prstClr val="black">
                    <a:hueOff val="0"/>
                    <a:satOff val="0"/>
                    <a:lumOff val="0"/>
                    <a:alphaOff val="0"/>
                  </a:prstClr>
                </a:solidFill>
                <a:latin typeface="Arial" panose="020B0604020202020204" pitchFamily="34" charset="0"/>
                <a:cs typeface="Arial" panose="020B0604020202020204" pitchFamily="34" charset="0"/>
              </a:rPr>
              <a:t>et </a:t>
            </a:r>
            <a:r>
              <a:rPr lang="fr-BE" sz="1700" b="1" i="1" dirty="0" smtClean="0">
                <a:solidFill>
                  <a:prstClr val="black">
                    <a:hueOff val="0"/>
                    <a:satOff val="0"/>
                    <a:lumOff val="0"/>
                    <a:alphaOff val="0"/>
                  </a:prstClr>
                </a:solidFill>
                <a:latin typeface="Arial" panose="020B0604020202020204" pitchFamily="34" charset="0"/>
                <a:cs typeface="Arial" panose="020B0604020202020204" pitchFamily="34" charset="0"/>
              </a:rPr>
              <a:t>des procédures établies par les mécanismes financiers</a:t>
            </a:r>
            <a:r>
              <a:rPr lang="fr-BE" sz="1700" dirty="0" smtClean="0">
                <a:solidFill>
                  <a:prstClr val="black">
                    <a:hueOff val="0"/>
                    <a:satOff val="0"/>
                    <a:lumOff val="0"/>
                    <a:alphaOff val="0"/>
                  </a:prstClr>
                </a:solidFill>
                <a:latin typeface="Arial" panose="020B0604020202020204" pitchFamily="34" charset="0"/>
                <a:cs typeface="Arial" panose="020B0604020202020204" pitchFamily="34" charset="0"/>
              </a:rPr>
              <a:t> FA et GCF</a:t>
            </a:r>
            <a:endParaRPr lang="fr-BE" sz="1700" dirty="0">
              <a:solidFill>
                <a:prstClr val="black">
                  <a:hueOff val="0"/>
                  <a:satOff val="0"/>
                  <a:lumOff val="0"/>
                  <a:alphaOff val="0"/>
                </a:prstClr>
              </a:solidFill>
              <a:latin typeface="Arial" panose="020B0604020202020204" pitchFamily="34" charset="0"/>
              <a:cs typeface="Arial" panose="020B0604020202020204" pitchFamily="34" charset="0"/>
            </a:endParaRPr>
          </a:p>
        </p:txBody>
      </p:sp>
      <p:sp>
        <p:nvSpPr>
          <p:cNvPr id="10" name="Freeform 13"/>
          <p:cNvSpPr/>
          <p:nvPr/>
        </p:nvSpPr>
        <p:spPr>
          <a:xfrm>
            <a:off x="611560" y="3933056"/>
            <a:ext cx="891426" cy="465136"/>
          </a:xfrm>
          <a:custGeom>
            <a:avLst/>
            <a:gdLst>
              <a:gd name="connsiteX0" fmla="*/ 0 w 1519097"/>
              <a:gd name="connsiteY0" fmla="*/ 0 h 1544261"/>
              <a:gd name="connsiteX1" fmla="*/ 1519097 w 1519097"/>
              <a:gd name="connsiteY1" fmla="*/ 0 h 1544261"/>
              <a:gd name="connsiteX2" fmla="*/ 1519097 w 1519097"/>
              <a:gd name="connsiteY2" fmla="*/ 1544261 h 1544261"/>
              <a:gd name="connsiteX3" fmla="*/ 0 w 1519097"/>
              <a:gd name="connsiteY3" fmla="*/ 1544261 h 1544261"/>
              <a:gd name="connsiteX4" fmla="*/ 0 w 1519097"/>
              <a:gd name="connsiteY4" fmla="*/ 0 h 154426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19097" h="1544261">
                <a:moveTo>
                  <a:pt x="0" y="0"/>
                </a:moveTo>
                <a:lnTo>
                  <a:pt x="1519097" y="0"/>
                </a:lnTo>
                <a:lnTo>
                  <a:pt x="1519097" y="1544261"/>
                </a:lnTo>
                <a:lnTo>
                  <a:pt x="0" y="154426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1440" tIns="91440" rIns="91440" bIns="91440" numCol="1" spcCol="1270" anchor="t" anchorCtr="0">
            <a:noAutofit/>
          </a:bodyPr>
          <a:lstStyle/>
          <a:p>
            <a:pPr defTabSz="1066800" fontAlgn="auto">
              <a:lnSpc>
                <a:spcPct val="90000"/>
              </a:lnSpc>
              <a:spcAft>
                <a:spcPts val="1800"/>
              </a:spcAft>
            </a:pPr>
            <a:r>
              <a:rPr lang="fr-BE" b="1" dirty="0" smtClean="0">
                <a:solidFill>
                  <a:srgbClr val="1E6271"/>
                </a:solidFill>
                <a:latin typeface="Arial" panose="020B0604020202020204" pitchFamily="34" charset="0"/>
                <a:cs typeface="Arial" panose="020B0604020202020204" pitchFamily="34" charset="0"/>
              </a:rPr>
              <a:t>Gap</a:t>
            </a:r>
            <a:r>
              <a:rPr lang="en-US" b="1" dirty="0" smtClean="0">
                <a:solidFill>
                  <a:srgbClr val="1E6271"/>
                </a:solidFill>
                <a:latin typeface="Arial" panose="020B0604020202020204" pitchFamily="34" charset="0"/>
                <a:cs typeface="Arial" panose="020B0604020202020204" pitchFamily="34" charset="0"/>
              </a:rPr>
              <a:t>?</a:t>
            </a:r>
            <a:endParaRPr lang="en-GB" b="1" dirty="0">
              <a:solidFill>
                <a:srgbClr val="1E6271"/>
              </a:solidFill>
              <a:latin typeface="Arial" panose="020B0604020202020204" pitchFamily="34" charset="0"/>
              <a:cs typeface="Arial" panose="020B0604020202020204" pitchFamily="34" charset="0"/>
            </a:endParaRPr>
          </a:p>
        </p:txBody>
      </p:sp>
      <p:sp>
        <p:nvSpPr>
          <p:cNvPr id="11" name="Freeform 14"/>
          <p:cNvSpPr/>
          <p:nvPr/>
        </p:nvSpPr>
        <p:spPr>
          <a:xfrm>
            <a:off x="2347112" y="3573016"/>
            <a:ext cx="6401352" cy="1440160"/>
          </a:xfrm>
          <a:custGeom>
            <a:avLst/>
            <a:gdLst>
              <a:gd name="connsiteX0" fmla="*/ 0 w 5962455"/>
              <a:gd name="connsiteY0" fmla="*/ 0 h 482581"/>
              <a:gd name="connsiteX1" fmla="*/ 5962455 w 5962455"/>
              <a:gd name="connsiteY1" fmla="*/ 0 h 482581"/>
              <a:gd name="connsiteX2" fmla="*/ 5962455 w 5962455"/>
              <a:gd name="connsiteY2" fmla="*/ 482581 h 482581"/>
              <a:gd name="connsiteX3" fmla="*/ 0 w 5962455"/>
              <a:gd name="connsiteY3" fmla="*/ 482581 h 482581"/>
              <a:gd name="connsiteX4" fmla="*/ 0 w 5962455"/>
              <a:gd name="connsiteY4" fmla="*/ 0 h 48258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962455" h="482581">
                <a:moveTo>
                  <a:pt x="0" y="0"/>
                </a:moveTo>
                <a:lnTo>
                  <a:pt x="5962455" y="0"/>
                </a:lnTo>
                <a:lnTo>
                  <a:pt x="5962455" y="482581"/>
                </a:lnTo>
                <a:lnTo>
                  <a:pt x="0" y="48258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68580" tIns="68580" rIns="68580" bIns="68580" numCol="1" spcCol="1270" anchor="ctr" anchorCtr="0">
            <a:noAutofit/>
          </a:bodyPr>
          <a:lstStyle/>
          <a:p>
            <a:pPr algn="just" defTabSz="800100" fontAlgn="auto">
              <a:lnSpc>
                <a:spcPct val="90000"/>
              </a:lnSpc>
              <a:spcAft>
                <a:spcPts val="1800"/>
              </a:spcAft>
            </a:pPr>
            <a:r>
              <a:rPr lang="fr-FR" sz="1700" dirty="0" smtClean="0">
                <a:solidFill>
                  <a:prstClr val="black">
                    <a:hueOff val="0"/>
                    <a:satOff val="0"/>
                    <a:lumOff val="0"/>
                    <a:alphaOff val="0"/>
                  </a:prstClr>
                </a:solidFill>
                <a:latin typeface="Arial" panose="020B0604020202020204" pitchFamily="34" charset="0"/>
                <a:cs typeface="Arial" panose="020B0604020202020204" pitchFamily="34" charset="0"/>
              </a:rPr>
              <a:t>Il </a:t>
            </a:r>
            <a:r>
              <a:rPr lang="fr-FR" sz="1700" dirty="0">
                <a:solidFill>
                  <a:prstClr val="black">
                    <a:hueOff val="0"/>
                    <a:satOff val="0"/>
                    <a:lumOff val="0"/>
                    <a:alphaOff val="0"/>
                  </a:prstClr>
                </a:solidFill>
                <a:latin typeface="Arial" panose="020B0604020202020204" pitchFamily="34" charset="0"/>
                <a:cs typeface="Arial" panose="020B0604020202020204" pitchFamily="34" charset="0"/>
              </a:rPr>
              <a:t>n’existe pas de </a:t>
            </a:r>
            <a:r>
              <a:rPr lang="fr-FR" sz="1700" dirty="0" smtClean="0">
                <a:solidFill>
                  <a:prstClr val="black">
                    <a:hueOff val="0"/>
                    <a:satOff val="0"/>
                    <a:lumOff val="0"/>
                    <a:alphaOff val="0"/>
                  </a:prstClr>
                </a:solidFill>
                <a:latin typeface="Arial" panose="020B0604020202020204" pitchFamily="34" charset="0"/>
                <a:cs typeface="Arial" panose="020B0604020202020204" pitchFamily="34" charset="0"/>
              </a:rPr>
              <a:t>cadre d’échange structuré d’apprentissage </a:t>
            </a:r>
            <a:r>
              <a:rPr lang="fr-FR" sz="1700" dirty="0">
                <a:solidFill>
                  <a:prstClr val="black">
                    <a:hueOff val="0"/>
                    <a:satOff val="0"/>
                    <a:lumOff val="0"/>
                    <a:alphaOff val="0"/>
                  </a:prstClr>
                </a:solidFill>
                <a:latin typeface="Arial" panose="020B0604020202020204" pitchFamily="34" charset="0"/>
                <a:cs typeface="Arial" panose="020B0604020202020204" pitchFamily="34" charset="0"/>
              </a:rPr>
              <a:t>mutuel entre </a:t>
            </a:r>
            <a:r>
              <a:rPr lang="fr-FR" sz="1700" dirty="0" smtClean="0">
                <a:solidFill>
                  <a:prstClr val="black">
                    <a:hueOff val="0"/>
                    <a:satOff val="0"/>
                    <a:lumOff val="0"/>
                    <a:alphaOff val="0"/>
                  </a:prstClr>
                </a:solidFill>
                <a:latin typeface="Arial" panose="020B0604020202020204" pitchFamily="34" charset="0"/>
                <a:cs typeface="Arial" panose="020B0604020202020204" pitchFamily="34" charset="0"/>
              </a:rPr>
              <a:t>les entités accès direct, </a:t>
            </a:r>
            <a:r>
              <a:rPr lang="fr-FR" sz="1700" dirty="0">
                <a:solidFill>
                  <a:prstClr val="black">
                    <a:hueOff val="0"/>
                    <a:satOff val="0"/>
                    <a:lumOff val="0"/>
                    <a:alphaOff val="0"/>
                  </a:prstClr>
                </a:solidFill>
                <a:latin typeface="Arial" panose="020B0604020202020204" pitchFamily="34" charset="0"/>
                <a:cs typeface="Arial" panose="020B0604020202020204" pitchFamily="34" charset="0"/>
              </a:rPr>
              <a:t>notamment la documentation et le partage des expériences de différents acteurs, de différents domaines et</a:t>
            </a:r>
            <a:br>
              <a:rPr lang="fr-FR" sz="1700" dirty="0">
                <a:solidFill>
                  <a:prstClr val="black">
                    <a:hueOff val="0"/>
                    <a:satOff val="0"/>
                    <a:lumOff val="0"/>
                    <a:alphaOff val="0"/>
                  </a:prstClr>
                </a:solidFill>
                <a:latin typeface="Arial" panose="020B0604020202020204" pitchFamily="34" charset="0"/>
                <a:cs typeface="Arial" panose="020B0604020202020204" pitchFamily="34" charset="0"/>
              </a:rPr>
            </a:br>
            <a:r>
              <a:rPr lang="fr-FR" sz="1700" dirty="0">
                <a:solidFill>
                  <a:prstClr val="black">
                    <a:hueOff val="0"/>
                    <a:satOff val="0"/>
                    <a:lumOff val="0"/>
                    <a:alphaOff val="0"/>
                  </a:prstClr>
                </a:solidFill>
                <a:latin typeface="Arial" panose="020B0604020202020204" pitchFamily="34" charset="0"/>
                <a:cs typeface="Arial" panose="020B0604020202020204" pitchFamily="34" charset="0"/>
              </a:rPr>
              <a:t>sur différentes questions.</a:t>
            </a:r>
            <a:br>
              <a:rPr lang="fr-FR" sz="1700" dirty="0">
                <a:solidFill>
                  <a:prstClr val="black">
                    <a:hueOff val="0"/>
                    <a:satOff val="0"/>
                    <a:lumOff val="0"/>
                    <a:alphaOff val="0"/>
                  </a:prstClr>
                </a:solidFill>
                <a:latin typeface="Arial" panose="020B0604020202020204" pitchFamily="34" charset="0"/>
                <a:cs typeface="Arial" panose="020B0604020202020204" pitchFamily="34" charset="0"/>
              </a:rPr>
            </a:br>
            <a:endParaRPr lang="fr-BE" sz="1700" dirty="0">
              <a:solidFill>
                <a:prstClr val="black">
                  <a:hueOff val="0"/>
                  <a:satOff val="0"/>
                  <a:lumOff val="0"/>
                  <a:alphaOff val="0"/>
                </a:prstClr>
              </a:solidFill>
              <a:latin typeface="Arial" panose="020B0604020202020204" pitchFamily="34" charset="0"/>
              <a:cs typeface="Arial" panose="020B0604020202020204" pitchFamily="34" charset="0"/>
            </a:endParaRPr>
          </a:p>
        </p:txBody>
      </p:sp>
      <p:sp>
        <p:nvSpPr>
          <p:cNvPr id="18" name="Straight Connector 12"/>
          <p:cNvSpPr/>
          <p:nvPr/>
        </p:nvSpPr>
        <p:spPr>
          <a:xfrm>
            <a:off x="607336" y="3335517"/>
            <a:ext cx="8429159" cy="0"/>
          </a:xfrm>
          <a:prstGeom prst="line">
            <a:avLst/>
          </a:prstGeom>
          <a:solidFill>
            <a:sysClr val="window" lastClr="FFFFFF">
              <a:hueOff val="0"/>
              <a:satOff val="0"/>
              <a:lumOff val="0"/>
              <a:alphaOff val="0"/>
            </a:sysClr>
          </a:solidFill>
          <a:ln w="25400" cap="flat" cmpd="sng" algn="ctr">
            <a:solidFill>
              <a:srgbClr val="1E6271"/>
            </a:solidFill>
            <a:prstDash val="solid"/>
          </a:ln>
          <a:effectLst/>
        </p:spPr>
      </p:sp>
      <p:sp>
        <p:nvSpPr>
          <p:cNvPr id="19" name="Straight Connector 20"/>
          <p:cNvSpPr/>
          <p:nvPr/>
        </p:nvSpPr>
        <p:spPr>
          <a:xfrm>
            <a:off x="514324" y="5013176"/>
            <a:ext cx="8522171" cy="0"/>
          </a:xfrm>
          <a:prstGeom prst="line">
            <a:avLst/>
          </a:prstGeom>
          <a:solidFill>
            <a:sysClr val="window" lastClr="FFFFFF">
              <a:hueOff val="0"/>
              <a:satOff val="0"/>
              <a:lumOff val="0"/>
              <a:alphaOff val="0"/>
            </a:sysClr>
          </a:solidFill>
          <a:ln w="25400" cap="flat" cmpd="sng" algn="ctr">
            <a:solidFill>
              <a:srgbClr val="1E6271"/>
            </a:solidFill>
            <a:prstDash val="solid"/>
          </a:ln>
          <a:effectLst/>
        </p:spPr>
      </p:sp>
      <p:sp>
        <p:nvSpPr>
          <p:cNvPr id="2" name="Rectangle 1"/>
          <p:cNvSpPr/>
          <p:nvPr/>
        </p:nvSpPr>
        <p:spPr>
          <a:xfrm>
            <a:off x="508572" y="5386571"/>
            <a:ext cx="8160344" cy="1138773"/>
          </a:xfrm>
          <a:prstGeom prst="rect">
            <a:avLst/>
          </a:prstGeom>
        </p:spPr>
        <p:txBody>
          <a:bodyPr wrap="square">
            <a:spAutoFit/>
          </a:bodyPr>
          <a:lstStyle/>
          <a:p>
            <a:pPr algn="ctr"/>
            <a:r>
              <a:rPr lang="en-US" sz="1700" i="1" dirty="0" smtClean="0">
                <a:latin typeface="Arial" panose="020B0604020202020204" pitchFamily="34" charset="0"/>
                <a:cs typeface="Arial" panose="020B0604020202020204" pitchFamily="34" charset="0"/>
              </a:rPr>
              <a:t>NB : </a:t>
            </a:r>
            <a:r>
              <a:rPr lang="fr-FR" sz="1700" i="1" u="sng" dirty="0">
                <a:latin typeface="Arial" panose="020B0604020202020204" pitchFamily="34" charset="0"/>
                <a:cs typeface="Arial" panose="020B0604020202020204" pitchFamily="34" charset="0"/>
              </a:rPr>
              <a:t>Ce sont les principales raisons pour lesquelles les pays en développement tentent de créer des synergies et de mobiliser un soutien afin de mettre en place une plateforme virtuelle de communautés de pratiques afin de promouvoir la coopération Sud-Sud.</a:t>
            </a:r>
            <a:endParaRPr lang="fr-FR" sz="1700" u="sng" dirty="0">
              <a:solidFill>
                <a:prstClr val="black">
                  <a:hueOff val="0"/>
                  <a:satOff val="0"/>
                  <a:lumOff val="0"/>
                  <a:alphaOff val="0"/>
                </a:prst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440176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1475655" y="284455"/>
            <a:ext cx="6919147" cy="646331"/>
          </a:xfrm>
          <a:prstGeom prst="rect">
            <a:avLst/>
          </a:prstGeom>
          <a:noFill/>
        </p:spPr>
        <p:txBody>
          <a:bodyPr wrap="square" rtlCol="0">
            <a:spAutoFit/>
          </a:bodyPr>
          <a:lstStyle/>
          <a:p>
            <a:pPr algn="ctr"/>
            <a:r>
              <a:rPr lang="fr-FR" sz="3600" b="1" dirty="0" smtClean="0">
                <a:solidFill>
                  <a:prstClr val="black"/>
                </a:solidFill>
              </a:rPr>
              <a:t>Priorités de l’initiative(1</a:t>
            </a:r>
            <a:r>
              <a:rPr lang="fr-FR" sz="3600" b="1" dirty="0" smtClean="0">
                <a:solidFill>
                  <a:prstClr val="black"/>
                </a:solidFill>
              </a:rPr>
              <a:t>)</a:t>
            </a:r>
            <a:endParaRPr lang="fr-FR" sz="3600" b="1" dirty="0">
              <a:solidFill>
                <a:srgbClr val="0000FF"/>
              </a:solidFill>
            </a:endParaRPr>
          </a:p>
        </p:txBody>
      </p:sp>
      <p:sp>
        <p:nvSpPr>
          <p:cNvPr id="4" name="ZoneTexte 3"/>
          <p:cNvSpPr txBox="1"/>
          <p:nvPr/>
        </p:nvSpPr>
        <p:spPr>
          <a:xfrm>
            <a:off x="107504" y="1556792"/>
            <a:ext cx="8820472" cy="1938992"/>
          </a:xfrm>
          <a:prstGeom prst="rect">
            <a:avLst/>
          </a:prstGeom>
          <a:noFill/>
        </p:spPr>
        <p:txBody>
          <a:bodyPr wrap="square" rtlCol="0">
            <a:spAutoFit/>
          </a:bodyPr>
          <a:lstStyle/>
          <a:p>
            <a:pPr algn="just"/>
            <a:r>
              <a:rPr lang="fr-FR" sz="2000" dirty="0">
                <a:solidFill>
                  <a:prstClr val="black"/>
                </a:solidFill>
              </a:rPr>
              <a:t>La Communauté de pratiques pour les entités nationales de mise en œuvre (COPNIECPDAE) est un moyen d’échange de connaissances, d’apprentissage et de partage d’expériences, de collaboration et de soutien entre pairs au sein de la communauté des entités nationales de mise en œuvre impliquées dans la programmation de l’adaptation au changement </a:t>
            </a:r>
            <a:r>
              <a:rPr lang="fr-FR" sz="2000" dirty="0" smtClean="0">
                <a:solidFill>
                  <a:prstClr val="black"/>
                </a:solidFill>
              </a:rPr>
              <a:t>climatique</a:t>
            </a:r>
            <a:endParaRPr lang="fr-FR" sz="2000" dirty="0">
              <a:solidFill>
                <a:prstClr val="black"/>
              </a:solidFill>
            </a:endParaRPr>
          </a:p>
        </p:txBody>
      </p:sp>
      <p:sp>
        <p:nvSpPr>
          <p:cNvPr id="3" name="Rectangle 2"/>
          <p:cNvSpPr/>
          <p:nvPr/>
        </p:nvSpPr>
        <p:spPr>
          <a:xfrm>
            <a:off x="107505" y="4149080"/>
            <a:ext cx="8928991" cy="1015663"/>
          </a:xfrm>
          <a:prstGeom prst="rect">
            <a:avLst/>
          </a:prstGeom>
        </p:spPr>
        <p:txBody>
          <a:bodyPr wrap="square">
            <a:spAutoFit/>
          </a:bodyPr>
          <a:lstStyle/>
          <a:p>
            <a:pPr algn="just" defTabSz="457200" fontAlgn="auto">
              <a:spcBef>
                <a:spcPts val="0"/>
              </a:spcBef>
              <a:spcAft>
                <a:spcPts val="0"/>
              </a:spcAft>
            </a:pPr>
            <a:r>
              <a:rPr lang="fr-FR" sz="2000" dirty="0">
                <a:latin typeface="Roboto"/>
              </a:rPr>
              <a:t>Cela inclut l'échange sur l'innovation, les meilleures pratiques</a:t>
            </a:r>
            <a:r>
              <a:rPr lang="fr-FR" sz="2000" dirty="0" smtClean="0">
                <a:latin typeface="Roboto"/>
              </a:rPr>
              <a:t>, </a:t>
            </a:r>
            <a:r>
              <a:rPr lang="fr-FR" sz="2000" dirty="0">
                <a:latin typeface="Roboto"/>
              </a:rPr>
              <a:t>le savoir-faire technique, la recherche </a:t>
            </a:r>
            <a:r>
              <a:rPr lang="fr-FR" sz="2000" dirty="0" smtClean="0">
                <a:latin typeface="Roboto"/>
              </a:rPr>
              <a:t>et </a:t>
            </a:r>
            <a:r>
              <a:rPr lang="fr-FR" sz="2000" dirty="0">
                <a:latin typeface="Roboto"/>
              </a:rPr>
              <a:t>les stratégies qui favorisent le développement et la mise en œuvre de projets et de programmes par un accès </a:t>
            </a:r>
            <a:r>
              <a:rPr lang="fr-FR" sz="2000" dirty="0" smtClean="0">
                <a:latin typeface="Roboto"/>
              </a:rPr>
              <a:t>direct</a:t>
            </a:r>
            <a:endParaRPr lang="fr-FR" sz="2000" dirty="0">
              <a:solidFill>
                <a:prstClr val="black"/>
              </a:solidFill>
            </a:endParaRPr>
          </a:p>
        </p:txBody>
      </p:sp>
    </p:spTree>
    <p:extLst>
      <p:ext uri="{BB962C8B-B14F-4D97-AF65-F5344CB8AC3E}">
        <p14:creationId xmlns:p14="http://schemas.microsoft.com/office/powerpoint/2010/main" val="22193533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4" y="1268760"/>
            <a:ext cx="8964488" cy="5155450"/>
          </a:xfrm>
          <a:prstGeom prst="rect">
            <a:avLst/>
          </a:prstGeom>
        </p:spPr>
        <p:txBody>
          <a:bodyPr wrap="square">
            <a:spAutoFit/>
          </a:bodyPr>
          <a:lstStyle/>
          <a:p>
            <a:pPr algn="just" defTabSz="457200" fontAlgn="auto">
              <a:lnSpc>
                <a:spcPct val="107000"/>
              </a:lnSpc>
              <a:spcBef>
                <a:spcPts val="0"/>
              </a:spcBef>
              <a:spcAft>
                <a:spcPts val="800"/>
              </a:spcAft>
            </a:pPr>
            <a:r>
              <a:rPr lang="fr-FR" sz="2200" dirty="0">
                <a:solidFill>
                  <a:prstClr val="black"/>
                </a:solidFill>
              </a:rPr>
              <a:t>Les objectifs spécifiques de la communauté de pratique incluent </a:t>
            </a:r>
            <a:r>
              <a:rPr lang="fr-FR" sz="2200" dirty="0" smtClean="0">
                <a:solidFill>
                  <a:prstClr val="black"/>
                </a:solidFill>
              </a:rPr>
              <a:t>également :</a:t>
            </a:r>
            <a:endParaRPr lang="fr-FR" sz="2200" dirty="0">
              <a:solidFill>
                <a:prstClr val="black"/>
              </a:solidFill>
            </a:endParaRPr>
          </a:p>
          <a:p>
            <a:pPr marL="342900" indent="-342900" algn="just" defTabSz="457200" fontAlgn="auto">
              <a:lnSpc>
                <a:spcPct val="107000"/>
              </a:lnSpc>
              <a:spcBef>
                <a:spcPts val="0"/>
              </a:spcBef>
              <a:spcAft>
                <a:spcPts val="800"/>
              </a:spcAft>
              <a:buFont typeface="Wingdings" panose="05000000000000000000" pitchFamily="2" charset="2"/>
              <a:buChar char="§"/>
            </a:pPr>
            <a:r>
              <a:rPr lang="fr-FR" sz="2200" dirty="0">
                <a:solidFill>
                  <a:prstClr val="black"/>
                </a:solidFill>
              </a:rPr>
              <a:t>Développement d'une plateforme en ligne pour le partage d'expériences</a:t>
            </a:r>
          </a:p>
          <a:p>
            <a:pPr marL="342900" indent="-342900" algn="just" defTabSz="457200" fontAlgn="auto">
              <a:lnSpc>
                <a:spcPct val="107000"/>
              </a:lnSpc>
              <a:spcBef>
                <a:spcPts val="0"/>
              </a:spcBef>
              <a:spcAft>
                <a:spcPts val="800"/>
              </a:spcAft>
              <a:buFont typeface="Wingdings" panose="05000000000000000000" pitchFamily="2" charset="2"/>
              <a:buChar char="§"/>
            </a:pPr>
            <a:r>
              <a:rPr lang="fr-FR" sz="2200" dirty="0">
                <a:solidFill>
                  <a:prstClr val="black"/>
                </a:solidFill>
              </a:rPr>
              <a:t>Développement de programmes de renforcement des capacités et de formation de formateurs avec des modules de formation en plusieurs langues sur les thèmes pertinents pour les DAE, en mettant l'accent sur l'accès direct </a:t>
            </a:r>
            <a:r>
              <a:rPr lang="fr-FR" sz="2200" dirty="0" smtClean="0">
                <a:solidFill>
                  <a:prstClr val="black"/>
                </a:solidFill>
              </a:rPr>
              <a:t>(processus d’accréditation, le </a:t>
            </a:r>
            <a:r>
              <a:rPr lang="fr-FR" sz="2200" dirty="0">
                <a:solidFill>
                  <a:prstClr val="black"/>
                </a:solidFill>
              </a:rPr>
              <a:t>développement de projets ainsi que le suivi et l'évaluation des projets</a:t>
            </a:r>
          </a:p>
          <a:p>
            <a:pPr marL="342900" indent="-342900" algn="just" defTabSz="457200" fontAlgn="auto">
              <a:lnSpc>
                <a:spcPct val="107000"/>
              </a:lnSpc>
              <a:spcBef>
                <a:spcPts val="0"/>
              </a:spcBef>
              <a:spcAft>
                <a:spcPts val="800"/>
              </a:spcAft>
              <a:buFont typeface="Wingdings" panose="05000000000000000000" pitchFamily="2" charset="2"/>
              <a:buChar char="§"/>
            </a:pPr>
            <a:r>
              <a:rPr lang="fr-FR" sz="2200" dirty="0">
                <a:solidFill>
                  <a:prstClr val="black"/>
                </a:solidFill>
              </a:rPr>
              <a:t>Soutien à la coopération bilatérale entre les DAE ou entre ces derniers et de futures entités accréditées. </a:t>
            </a:r>
          </a:p>
          <a:p>
            <a:pPr algn="just" defTabSz="457200" fontAlgn="auto">
              <a:lnSpc>
                <a:spcPct val="107000"/>
              </a:lnSpc>
              <a:spcBef>
                <a:spcPts val="0"/>
              </a:spcBef>
              <a:spcAft>
                <a:spcPts val="800"/>
              </a:spcAft>
            </a:pPr>
            <a:endParaRPr lang="fr-FR" sz="2000" dirty="0">
              <a:solidFill>
                <a:prstClr val="black"/>
              </a:solidFill>
            </a:endParaRPr>
          </a:p>
        </p:txBody>
      </p:sp>
      <p:sp>
        <p:nvSpPr>
          <p:cNvPr id="3" name="ZoneTexte 2"/>
          <p:cNvSpPr txBox="1"/>
          <p:nvPr/>
        </p:nvSpPr>
        <p:spPr>
          <a:xfrm>
            <a:off x="1475655" y="284455"/>
            <a:ext cx="6919147" cy="646331"/>
          </a:xfrm>
          <a:prstGeom prst="rect">
            <a:avLst/>
          </a:prstGeom>
          <a:noFill/>
        </p:spPr>
        <p:txBody>
          <a:bodyPr wrap="square" rtlCol="0">
            <a:spAutoFit/>
          </a:bodyPr>
          <a:lstStyle/>
          <a:p>
            <a:pPr algn="ctr"/>
            <a:r>
              <a:rPr lang="fr-FR" sz="3600" b="1" dirty="0" smtClean="0">
                <a:solidFill>
                  <a:prstClr val="black"/>
                </a:solidFill>
              </a:rPr>
              <a:t>Priorité de l’initiative (2</a:t>
            </a:r>
            <a:r>
              <a:rPr lang="fr-FR" sz="3600" b="1" dirty="0" smtClean="0">
                <a:solidFill>
                  <a:prstClr val="black"/>
                </a:solidFill>
              </a:rPr>
              <a:t>)</a:t>
            </a:r>
            <a:endParaRPr lang="fr-FR" sz="3600" b="1" dirty="0">
              <a:solidFill>
                <a:srgbClr val="0000FF"/>
              </a:solidFill>
            </a:endParaRPr>
          </a:p>
        </p:txBody>
      </p:sp>
    </p:spTree>
    <p:extLst>
      <p:ext uri="{BB962C8B-B14F-4D97-AF65-F5344CB8AC3E}">
        <p14:creationId xmlns:p14="http://schemas.microsoft.com/office/powerpoint/2010/main" val="34838992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11760" y="198139"/>
            <a:ext cx="4041117" cy="710957"/>
          </a:xfrm>
          <a:prstGeom prst="rect">
            <a:avLst/>
          </a:prstGeom>
        </p:spPr>
        <p:txBody>
          <a:bodyPr>
            <a:normAutofit fontScale="85000" lnSpcReduction="10000"/>
          </a:bodyPr>
          <a:lstStyle>
            <a:lvl1pPr algn="l" defTabSz="457200" rtl="0" eaLnBrk="1" latinLnBrk="0" hangingPunct="1">
              <a:spcBef>
                <a:spcPct val="0"/>
              </a:spcBef>
              <a:buNone/>
              <a:defRPr sz="4400" kern="1200">
                <a:solidFill>
                  <a:schemeClr val="tx1"/>
                </a:solidFill>
                <a:latin typeface="+mj-lt"/>
                <a:ea typeface="+mj-ea"/>
                <a:cs typeface="+mj-cs"/>
              </a:defRPr>
            </a:lvl1pPr>
          </a:lstStyle>
          <a:p>
            <a:pPr algn="r" fontAlgn="auto">
              <a:lnSpc>
                <a:spcPts val="3840"/>
              </a:lnSpc>
              <a:spcAft>
                <a:spcPts val="0"/>
              </a:spcAft>
            </a:pPr>
            <a:r>
              <a:rPr lang="fr-BE" sz="3600" b="1" dirty="0" smtClean="0">
                <a:solidFill>
                  <a:prstClr val="black"/>
                </a:solidFill>
                <a:latin typeface="Arial" panose="020B0604020202020204" pitchFamily="34" charset="0"/>
                <a:cs typeface="Arial" panose="020B0604020202020204" pitchFamily="34" charset="0"/>
              </a:rPr>
              <a:t>Chemin </a:t>
            </a:r>
            <a:r>
              <a:rPr lang="fr-BE" sz="3600" b="1" dirty="0" smtClean="0">
                <a:solidFill>
                  <a:prstClr val="black"/>
                </a:solidFill>
                <a:latin typeface="Arial" panose="020B0604020202020204" pitchFamily="34" charset="0"/>
                <a:cs typeface="Arial" panose="020B0604020202020204" pitchFamily="34" charset="0"/>
              </a:rPr>
              <a:t>parcouru (1)</a:t>
            </a:r>
            <a:endParaRPr lang="fr-BE" sz="3600" b="1" dirty="0">
              <a:solidFill>
                <a:prstClr val="black"/>
              </a:solidFill>
              <a:latin typeface="Arial" panose="020B0604020202020204" pitchFamily="34" charset="0"/>
              <a:cs typeface="Arial" panose="020B0604020202020204" pitchFamily="34" charset="0"/>
            </a:endParaRPr>
          </a:p>
        </p:txBody>
      </p:sp>
      <p:grpSp>
        <p:nvGrpSpPr>
          <p:cNvPr id="5" name="Group 4"/>
          <p:cNvGrpSpPr/>
          <p:nvPr/>
        </p:nvGrpSpPr>
        <p:grpSpPr>
          <a:xfrm>
            <a:off x="107504" y="836712"/>
            <a:ext cx="2269998" cy="1256672"/>
            <a:chOff x="-220093" y="460499"/>
            <a:chExt cx="2269998" cy="438055"/>
          </a:xfrm>
        </p:grpSpPr>
        <p:sp>
          <p:nvSpPr>
            <p:cNvPr id="6" name="Rounded Rectangle 5"/>
            <p:cNvSpPr/>
            <p:nvPr/>
          </p:nvSpPr>
          <p:spPr>
            <a:xfrm>
              <a:off x="-220093" y="460499"/>
              <a:ext cx="2269998" cy="438055"/>
            </a:xfrm>
            <a:prstGeom prst="roundRect">
              <a:avLst/>
            </a:prstGeom>
            <a:solidFill>
              <a:srgbClr val="216977"/>
            </a:solidFill>
            <a:ln w="25400" cap="flat" cmpd="sng" algn="ctr">
              <a:solidFill>
                <a:sysClr val="window" lastClr="FFFFFF">
                  <a:hueOff val="0"/>
                  <a:satOff val="0"/>
                  <a:lumOff val="0"/>
                  <a:alphaOff val="0"/>
                </a:sysClr>
              </a:solidFill>
              <a:prstDash val="solid"/>
            </a:ln>
            <a:effectLst/>
          </p:spPr>
        </p:sp>
        <p:sp>
          <p:nvSpPr>
            <p:cNvPr id="7" name="Rounded Rectangle 4"/>
            <p:cNvSpPr/>
            <p:nvPr/>
          </p:nvSpPr>
          <p:spPr>
            <a:xfrm>
              <a:off x="-177325" y="481883"/>
              <a:ext cx="2227230" cy="395287"/>
            </a:xfrm>
            <a:prstGeom prst="rect">
              <a:avLst/>
            </a:prstGeom>
            <a:noFill/>
            <a:ln>
              <a:noFill/>
            </a:ln>
            <a:effectLst/>
          </p:spPr>
          <p:txBody>
            <a:bodyPr spcFirstLastPara="0" vert="horz" wrap="square" lIns="45720" tIns="22860" rIns="45720" bIns="22860" numCol="1" spcCol="1270" anchor="ctr" anchorCtr="0">
              <a:noAutofit/>
            </a:bodyPr>
            <a:lstStyle/>
            <a:p>
              <a:pPr algn="ctr" defTabSz="533400" fontAlgn="auto">
                <a:lnSpc>
                  <a:spcPct val="110000"/>
                </a:lnSpc>
                <a:spcAft>
                  <a:spcPct val="35000"/>
                </a:spcAft>
                <a:defRPr/>
              </a:pPr>
              <a:r>
                <a:rPr lang="fr-FR" sz="2000" dirty="0" smtClean="0">
                  <a:solidFill>
                    <a:sysClr val="window" lastClr="FFFFFF"/>
                  </a:solidFill>
                  <a:latin typeface="Arial" panose="020B0604020202020204" pitchFamily="34" charset="0"/>
                  <a:cs typeface="Arial" panose="020B0604020202020204" pitchFamily="34" charset="0"/>
                </a:rPr>
                <a:t>Premier atelier - Octobre 2016</a:t>
              </a:r>
              <a:endParaRPr lang="en-US" sz="2000" dirty="0">
                <a:solidFill>
                  <a:sysClr val="window" lastClr="FFFFFF"/>
                </a:solidFill>
                <a:latin typeface="Arial" panose="020B0604020202020204" pitchFamily="34" charset="0"/>
                <a:cs typeface="Arial" panose="020B0604020202020204" pitchFamily="34" charset="0"/>
              </a:endParaRPr>
            </a:p>
          </p:txBody>
        </p:sp>
      </p:grpSp>
      <p:sp>
        <p:nvSpPr>
          <p:cNvPr id="14" name="TextBox 14"/>
          <p:cNvSpPr txBox="1"/>
          <p:nvPr/>
        </p:nvSpPr>
        <p:spPr>
          <a:xfrm>
            <a:off x="2627784" y="764704"/>
            <a:ext cx="6378831" cy="1409617"/>
          </a:xfrm>
          <a:prstGeom prst="rect">
            <a:avLst/>
          </a:prstGeom>
          <a:noFill/>
        </p:spPr>
        <p:txBody>
          <a:bodyPr wrap="square" rtlCol="0">
            <a:spAutoFit/>
          </a:bodyPr>
          <a:lstStyle/>
          <a:p>
            <a:pPr algn="just">
              <a:lnSpc>
                <a:spcPct val="107000"/>
              </a:lnSpc>
              <a:spcAft>
                <a:spcPts val="800"/>
              </a:spcAft>
            </a:pPr>
            <a:r>
              <a:rPr lang="fr-FR" sz="2000" dirty="0">
                <a:latin typeface="Calibri"/>
                <a:ea typeface="Calibri"/>
                <a:cs typeface="Times New Roman"/>
              </a:rPr>
              <a:t>Sur </a:t>
            </a:r>
            <a:r>
              <a:rPr lang="fr-FR" sz="2000" dirty="0" smtClean="0">
                <a:latin typeface="Calibri"/>
                <a:ea typeface="Calibri"/>
                <a:cs typeface="Times New Roman"/>
              </a:rPr>
              <a:t>l’initiative </a:t>
            </a:r>
            <a:r>
              <a:rPr lang="fr-FR" sz="2000" dirty="0">
                <a:latin typeface="Calibri"/>
                <a:ea typeface="Calibri"/>
                <a:cs typeface="Times New Roman"/>
              </a:rPr>
              <a:t>du CSE, de NEMA, du WRI et du FCCA </a:t>
            </a:r>
            <a:r>
              <a:rPr lang="fr-FR" sz="2000" dirty="0" smtClean="0">
                <a:latin typeface="Calibri"/>
                <a:ea typeface="Calibri"/>
                <a:cs typeface="Times New Roman"/>
              </a:rPr>
              <a:t>visant </a:t>
            </a:r>
            <a:r>
              <a:rPr lang="fr-FR" sz="2000" dirty="0">
                <a:latin typeface="Calibri"/>
                <a:ea typeface="Calibri"/>
                <a:cs typeface="Times New Roman"/>
              </a:rPr>
              <a:t>à mettre en place une Communauté de Pratiques servant de cadres d’interaction et de partage sud-sud entre les entités accès direct du FA et du FVC</a:t>
            </a:r>
            <a:endParaRPr lang="fr-FR" sz="2000" dirty="0">
              <a:effectLst/>
              <a:latin typeface="Calibri"/>
              <a:ea typeface="Calibri"/>
              <a:cs typeface="Times New Roman"/>
            </a:endParaRPr>
          </a:p>
        </p:txBody>
      </p:sp>
      <p:grpSp>
        <p:nvGrpSpPr>
          <p:cNvPr id="18" name="Group 4"/>
          <p:cNvGrpSpPr/>
          <p:nvPr/>
        </p:nvGrpSpPr>
        <p:grpSpPr>
          <a:xfrm>
            <a:off x="128888" y="2564904"/>
            <a:ext cx="2269998" cy="1256672"/>
            <a:chOff x="-220093" y="460499"/>
            <a:chExt cx="2269998" cy="438055"/>
          </a:xfrm>
        </p:grpSpPr>
        <p:sp>
          <p:nvSpPr>
            <p:cNvPr id="19" name="Rounded Rectangle 5"/>
            <p:cNvSpPr/>
            <p:nvPr/>
          </p:nvSpPr>
          <p:spPr>
            <a:xfrm>
              <a:off x="-220093" y="460499"/>
              <a:ext cx="2269998" cy="438055"/>
            </a:xfrm>
            <a:prstGeom prst="roundRect">
              <a:avLst/>
            </a:prstGeom>
            <a:solidFill>
              <a:srgbClr val="216977"/>
            </a:solidFill>
            <a:ln w="25400" cap="flat" cmpd="sng" algn="ctr">
              <a:solidFill>
                <a:sysClr val="window" lastClr="FFFFFF">
                  <a:hueOff val="0"/>
                  <a:satOff val="0"/>
                  <a:lumOff val="0"/>
                  <a:alphaOff val="0"/>
                </a:sysClr>
              </a:solidFill>
              <a:prstDash val="solid"/>
            </a:ln>
            <a:effectLst/>
          </p:spPr>
        </p:sp>
        <p:sp>
          <p:nvSpPr>
            <p:cNvPr id="20" name="Rounded Rectangle 4"/>
            <p:cNvSpPr/>
            <p:nvPr/>
          </p:nvSpPr>
          <p:spPr>
            <a:xfrm>
              <a:off x="-177325" y="481883"/>
              <a:ext cx="2227230" cy="395287"/>
            </a:xfrm>
            <a:prstGeom prst="rect">
              <a:avLst/>
            </a:prstGeom>
            <a:noFill/>
            <a:ln>
              <a:noFill/>
            </a:ln>
            <a:effectLst/>
          </p:spPr>
          <p:txBody>
            <a:bodyPr spcFirstLastPara="0" vert="horz" wrap="square" lIns="45720" tIns="22860" rIns="45720" bIns="22860" numCol="1" spcCol="1270" anchor="ctr" anchorCtr="0">
              <a:noAutofit/>
            </a:bodyPr>
            <a:lstStyle/>
            <a:p>
              <a:pPr algn="ctr" defTabSz="533400" fontAlgn="auto">
                <a:lnSpc>
                  <a:spcPct val="110000"/>
                </a:lnSpc>
                <a:spcAft>
                  <a:spcPct val="35000"/>
                </a:spcAft>
                <a:defRPr/>
              </a:pPr>
              <a:r>
                <a:rPr lang="fr-FR" sz="2000" dirty="0" smtClean="0">
                  <a:solidFill>
                    <a:sysClr val="window" lastClr="FFFFFF"/>
                  </a:solidFill>
                  <a:latin typeface="Arial" panose="020B0604020202020204" pitchFamily="34" charset="0"/>
                  <a:cs typeface="Arial" panose="020B0604020202020204" pitchFamily="34" charset="0"/>
                </a:rPr>
                <a:t>Deuxième atelier – COP </a:t>
              </a:r>
              <a:r>
                <a:rPr lang="fr-FR" sz="2000" dirty="0" smtClean="0">
                  <a:solidFill>
                    <a:sysClr val="window" lastClr="FFFFFF"/>
                  </a:solidFill>
                  <a:latin typeface="Arial" panose="020B0604020202020204" pitchFamily="34" charset="0"/>
                  <a:cs typeface="Arial" panose="020B0604020202020204" pitchFamily="34" charset="0"/>
                </a:rPr>
                <a:t>22 (2016)</a:t>
              </a:r>
              <a:endParaRPr lang="en-US" sz="2000" dirty="0">
                <a:solidFill>
                  <a:sysClr val="window" lastClr="FFFFFF"/>
                </a:solidFill>
                <a:latin typeface="Arial" panose="020B0604020202020204" pitchFamily="34" charset="0"/>
                <a:cs typeface="Arial" panose="020B0604020202020204" pitchFamily="34" charset="0"/>
              </a:endParaRPr>
            </a:p>
          </p:txBody>
        </p:sp>
      </p:grpSp>
      <p:sp>
        <p:nvSpPr>
          <p:cNvPr id="21" name="TextBox 14"/>
          <p:cNvSpPr txBox="1"/>
          <p:nvPr/>
        </p:nvSpPr>
        <p:spPr>
          <a:xfrm>
            <a:off x="2627782" y="2276872"/>
            <a:ext cx="6378831" cy="1841273"/>
          </a:xfrm>
          <a:prstGeom prst="rect">
            <a:avLst/>
          </a:prstGeom>
          <a:noFill/>
        </p:spPr>
        <p:txBody>
          <a:bodyPr wrap="square" rtlCol="0">
            <a:spAutoFit/>
          </a:bodyPr>
          <a:lstStyle/>
          <a:p>
            <a:pPr algn="just">
              <a:lnSpc>
                <a:spcPct val="115000"/>
              </a:lnSpc>
              <a:spcAft>
                <a:spcPts val="1000"/>
              </a:spcAft>
            </a:pPr>
            <a:r>
              <a:rPr lang="fr-FR" sz="2000" dirty="0">
                <a:latin typeface="Calibri"/>
                <a:ea typeface="Calibri"/>
                <a:cs typeface="Times New Roman"/>
              </a:rPr>
              <a:t>Un atelier a ensuite été organisé avec l’appui du WRI et du FCCA à Marrakech au cours duquel les priorités de la communauté ont été discuté par les </a:t>
            </a:r>
            <a:r>
              <a:rPr lang="fr-FR" sz="2000" dirty="0" err="1">
                <a:latin typeface="Calibri"/>
                <a:ea typeface="Calibri"/>
                <a:cs typeface="Times New Roman"/>
              </a:rPr>
              <a:t>EADs</a:t>
            </a:r>
            <a:r>
              <a:rPr lang="fr-FR" sz="2000" dirty="0">
                <a:latin typeface="Calibri"/>
                <a:ea typeface="Calibri"/>
                <a:cs typeface="Times New Roman"/>
              </a:rPr>
              <a:t> et il a été décidé de développer une note conceptuelle afin d’articuler la vision de la communauté. </a:t>
            </a:r>
            <a:endParaRPr lang="fr-FR" sz="2000" dirty="0">
              <a:effectLst/>
              <a:latin typeface="Calibri"/>
              <a:ea typeface="Calibri"/>
              <a:cs typeface="Times New Roman"/>
            </a:endParaRPr>
          </a:p>
        </p:txBody>
      </p:sp>
      <p:grpSp>
        <p:nvGrpSpPr>
          <p:cNvPr id="22" name="Group 4"/>
          <p:cNvGrpSpPr/>
          <p:nvPr/>
        </p:nvGrpSpPr>
        <p:grpSpPr>
          <a:xfrm>
            <a:off x="110952" y="4440387"/>
            <a:ext cx="2269998" cy="1256672"/>
            <a:chOff x="-220093" y="460499"/>
            <a:chExt cx="2269998" cy="438055"/>
          </a:xfrm>
        </p:grpSpPr>
        <p:sp>
          <p:nvSpPr>
            <p:cNvPr id="23" name="Rounded Rectangle 5"/>
            <p:cNvSpPr/>
            <p:nvPr/>
          </p:nvSpPr>
          <p:spPr>
            <a:xfrm>
              <a:off x="-220093" y="460499"/>
              <a:ext cx="2269998" cy="438055"/>
            </a:xfrm>
            <a:prstGeom prst="roundRect">
              <a:avLst/>
            </a:prstGeom>
            <a:solidFill>
              <a:srgbClr val="216977"/>
            </a:solidFill>
            <a:ln w="25400" cap="flat" cmpd="sng" algn="ctr">
              <a:solidFill>
                <a:sysClr val="window" lastClr="FFFFFF">
                  <a:hueOff val="0"/>
                  <a:satOff val="0"/>
                  <a:lumOff val="0"/>
                  <a:alphaOff val="0"/>
                </a:sysClr>
              </a:solidFill>
              <a:prstDash val="solid"/>
            </a:ln>
            <a:effectLst/>
          </p:spPr>
        </p:sp>
        <p:sp>
          <p:nvSpPr>
            <p:cNvPr id="24" name="Rounded Rectangle 4"/>
            <p:cNvSpPr/>
            <p:nvPr/>
          </p:nvSpPr>
          <p:spPr>
            <a:xfrm>
              <a:off x="-177325" y="481883"/>
              <a:ext cx="2227230" cy="395287"/>
            </a:xfrm>
            <a:prstGeom prst="rect">
              <a:avLst/>
            </a:prstGeom>
            <a:noFill/>
            <a:ln>
              <a:noFill/>
            </a:ln>
            <a:effectLst/>
          </p:spPr>
          <p:txBody>
            <a:bodyPr spcFirstLastPara="0" vert="horz" wrap="square" lIns="45720" tIns="22860" rIns="45720" bIns="22860" numCol="1" spcCol="1270" anchor="ctr" anchorCtr="0">
              <a:noAutofit/>
            </a:bodyPr>
            <a:lstStyle/>
            <a:p>
              <a:pPr algn="ctr" defTabSz="533400" fontAlgn="auto">
                <a:lnSpc>
                  <a:spcPct val="110000"/>
                </a:lnSpc>
                <a:spcAft>
                  <a:spcPct val="35000"/>
                </a:spcAft>
                <a:defRPr/>
              </a:pPr>
              <a:r>
                <a:rPr lang="fr-FR" sz="2000" dirty="0" smtClean="0">
                  <a:solidFill>
                    <a:sysClr val="window" lastClr="FFFFFF"/>
                  </a:solidFill>
                  <a:latin typeface="Arial" panose="020B0604020202020204" pitchFamily="34" charset="0"/>
                  <a:cs typeface="Arial" panose="020B0604020202020204" pitchFamily="34" charset="0"/>
                </a:rPr>
                <a:t>Troisième atelier – Novembre 2017 à BONN</a:t>
              </a:r>
              <a:endParaRPr lang="en-US" sz="2000" dirty="0">
                <a:solidFill>
                  <a:sysClr val="window" lastClr="FFFFFF"/>
                </a:solidFill>
                <a:latin typeface="Arial" panose="020B0604020202020204" pitchFamily="34" charset="0"/>
                <a:cs typeface="Arial" panose="020B0604020202020204" pitchFamily="34" charset="0"/>
              </a:endParaRPr>
            </a:p>
          </p:txBody>
        </p:sp>
      </p:grpSp>
      <p:sp>
        <p:nvSpPr>
          <p:cNvPr id="25" name="TextBox 14"/>
          <p:cNvSpPr txBox="1"/>
          <p:nvPr/>
        </p:nvSpPr>
        <p:spPr>
          <a:xfrm>
            <a:off x="2609846" y="4152355"/>
            <a:ext cx="6378831" cy="2870786"/>
          </a:xfrm>
          <a:prstGeom prst="rect">
            <a:avLst/>
          </a:prstGeom>
          <a:noFill/>
        </p:spPr>
        <p:txBody>
          <a:bodyPr wrap="square" rtlCol="0">
            <a:spAutoFit/>
          </a:bodyPr>
          <a:lstStyle/>
          <a:p>
            <a:pPr lvl="0" algn="just">
              <a:lnSpc>
                <a:spcPct val="115000"/>
              </a:lnSpc>
              <a:spcAft>
                <a:spcPts val="0"/>
              </a:spcAft>
            </a:pPr>
            <a:r>
              <a:rPr lang="fr-FR" sz="2000" dirty="0" smtClean="0">
                <a:latin typeface="Calibri"/>
                <a:ea typeface="Calibri"/>
                <a:cs typeface="Times New Roman"/>
              </a:rPr>
              <a:t>Atelier organisé en </a:t>
            </a:r>
            <a:r>
              <a:rPr lang="fr-FR" sz="2000" dirty="0">
                <a:latin typeface="Calibri"/>
                <a:ea typeface="Calibri"/>
                <a:cs typeface="Times New Roman"/>
              </a:rPr>
              <a:t>collaboration entre </a:t>
            </a:r>
            <a:r>
              <a:rPr lang="fr-FR" sz="2000" dirty="0" smtClean="0">
                <a:latin typeface="Calibri"/>
                <a:ea typeface="Calibri"/>
                <a:cs typeface="Times New Roman"/>
              </a:rPr>
              <a:t>le CSE (Sénégal), NEMA (Kenya), </a:t>
            </a:r>
            <a:r>
              <a:rPr lang="fr-FR" sz="2000" dirty="0">
                <a:latin typeface="Calibri"/>
                <a:ea typeface="Calibri"/>
                <a:cs typeface="Times New Roman"/>
              </a:rPr>
              <a:t>le </a:t>
            </a:r>
            <a:r>
              <a:rPr lang="fr-FR" sz="2000" i="1" dirty="0" err="1" smtClean="0">
                <a:latin typeface="Calibri"/>
                <a:ea typeface="Calibri"/>
                <a:cs typeface="Times New Roman"/>
              </a:rPr>
              <a:t>Fundecooperación</a:t>
            </a:r>
            <a:r>
              <a:rPr lang="fr-FR" sz="2000" dirty="0" smtClean="0">
                <a:latin typeface="Calibri"/>
                <a:ea typeface="Calibri"/>
                <a:cs typeface="Times New Roman"/>
              </a:rPr>
              <a:t> (Costa Rica), le (WRI</a:t>
            </a:r>
            <a:r>
              <a:rPr lang="fr-FR" sz="2000" dirty="0">
                <a:latin typeface="Calibri"/>
                <a:ea typeface="Calibri"/>
                <a:cs typeface="Times New Roman"/>
              </a:rPr>
              <a:t>) et le </a:t>
            </a:r>
            <a:r>
              <a:rPr lang="fr-FR" sz="2000" dirty="0" smtClean="0">
                <a:latin typeface="Calibri"/>
                <a:ea typeface="Calibri"/>
                <a:cs typeface="Times New Roman"/>
              </a:rPr>
              <a:t>FCCA (BAD)</a:t>
            </a:r>
          </a:p>
          <a:p>
            <a:pPr marL="342900" lvl="0" indent="-342900" algn="just">
              <a:lnSpc>
                <a:spcPct val="115000"/>
              </a:lnSpc>
              <a:spcAft>
                <a:spcPts val="0"/>
              </a:spcAft>
              <a:buFont typeface="Calibri"/>
              <a:buChar char="-"/>
            </a:pPr>
            <a:r>
              <a:rPr lang="fr-FR" sz="1100" dirty="0" smtClean="0">
                <a:latin typeface="Calibri"/>
                <a:ea typeface="Calibri"/>
                <a:cs typeface="Times New Roman"/>
              </a:rPr>
              <a:t>Partager </a:t>
            </a:r>
            <a:r>
              <a:rPr lang="fr-FR" sz="1100" dirty="0">
                <a:latin typeface="Calibri"/>
                <a:ea typeface="Calibri"/>
                <a:cs typeface="Times New Roman"/>
              </a:rPr>
              <a:t>les objectifs de la </a:t>
            </a:r>
            <a:r>
              <a:rPr lang="fr-FR" sz="1100" dirty="0" smtClean="0">
                <a:latin typeface="Calibri"/>
                <a:ea typeface="Calibri"/>
                <a:cs typeface="Times New Roman"/>
              </a:rPr>
              <a:t>Communauté</a:t>
            </a:r>
          </a:p>
          <a:p>
            <a:pPr marL="342900" lvl="0" indent="-342900" algn="just">
              <a:lnSpc>
                <a:spcPct val="115000"/>
              </a:lnSpc>
              <a:spcAft>
                <a:spcPts val="0"/>
              </a:spcAft>
              <a:buFont typeface="Calibri"/>
              <a:buChar char="-"/>
            </a:pPr>
            <a:r>
              <a:rPr lang="fr-FR" sz="1100" dirty="0" smtClean="0">
                <a:latin typeface="Calibri"/>
                <a:ea typeface="Calibri"/>
                <a:cs typeface="Times New Roman"/>
              </a:rPr>
              <a:t> Recueillir </a:t>
            </a:r>
            <a:r>
              <a:rPr lang="fr-FR" sz="1100" dirty="0">
                <a:latin typeface="Calibri"/>
                <a:ea typeface="Calibri"/>
                <a:cs typeface="Times New Roman"/>
              </a:rPr>
              <a:t>les contributions des entités accès direct (</a:t>
            </a:r>
            <a:r>
              <a:rPr lang="fr-FR" sz="1100" dirty="0" err="1">
                <a:latin typeface="Calibri"/>
                <a:ea typeface="Calibri"/>
                <a:cs typeface="Times New Roman"/>
              </a:rPr>
              <a:t>EADs</a:t>
            </a:r>
            <a:r>
              <a:rPr lang="fr-FR" sz="1100" dirty="0">
                <a:latin typeface="Calibri"/>
                <a:ea typeface="Calibri"/>
                <a:cs typeface="Times New Roman"/>
              </a:rPr>
              <a:t>) sur les perspectives, notamment sur la question de la présidence, de l’adhésion, des rôles des différents acteurs, de la stratégie de financement, etc.</a:t>
            </a:r>
          </a:p>
          <a:p>
            <a:pPr marL="342900" lvl="0" indent="-342900" algn="just">
              <a:lnSpc>
                <a:spcPct val="115000"/>
              </a:lnSpc>
              <a:spcAft>
                <a:spcPts val="0"/>
              </a:spcAft>
              <a:buFont typeface="Calibri"/>
              <a:buChar char="-"/>
            </a:pPr>
            <a:r>
              <a:rPr lang="fr-FR" sz="1100" dirty="0">
                <a:latin typeface="Calibri"/>
                <a:ea typeface="Calibri"/>
                <a:cs typeface="Times New Roman"/>
              </a:rPr>
              <a:t>Présenter et tester la plateforme en ligne développée par le WRI et solliciter les contributions des </a:t>
            </a:r>
            <a:r>
              <a:rPr lang="fr-FR" sz="1100" dirty="0" err="1">
                <a:latin typeface="Calibri"/>
                <a:ea typeface="Calibri"/>
                <a:cs typeface="Times New Roman"/>
              </a:rPr>
              <a:t>EADs</a:t>
            </a:r>
            <a:endParaRPr lang="fr-FR" sz="1100" dirty="0">
              <a:latin typeface="Calibri"/>
              <a:ea typeface="Calibri"/>
              <a:cs typeface="Times New Roman"/>
            </a:endParaRPr>
          </a:p>
          <a:p>
            <a:pPr marL="342900" lvl="0" indent="-342900" algn="just">
              <a:lnSpc>
                <a:spcPct val="115000"/>
              </a:lnSpc>
              <a:spcAft>
                <a:spcPts val="0"/>
              </a:spcAft>
              <a:buFont typeface="Calibri"/>
              <a:buChar char="-"/>
            </a:pPr>
            <a:r>
              <a:rPr lang="fr-FR" sz="1100" dirty="0">
                <a:latin typeface="Calibri"/>
                <a:ea typeface="Calibri"/>
                <a:cs typeface="Times New Roman"/>
              </a:rPr>
              <a:t>Présenter le programme de formation de formateurs développé par la BAD et recueillir les feedbacks des </a:t>
            </a:r>
            <a:r>
              <a:rPr lang="fr-FR" sz="1100" dirty="0" err="1">
                <a:latin typeface="Calibri"/>
                <a:ea typeface="Calibri"/>
                <a:cs typeface="Times New Roman"/>
              </a:rPr>
              <a:t>EADs</a:t>
            </a:r>
            <a:r>
              <a:rPr lang="fr-FR" sz="1100" dirty="0">
                <a:latin typeface="Calibri"/>
                <a:ea typeface="Calibri"/>
                <a:cs typeface="Times New Roman"/>
              </a:rPr>
              <a:t> sur les thématiques à couvrir, les personnes à former, ainsi que le format des formations. </a:t>
            </a:r>
          </a:p>
          <a:p>
            <a:pPr algn="just">
              <a:lnSpc>
                <a:spcPct val="115000"/>
              </a:lnSpc>
              <a:spcAft>
                <a:spcPts val="1000"/>
              </a:spcAft>
            </a:pPr>
            <a:endParaRPr lang="fr-FR" sz="2000" dirty="0">
              <a:effectLst/>
              <a:latin typeface="Calibri"/>
              <a:ea typeface="Calibri"/>
              <a:cs typeface="Times New Roman"/>
            </a:endParaRPr>
          </a:p>
        </p:txBody>
      </p:sp>
    </p:spTree>
    <p:extLst>
      <p:ext uri="{BB962C8B-B14F-4D97-AF65-F5344CB8AC3E}">
        <p14:creationId xmlns:p14="http://schemas.microsoft.com/office/powerpoint/2010/main" val="42418362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2411760" y="198139"/>
            <a:ext cx="4041117" cy="710957"/>
          </a:xfrm>
          <a:prstGeom prst="rect">
            <a:avLst/>
          </a:prstGeom>
        </p:spPr>
        <p:txBody>
          <a:bodyPr>
            <a:normAutofit fontScale="85000" lnSpcReduction="10000"/>
          </a:bodyPr>
          <a:lstStyle>
            <a:lvl1pPr algn="l" defTabSz="457200" rtl="0" eaLnBrk="1" latinLnBrk="0" hangingPunct="1">
              <a:spcBef>
                <a:spcPct val="0"/>
              </a:spcBef>
              <a:buNone/>
              <a:defRPr sz="4400" kern="1200">
                <a:solidFill>
                  <a:schemeClr val="tx1"/>
                </a:solidFill>
                <a:latin typeface="+mj-lt"/>
                <a:ea typeface="+mj-ea"/>
                <a:cs typeface="+mj-cs"/>
              </a:defRPr>
            </a:lvl1pPr>
          </a:lstStyle>
          <a:p>
            <a:pPr algn="r" fontAlgn="auto">
              <a:lnSpc>
                <a:spcPts val="3840"/>
              </a:lnSpc>
              <a:spcAft>
                <a:spcPts val="0"/>
              </a:spcAft>
            </a:pPr>
            <a:r>
              <a:rPr lang="fr-BE" sz="3600" b="1" dirty="0" smtClean="0">
                <a:solidFill>
                  <a:prstClr val="black"/>
                </a:solidFill>
                <a:latin typeface="Arial" panose="020B0604020202020204" pitchFamily="34" charset="0"/>
                <a:cs typeface="Arial" panose="020B0604020202020204" pitchFamily="34" charset="0"/>
              </a:rPr>
              <a:t>Chemin </a:t>
            </a:r>
            <a:r>
              <a:rPr lang="fr-BE" sz="3600" b="1" dirty="0" smtClean="0">
                <a:solidFill>
                  <a:prstClr val="black"/>
                </a:solidFill>
                <a:latin typeface="Arial" panose="020B0604020202020204" pitchFamily="34" charset="0"/>
                <a:cs typeface="Arial" panose="020B0604020202020204" pitchFamily="34" charset="0"/>
              </a:rPr>
              <a:t>parcouru (3)</a:t>
            </a:r>
            <a:endParaRPr lang="fr-BE" sz="3600" b="1" dirty="0">
              <a:solidFill>
                <a:prstClr val="black"/>
              </a:solidFill>
              <a:latin typeface="Arial" panose="020B0604020202020204" pitchFamily="34" charset="0"/>
              <a:cs typeface="Arial" panose="020B0604020202020204" pitchFamily="34" charset="0"/>
            </a:endParaRPr>
          </a:p>
        </p:txBody>
      </p:sp>
      <p:grpSp>
        <p:nvGrpSpPr>
          <p:cNvPr id="5" name="Group 4"/>
          <p:cNvGrpSpPr/>
          <p:nvPr/>
        </p:nvGrpSpPr>
        <p:grpSpPr>
          <a:xfrm>
            <a:off x="107504" y="836712"/>
            <a:ext cx="2269998" cy="1256672"/>
            <a:chOff x="-220093" y="460499"/>
            <a:chExt cx="2269998" cy="438055"/>
          </a:xfrm>
        </p:grpSpPr>
        <p:sp>
          <p:nvSpPr>
            <p:cNvPr id="6" name="Rounded Rectangle 5"/>
            <p:cNvSpPr/>
            <p:nvPr/>
          </p:nvSpPr>
          <p:spPr>
            <a:xfrm>
              <a:off x="-220093" y="460499"/>
              <a:ext cx="2269998" cy="438055"/>
            </a:xfrm>
            <a:prstGeom prst="roundRect">
              <a:avLst/>
            </a:prstGeom>
            <a:solidFill>
              <a:srgbClr val="216977"/>
            </a:solidFill>
            <a:ln w="25400" cap="flat" cmpd="sng" algn="ctr">
              <a:solidFill>
                <a:sysClr val="window" lastClr="FFFFFF">
                  <a:hueOff val="0"/>
                  <a:satOff val="0"/>
                  <a:lumOff val="0"/>
                  <a:alphaOff val="0"/>
                </a:sysClr>
              </a:solidFill>
              <a:prstDash val="solid"/>
            </a:ln>
            <a:effectLst/>
          </p:spPr>
        </p:sp>
        <p:sp>
          <p:nvSpPr>
            <p:cNvPr id="7" name="Rounded Rectangle 4"/>
            <p:cNvSpPr/>
            <p:nvPr/>
          </p:nvSpPr>
          <p:spPr>
            <a:xfrm>
              <a:off x="-177325" y="481883"/>
              <a:ext cx="2227230" cy="395287"/>
            </a:xfrm>
            <a:prstGeom prst="rect">
              <a:avLst/>
            </a:prstGeom>
            <a:noFill/>
            <a:ln>
              <a:noFill/>
            </a:ln>
            <a:effectLst/>
          </p:spPr>
          <p:txBody>
            <a:bodyPr spcFirstLastPara="0" vert="horz" wrap="square" lIns="45720" tIns="22860" rIns="45720" bIns="22860" numCol="1" spcCol="1270" anchor="ctr" anchorCtr="0">
              <a:noAutofit/>
            </a:bodyPr>
            <a:lstStyle/>
            <a:p>
              <a:pPr algn="ctr" defTabSz="533400" fontAlgn="auto">
                <a:lnSpc>
                  <a:spcPct val="110000"/>
                </a:lnSpc>
                <a:spcAft>
                  <a:spcPct val="35000"/>
                </a:spcAft>
                <a:defRPr/>
              </a:pPr>
              <a:r>
                <a:rPr lang="fr-FR" sz="2000" dirty="0" smtClean="0">
                  <a:solidFill>
                    <a:sysClr val="window" lastClr="FFFFFF"/>
                  </a:solidFill>
                  <a:latin typeface="Arial" panose="020B0604020202020204" pitchFamily="34" charset="0"/>
                  <a:cs typeface="Arial" panose="020B0604020202020204" pitchFamily="34" charset="0"/>
                </a:rPr>
                <a:t>COP24 (2018) Pologne</a:t>
              </a:r>
              <a:endParaRPr lang="en-US" sz="2000" dirty="0">
                <a:solidFill>
                  <a:sysClr val="window" lastClr="FFFFFF"/>
                </a:solidFill>
                <a:latin typeface="Arial" panose="020B0604020202020204" pitchFamily="34" charset="0"/>
                <a:cs typeface="Arial" panose="020B0604020202020204" pitchFamily="34" charset="0"/>
              </a:endParaRPr>
            </a:p>
          </p:txBody>
        </p:sp>
      </p:grpSp>
      <p:sp>
        <p:nvSpPr>
          <p:cNvPr id="14" name="TextBox 14"/>
          <p:cNvSpPr txBox="1"/>
          <p:nvPr/>
        </p:nvSpPr>
        <p:spPr>
          <a:xfrm>
            <a:off x="2627784" y="764704"/>
            <a:ext cx="6378831" cy="1409617"/>
          </a:xfrm>
          <a:prstGeom prst="rect">
            <a:avLst/>
          </a:prstGeom>
          <a:noFill/>
        </p:spPr>
        <p:txBody>
          <a:bodyPr wrap="square" rtlCol="0">
            <a:spAutoFit/>
          </a:bodyPr>
          <a:lstStyle/>
          <a:p>
            <a:pPr algn="just">
              <a:lnSpc>
                <a:spcPct val="107000"/>
              </a:lnSpc>
              <a:spcAft>
                <a:spcPts val="800"/>
              </a:spcAft>
            </a:pPr>
            <a:r>
              <a:rPr lang="fr-FR" sz="2000" dirty="0" smtClean="0">
                <a:solidFill>
                  <a:prstClr val="black"/>
                </a:solidFill>
                <a:latin typeface="Calibri"/>
                <a:ea typeface="Calibri"/>
                <a:cs typeface="Times New Roman"/>
              </a:rPr>
              <a:t>Atelier organisé pour </a:t>
            </a:r>
            <a:r>
              <a:rPr lang="fr-FR" sz="2000" dirty="0">
                <a:solidFill>
                  <a:prstClr val="black"/>
                </a:solidFill>
                <a:latin typeface="Calibri"/>
                <a:ea typeface="Calibri"/>
                <a:cs typeface="Times New Roman"/>
              </a:rPr>
              <a:t>permettre aux EAD de partager les leçons apprises à travers leurs activités et sur la voie à suivre pour renforcer la préparation à l'accès direct et pour présenter la communauté de pratique </a:t>
            </a:r>
          </a:p>
        </p:txBody>
      </p:sp>
      <p:grpSp>
        <p:nvGrpSpPr>
          <p:cNvPr id="15" name="Group 4"/>
          <p:cNvGrpSpPr/>
          <p:nvPr/>
        </p:nvGrpSpPr>
        <p:grpSpPr>
          <a:xfrm>
            <a:off x="141762" y="2420888"/>
            <a:ext cx="2269998" cy="1256672"/>
            <a:chOff x="-220093" y="460499"/>
            <a:chExt cx="2269998" cy="438055"/>
          </a:xfrm>
        </p:grpSpPr>
        <p:sp>
          <p:nvSpPr>
            <p:cNvPr id="16" name="Rounded Rectangle 5"/>
            <p:cNvSpPr/>
            <p:nvPr/>
          </p:nvSpPr>
          <p:spPr>
            <a:xfrm>
              <a:off x="-220093" y="460499"/>
              <a:ext cx="2269998" cy="438055"/>
            </a:xfrm>
            <a:prstGeom prst="roundRect">
              <a:avLst/>
            </a:prstGeom>
            <a:solidFill>
              <a:srgbClr val="216977"/>
            </a:solidFill>
            <a:ln w="25400" cap="flat" cmpd="sng" algn="ctr">
              <a:solidFill>
                <a:sysClr val="window" lastClr="FFFFFF">
                  <a:hueOff val="0"/>
                  <a:satOff val="0"/>
                  <a:lumOff val="0"/>
                  <a:alphaOff val="0"/>
                </a:sysClr>
              </a:solidFill>
              <a:prstDash val="solid"/>
            </a:ln>
            <a:effectLst/>
          </p:spPr>
        </p:sp>
        <p:sp>
          <p:nvSpPr>
            <p:cNvPr id="17" name="Rounded Rectangle 4"/>
            <p:cNvSpPr/>
            <p:nvPr/>
          </p:nvSpPr>
          <p:spPr>
            <a:xfrm>
              <a:off x="-177325" y="481883"/>
              <a:ext cx="2227230" cy="395287"/>
            </a:xfrm>
            <a:prstGeom prst="rect">
              <a:avLst/>
            </a:prstGeom>
            <a:noFill/>
            <a:ln>
              <a:noFill/>
            </a:ln>
            <a:effectLst/>
          </p:spPr>
          <p:txBody>
            <a:bodyPr spcFirstLastPara="0" vert="horz" wrap="square" lIns="45720" tIns="22860" rIns="45720" bIns="22860" numCol="1" spcCol="1270" anchor="ctr" anchorCtr="0">
              <a:noAutofit/>
            </a:bodyPr>
            <a:lstStyle/>
            <a:p>
              <a:pPr algn="ctr" defTabSz="533400" fontAlgn="auto">
                <a:lnSpc>
                  <a:spcPct val="110000"/>
                </a:lnSpc>
                <a:spcAft>
                  <a:spcPct val="35000"/>
                </a:spcAft>
                <a:defRPr/>
              </a:pPr>
              <a:r>
                <a:rPr lang="fr-FR" sz="2000" dirty="0" smtClean="0">
                  <a:solidFill>
                    <a:sysClr val="window" lastClr="FFFFFF"/>
                  </a:solidFill>
                  <a:latin typeface="Arial" panose="020B0604020202020204" pitchFamily="34" charset="0"/>
                  <a:cs typeface="Arial" panose="020B0604020202020204" pitchFamily="34" charset="0"/>
                </a:rPr>
                <a:t>Rencontres en continu</a:t>
              </a:r>
              <a:endParaRPr lang="en-US" sz="2000" dirty="0">
                <a:solidFill>
                  <a:sysClr val="window" lastClr="FFFFFF"/>
                </a:solidFill>
                <a:latin typeface="Arial" panose="020B0604020202020204" pitchFamily="34" charset="0"/>
                <a:cs typeface="Arial" panose="020B0604020202020204" pitchFamily="34" charset="0"/>
              </a:endParaRPr>
            </a:p>
          </p:txBody>
        </p:sp>
      </p:grpSp>
      <p:sp>
        <p:nvSpPr>
          <p:cNvPr id="26" name="TextBox 14"/>
          <p:cNvSpPr txBox="1"/>
          <p:nvPr/>
        </p:nvSpPr>
        <p:spPr>
          <a:xfrm>
            <a:off x="2520279" y="2332856"/>
            <a:ext cx="6378831" cy="4006225"/>
          </a:xfrm>
          <a:prstGeom prst="rect">
            <a:avLst/>
          </a:prstGeom>
          <a:noFill/>
        </p:spPr>
        <p:txBody>
          <a:bodyPr wrap="square" rtlCol="0">
            <a:spAutoFit/>
          </a:bodyPr>
          <a:lstStyle/>
          <a:p>
            <a:pPr algn="just">
              <a:lnSpc>
                <a:spcPct val="115000"/>
              </a:lnSpc>
              <a:spcBef>
                <a:spcPts val="1200"/>
              </a:spcBef>
              <a:spcAft>
                <a:spcPts val="1000"/>
              </a:spcAft>
            </a:pPr>
            <a:r>
              <a:rPr lang="fr-FR" sz="2000" dirty="0">
                <a:latin typeface="Calibri"/>
                <a:ea typeface="Calibri"/>
                <a:cs typeface="Times New Roman"/>
              </a:rPr>
              <a:t>Depuis lors, les porteurs de cette initiative </a:t>
            </a:r>
            <a:r>
              <a:rPr lang="fr-FR" sz="2000" dirty="0" smtClean="0">
                <a:latin typeface="Calibri"/>
                <a:ea typeface="Calibri"/>
                <a:cs typeface="Times New Roman"/>
              </a:rPr>
              <a:t>ont </a:t>
            </a:r>
            <a:r>
              <a:rPr lang="fr-FR" sz="2000" dirty="0">
                <a:latin typeface="Calibri"/>
                <a:ea typeface="Calibri"/>
                <a:cs typeface="Times New Roman"/>
              </a:rPr>
              <a:t>essayé de mobiliser le soutien de tous ceux qui appuient l’accès direct, en commençant par le FA, le FVC, et les partenaires de programmes </a:t>
            </a:r>
            <a:r>
              <a:rPr lang="fr-FR" sz="2000" dirty="0" err="1">
                <a:latin typeface="Calibri"/>
                <a:ea typeface="Calibri"/>
                <a:cs typeface="Times New Roman"/>
              </a:rPr>
              <a:t>readiness</a:t>
            </a:r>
            <a:r>
              <a:rPr lang="fr-FR" sz="2000" dirty="0">
                <a:latin typeface="Calibri"/>
                <a:ea typeface="Calibri"/>
                <a:cs typeface="Times New Roman"/>
              </a:rPr>
              <a:t>, et quelques progrès ont été enregistrés. </a:t>
            </a:r>
            <a:endParaRPr lang="fr-FR" sz="2000" dirty="0" smtClean="0">
              <a:latin typeface="Calibri"/>
              <a:ea typeface="Calibri"/>
              <a:cs typeface="Times New Roman"/>
            </a:endParaRPr>
          </a:p>
          <a:p>
            <a:pPr marL="171450" indent="-171450" algn="just">
              <a:spcBef>
                <a:spcPts val="600"/>
              </a:spcBef>
              <a:spcAft>
                <a:spcPts val="600"/>
              </a:spcAft>
              <a:buFont typeface="Wingdings" panose="05000000000000000000" pitchFamily="2" charset="2"/>
              <a:buChar char="q"/>
            </a:pPr>
            <a:r>
              <a:rPr lang="fr-FR" sz="1200" dirty="0" smtClean="0">
                <a:latin typeface="Calibri"/>
                <a:ea typeface="Calibri"/>
                <a:cs typeface="Times New Roman"/>
              </a:rPr>
              <a:t>L’initiative </a:t>
            </a:r>
            <a:r>
              <a:rPr lang="fr-FR" sz="1200" dirty="0">
                <a:latin typeface="Calibri"/>
                <a:ea typeface="Calibri"/>
                <a:cs typeface="Times New Roman"/>
              </a:rPr>
              <a:t>a été présentée lors de l’atelier sur l’accès direct organisé par le secrétariat du FVC en avril 2017 </a:t>
            </a:r>
            <a:endParaRPr lang="fr-FR" sz="1200" dirty="0" smtClean="0">
              <a:latin typeface="Calibri"/>
              <a:ea typeface="Calibri"/>
              <a:cs typeface="Times New Roman"/>
            </a:endParaRPr>
          </a:p>
          <a:p>
            <a:pPr marL="171450" indent="-171450" algn="just">
              <a:spcBef>
                <a:spcPts val="600"/>
              </a:spcBef>
              <a:spcAft>
                <a:spcPts val="600"/>
              </a:spcAft>
              <a:buFont typeface="Wingdings" panose="05000000000000000000" pitchFamily="2" charset="2"/>
              <a:buChar char="q"/>
            </a:pPr>
            <a:r>
              <a:rPr lang="fr-FR" sz="1200" dirty="0" smtClean="0">
                <a:latin typeface="Calibri"/>
                <a:ea typeface="Calibri"/>
                <a:cs typeface="Times New Roman"/>
              </a:rPr>
              <a:t>la </a:t>
            </a:r>
            <a:r>
              <a:rPr lang="fr-FR" sz="1200" dirty="0">
                <a:latin typeface="Calibri"/>
                <a:ea typeface="Calibri"/>
                <a:cs typeface="Times New Roman"/>
              </a:rPr>
              <a:t>BAD a mobilisé des ressources pour initier le développement d’un programme de formation de formateurs, une composante à part entière (composante 2) de l’initiative en </a:t>
            </a:r>
            <a:r>
              <a:rPr lang="fr-FR" sz="1200" dirty="0" smtClean="0">
                <a:latin typeface="Calibri"/>
                <a:ea typeface="Calibri"/>
                <a:cs typeface="Times New Roman"/>
              </a:rPr>
              <a:t>question</a:t>
            </a:r>
          </a:p>
          <a:p>
            <a:pPr marL="171450" indent="-171450" algn="just">
              <a:spcBef>
                <a:spcPts val="600"/>
              </a:spcBef>
              <a:spcAft>
                <a:spcPts val="600"/>
              </a:spcAft>
              <a:buFont typeface="Wingdings" panose="05000000000000000000" pitchFamily="2" charset="2"/>
              <a:buChar char="q"/>
            </a:pPr>
            <a:r>
              <a:rPr lang="fr-FR" sz="1200" dirty="0" smtClean="0">
                <a:latin typeface="Calibri"/>
                <a:ea typeface="Calibri"/>
                <a:cs typeface="Times New Roman"/>
              </a:rPr>
              <a:t>Le </a:t>
            </a:r>
            <a:r>
              <a:rPr lang="fr-FR" sz="1200" dirty="0">
                <a:latin typeface="Calibri"/>
                <a:ea typeface="Calibri"/>
                <a:cs typeface="Times New Roman"/>
              </a:rPr>
              <a:t>WRI a aussi développé un prototype de plateforme et a pu mobiliser des ressources du Fonds pour l’Adaptation afin de piloter cette </a:t>
            </a:r>
            <a:r>
              <a:rPr lang="fr-FR" sz="1200" dirty="0" smtClean="0">
                <a:latin typeface="Calibri"/>
                <a:ea typeface="Calibri"/>
                <a:cs typeface="Times New Roman"/>
              </a:rPr>
              <a:t>plateforme</a:t>
            </a:r>
          </a:p>
          <a:p>
            <a:pPr marL="171450" lvl="0" indent="-171450" algn="just">
              <a:spcBef>
                <a:spcPts val="600"/>
              </a:spcBef>
              <a:spcAft>
                <a:spcPts val="600"/>
              </a:spcAft>
              <a:buFont typeface="Wingdings" panose="05000000000000000000" pitchFamily="2" charset="2"/>
              <a:buChar char="q"/>
            </a:pPr>
            <a:r>
              <a:rPr lang="fr-FR" sz="1200" dirty="0" smtClean="0">
                <a:latin typeface="Calibri"/>
                <a:ea typeface="Calibri"/>
                <a:cs typeface="Times New Roman"/>
              </a:rPr>
              <a:t>Documentation des bonnes pratiques (</a:t>
            </a:r>
            <a:r>
              <a:rPr lang="en-US" sz="1200" dirty="0">
                <a:latin typeface="Calibri"/>
                <a:ea typeface="Calibri"/>
                <a:cs typeface="Times New Roman"/>
                <a:hlinkClick r:id="rId2"/>
              </a:rPr>
              <a:t>https://</a:t>
            </a:r>
            <a:r>
              <a:rPr lang="en-US" sz="1200" dirty="0" smtClean="0">
                <a:latin typeface="Calibri"/>
                <a:ea typeface="Calibri"/>
                <a:cs typeface="Times New Roman"/>
                <a:hlinkClick r:id="rId2"/>
              </a:rPr>
              <a:t>www.transparency-partnership.net/good-practice-database</a:t>
            </a:r>
            <a:endParaRPr lang="fr-FR" sz="1200" dirty="0">
              <a:latin typeface="Calibri"/>
              <a:ea typeface="Calibri"/>
              <a:cs typeface="Times New Roman"/>
            </a:endParaRPr>
          </a:p>
        </p:txBody>
      </p:sp>
    </p:spTree>
    <p:extLst>
      <p:ext uri="{BB962C8B-B14F-4D97-AF65-F5344CB8AC3E}">
        <p14:creationId xmlns:p14="http://schemas.microsoft.com/office/powerpoint/2010/main" val="2917195044"/>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GCF PPT Master Template">
  <a:themeElements>
    <a:clrScheme name="GCF">
      <a:dk1>
        <a:sysClr val="windowText" lastClr="000000"/>
      </a:dk1>
      <a:lt1>
        <a:sysClr val="window" lastClr="FFFFFF"/>
      </a:lt1>
      <a:dk2>
        <a:srgbClr val="24634F"/>
      </a:dk2>
      <a:lt2>
        <a:srgbClr val="DFDFDF"/>
      </a:lt2>
      <a:accent1>
        <a:srgbClr val="4AA9A7"/>
      </a:accent1>
      <a:accent2>
        <a:srgbClr val="257281"/>
      </a:accent2>
      <a:accent3>
        <a:srgbClr val="346B4C"/>
      </a:accent3>
      <a:accent4>
        <a:srgbClr val="427B3D"/>
      </a:accent4>
      <a:accent5>
        <a:srgbClr val="6E9952"/>
      </a:accent5>
      <a:accent6>
        <a:srgbClr val="8BB85C"/>
      </a:accent6>
      <a:hlink>
        <a:srgbClr val="24634F"/>
      </a:hlink>
      <a:folHlink>
        <a:srgbClr val="304836"/>
      </a:folHlink>
    </a:clrScheme>
    <a:fontScheme name="Pixel">
      <a:majorFont>
        <a:latin typeface="Corbel"/>
        <a:ea typeface=""/>
        <a:cs typeface=""/>
        <a:font script="Jpan" typeface="メイリオ"/>
        <a:font script="Hans" typeface="宋体"/>
        <a:font script="Hant" typeface="新細明體"/>
      </a:majorFont>
      <a:minorFont>
        <a:latin typeface="Corbel"/>
        <a:ea typeface=""/>
        <a:cs typeface=""/>
        <a:font script="Jpan" typeface="メイリオ"/>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GCF PPT Master Template">
  <a:themeElements>
    <a:clrScheme name="GCF">
      <a:dk1>
        <a:sysClr val="windowText" lastClr="000000"/>
      </a:dk1>
      <a:lt1>
        <a:sysClr val="window" lastClr="FFFFFF"/>
      </a:lt1>
      <a:dk2>
        <a:srgbClr val="24634F"/>
      </a:dk2>
      <a:lt2>
        <a:srgbClr val="DFDFDF"/>
      </a:lt2>
      <a:accent1>
        <a:srgbClr val="4AA9A7"/>
      </a:accent1>
      <a:accent2>
        <a:srgbClr val="257281"/>
      </a:accent2>
      <a:accent3>
        <a:srgbClr val="346B4C"/>
      </a:accent3>
      <a:accent4>
        <a:srgbClr val="427B3D"/>
      </a:accent4>
      <a:accent5>
        <a:srgbClr val="6E9952"/>
      </a:accent5>
      <a:accent6>
        <a:srgbClr val="8BB85C"/>
      </a:accent6>
      <a:hlink>
        <a:srgbClr val="24634F"/>
      </a:hlink>
      <a:folHlink>
        <a:srgbClr val="304836"/>
      </a:folHlink>
    </a:clrScheme>
    <a:fontScheme name="Pixel">
      <a:majorFont>
        <a:latin typeface="Corbel"/>
        <a:ea typeface=""/>
        <a:cs typeface=""/>
        <a:font script="Jpan" typeface="メイリオ"/>
        <a:font script="Hans" typeface="宋体"/>
        <a:font script="Hant" typeface="新細明體"/>
      </a:majorFont>
      <a:minorFont>
        <a:latin typeface="Corbel"/>
        <a:ea typeface=""/>
        <a:cs typeface=""/>
        <a:font script="Jpan" typeface="メイリオ"/>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5_GCF PPT Master Template">
  <a:themeElements>
    <a:clrScheme name="GCF">
      <a:dk1>
        <a:sysClr val="windowText" lastClr="000000"/>
      </a:dk1>
      <a:lt1>
        <a:sysClr val="window" lastClr="FFFFFF"/>
      </a:lt1>
      <a:dk2>
        <a:srgbClr val="24634F"/>
      </a:dk2>
      <a:lt2>
        <a:srgbClr val="DFDFDF"/>
      </a:lt2>
      <a:accent1>
        <a:srgbClr val="4AA9A7"/>
      </a:accent1>
      <a:accent2>
        <a:srgbClr val="257281"/>
      </a:accent2>
      <a:accent3>
        <a:srgbClr val="346B4C"/>
      </a:accent3>
      <a:accent4>
        <a:srgbClr val="427B3D"/>
      </a:accent4>
      <a:accent5>
        <a:srgbClr val="6E9952"/>
      </a:accent5>
      <a:accent6>
        <a:srgbClr val="8BB85C"/>
      </a:accent6>
      <a:hlink>
        <a:srgbClr val="24634F"/>
      </a:hlink>
      <a:folHlink>
        <a:srgbClr val="304836"/>
      </a:folHlink>
    </a:clrScheme>
    <a:fontScheme name="Pixel">
      <a:majorFont>
        <a:latin typeface="Corbel"/>
        <a:ea typeface=""/>
        <a:cs typeface=""/>
        <a:font script="Jpan" typeface="メイリオ"/>
        <a:font script="Hans" typeface="宋体"/>
        <a:font script="Hant" typeface="新細明體"/>
      </a:majorFont>
      <a:minorFont>
        <a:latin typeface="Corbel"/>
        <a:ea typeface=""/>
        <a:cs typeface=""/>
        <a:font script="Jpan" typeface="メイリオ"/>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7_GCF PPT Master Template">
  <a:themeElements>
    <a:clrScheme name="GCF">
      <a:dk1>
        <a:sysClr val="windowText" lastClr="000000"/>
      </a:dk1>
      <a:lt1>
        <a:sysClr val="window" lastClr="FFFFFF"/>
      </a:lt1>
      <a:dk2>
        <a:srgbClr val="24634F"/>
      </a:dk2>
      <a:lt2>
        <a:srgbClr val="DFDFDF"/>
      </a:lt2>
      <a:accent1>
        <a:srgbClr val="4AA9A7"/>
      </a:accent1>
      <a:accent2>
        <a:srgbClr val="257281"/>
      </a:accent2>
      <a:accent3>
        <a:srgbClr val="346B4C"/>
      </a:accent3>
      <a:accent4>
        <a:srgbClr val="427B3D"/>
      </a:accent4>
      <a:accent5>
        <a:srgbClr val="6E9952"/>
      </a:accent5>
      <a:accent6>
        <a:srgbClr val="8BB85C"/>
      </a:accent6>
      <a:hlink>
        <a:srgbClr val="24634F"/>
      </a:hlink>
      <a:folHlink>
        <a:srgbClr val="304836"/>
      </a:folHlink>
    </a:clrScheme>
    <a:fontScheme name="Pixel">
      <a:majorFont>
        <a:latin typeface="Corbel"/>
        <a:ea typeface=""/>
        <a:cs typeface=""/>
        <a:font script="Jpan" typeface="メイリオ"/>
        <a:font script="Hans" typeface="宋体"/>
        <a:font script="Hant" typeface="新細明體"/>
      </a:majorFont>
      <a:minorFont>
        <a:latin typeface="Corbel"/>
        <a:ea typeface=""/>
        <a:cs typeface=""/>
        <a:font script="Jpan" typeface="メイリオ"/>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10_GCF PPT Master Template">
  <a:themeElements>
    <a:clrScheme name="GCF">
      <a:dk1>
        <a:sysClr val="windowText" lastClr="000000"/>
      </a:dk1>
      <a:lt1>
        <a:sysClr val="window" lastClr="FFFFFF"/>
      </a:lt1>
      <a:dk2>
        <a:srgbClr val="24634F"/>
      </a:dk2>
      <a:lt2>
        <a:srgbClr val="DFDFDF"/>
      </a:lt2>
      <a:accent1>
        <a:srgbClr val="4AA9A7"/>
      </a:accent1>
      <a:accent2>
        <a:srgbClr val="257281"/>
      </a:accent2>
      <a:accent3>
        <a:srgbClr val="346B4C"/>
      </a:accent3>
      <a:accent4>
        <a:srgbClr val="427B3D"/>
      </a:accent4>
      <a:accent5>
        <a:srgbClr val="6E9952"/>
      </a:accent5>
      <a:accent6>
        <a:srgbClr val="8BB85C"/>
      </a:accent6>
      <a:hlink>
        <a:srgbClr val="24634F"/>
      </a:hlink>
      <a:folHlink>
        <a:srgbClr val="304836"/>
      </a:folHlink>
    </a:clrScheme>
    <a:fontScheme name="Pixel">
      <a:majorFont>
        <a:latin typeface="Corbel"/>
        <a:ea typeface=""/>
        <a:cs typeface=""/>
        <a:font script="Jpan" typeface="メイリオ"/>
        <a:font script="Hans" typeface="宋体"/>
        <a:font script="Hant" typeface="新細明體"/>
      </a:majorFont>
      <a:minorFont>
        <a:latin typeface="Corbel"/>
        <a:ea typeface=""/>
        <a:cs typeface=""/>
        <a:font script="Jpan" typeface="メイリオ"/>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5_Custom Design">
  <a:themeElements>
    <a:clrScheme name="GCF">
      <a:dk1>
        <a:sysClr val="windowText" lastClr="000000"/>
      </a:dk1>
      <a:lt1>
        <a:sysClr val="window" lastClr="FFFFFF"/>
      </a:lt1>
      <a:dk2>
        <a:srgbClr val="24634F"/>
      </a:dk2>
      <a:lt2>
        <a:srgbClr val="DFDFDF"/>
      </a:lt2>
      <a:accent1>
        <a:srgbClr val="4AA9A7"/>
      </a:accent1>
      <a:accent2>
        <a:srgbClr val="257281"/>
      </a:accent2>
      <a:accent3>
        <a:srgbClr val="346B4C"/>
      </a:accent3>
      <a:accent4>
        <a:srgbClr val="427B3D"/>
      </a:accent4>
      <a:accent5>
        <a:srgbClr val="6E9952"/>
      </a:accent5>
      <a:accent6>
        <a:srgbClr val="8BB85C"/>
      </a:accent6>
      <a:hlink>
        <a:srgbClr val="24634F"/>
      </a:hlink>
      <a:folHlink>
        <a:srgbClr val="304836"/>
      </a:folHlink>
    </a:clrScheme>
    <a:fontScheme name="Pixel">
      <a:majorFont>
        <a:latin typeface="Corbel"/>
        <a:ea typeface=""/>
        <a:cs typeface=""/>
        <a:font script="Jpan" typeface="メイリオ"/>
        <a:font script="Hans" typeface="宋体"/>
        <a:font script="Hant" typeface="新細明體"/>
      </a:majorFont>
      <a:minorFont>
        <a:latin typeface="Corbel"/>
        <a:ea typeface=""/>
        <a:cs typeface=""/>
        <a:font script="Jpan" typeface="メイリオ"/>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1_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9409</TotalTime>
  <Words>1024</Words>
  <Application>Microsoft Office PowerPoint</Application>
  <PresentationFormat>Affichage à l'écran (4:3)</PresentationFormat>
  <Paragraphs>77</Paragraphs>
  <Slides>11</Slides>
  <Notes>2</Notes>
  <HiddenSlides>0</HiddenSlides>
  <MMClips>0</MMClips>
  <ScaleCrop>false</ScaleCrop>
  <HeadingPairs>
    <vt:vector size="4" baseType="variant">
      <vt:variant>
        <vt:lpstr>Thème</vt:lpstr>
      </vt:variant>
      <vt:variant>
        <vt:i4>8</vt:i4>
      </vt:variant>
      <vt:variant>
        <vt:lpstr>Titres des diapositives</vt:lpstr>
      </vt:variant>
      <vt:variant>
        <vt:i4>11</vt:i4>
      </vt:variant>
    </vt:vector>
  </HeadingPairs>
  <TitlesOfParts>
    <vt:vector size="19" baseType="lpstr">
      <vt:lpstr>Thème Office</vt:lpstr>
      <vt:lpstr>GCF PPT Master Template</vt:lpstr>
      <vt:lpstr>1_GCF PPT Master Template</vt:lpstr>
      <vt:lpstr>5_GCF PPT Master Template</vt:lpstr>
      <vt:lpstr>7_GCF PPT Master Template</vt:lpstr>
      <vt:lpstr>10_GCF PPT Master Template</vt:lpstr>
      <vt:lpstr>5_Custom Design</vt:lpstr>
      <vt:lpstr>1_Thème Office</vt:lpstr>
      <vt:lpstr>Présentation PowerPoint</vt:lpstr>
      <vt:lpstr>SOMMAIRE</vt:lpstr>
      <vt:lpstr>DES DEFIS … UNE REPONSE</vt:lpstr>
      <vt:lpstr>Présentation PowerPoint</vt:lpstr>
      <vt:lpstr>Présentation PowerPoint</vt:lpstr>
      <vt:lpstr>Présentation PowerPoint</vt:lpstr>
      <vt:lpstr>Présentation PowerPoint</vt:lpstr>
      <vt:lpstr>Présentation PowerPoint</vt:lpstr>
      <vt:lpstr>Présentation PowerPoint</vt:lpstr>
      <vt:lpstr>Perspectives</vt:lpstr>
      <vt:lpstr>Présentation PowerPoint</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Déthié S. NDIAYE</dc:creator>
  <cp:lastModifiedBy>Aissata</cp:lastModifiedBy>
  <cp:revision>621</cp:revision>
  <dcterms:created xsi:type="dcterms:W3CDTF">2010-07-05T12:10:46Z</dcterms:created>
  <dcterms:modified xsi:type="dcterms:W3CDTF">2019-06-04T17:16:58Z</dcterms:modified>
</cp:coreProperties>
</file>