
<file path=[Content_Types].xml><?xml version="1.0" encoding="utf-8"?>
<Types xmlns="http://schemas.openxmlformats.org/package/2006/content-types">
  <Default Extension="emf" ContentType="image/x-emf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90" r:id="rId6"/>
    <p:sldId id="284" r:id="rId7"/>
    <p:sldId id="291" r:id="rId8"/>
    <p:sldId id="308" r:id="rId9"/>
    <p:sldId id="309" r:id="rId10"/>
    <p:sldId id="294" r:id="rId11"/>
    <p:sldId id="295" r:id="rId12"/>
    <p:sldId id="261" r:id="rId13"/>
    <p:sldId id="297" r:id="rId14"/>
    <p:sldId id="298" r:id="rId15"/>
    <p:sldId id="301" r:id="rId16"/>
    <p:sldId id="302" r:id="rId17"/>
    <p:sldId id="300" r:id="rId18"/>
    <p:sldId id="304" r:id="rId19"/>
    <p:sldId id="306" r:id="rId20"/>
    <p:sldId id="30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826" autoAdjust="0"/>
    <p:restoredTop sz="94522" autoAdjust="0"/>
  </p:normalViewPr>
  <p:slideViewPr>
    <p:cSldViewPr snapToGrid="0">
      <p:cViewPr varScale="1">
        <p:scale>
          <a:sx n="58" d="100"/>
          <a:sy n="58" d="100"/>
        </p:scale>
        <p:origin x="496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39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50" d="100"/>
          <a:sy n="50" d="100"/>
        </p:scale>
        <p:origin x="2640" y="3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11/20/2020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F815A-5A10-42A8-9FEC-3938D2D9BA48}" type="datetimeFigureOut">
              <a:rPr lang="en-US" noProof="0" smtClean="0"/>
              <a:t>11/20/2020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49DAF-093F-4482-AA38-346E9A2DEE94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681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29275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690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10840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17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340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340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13634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31749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9CF72950-0587-5645-BB4D-41BA77C06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E123DE15-B71A-2E46-931A-43EC1F071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9FFB9742-EEEC-CD48-9013-0CC54C1BB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B82E49-8663-FC4D-8F56-5F0C6CB90933}" type="slidenum">
              <a:rPr lang="en-US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64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725BC56-C7B6-400F-80F9-3F968E2CAE0E}"/>
              </a:ext>
            </a:extLst>
          </p:cNvPr>
          <p:cNvGrpSpPr/>
          <p:nvPr userDrawn="1"/>
        </p:nvGrpSpPr>
        <p:grpSpPr>
          <a:xfrm>
            <a:off x="3383603" y="1013721"/>
            <a:ext cx="7749965" cy="5100743"/>
            <a:chOff x="510812" y="938373"/>
            <a:chExt cx="8073393" cy="5313612"/>
          </a:xfrm>
        </p:grpSpPr>
        <p:sp>
          <p:nvSpPr>
            <p:cNvPr id="44" name="Rounded Rectangle 15">
              <a:extLst>
                <a:ext uri="{FF2B5EF4-FFF2-40B4-BE49-F238E27FC236}">
                  <a16:creationId xmlns:a16="http://schemas.microsoft.com/office/drawing/2014/main" id="{1EC806EC-A1B2-4893-9504-1D7FFE8E238F}"/>
                </a:ext>
              </a:extLst>
            </p:cNvPr>
            <p:cNvSpPr/>
            <p:nvPr/>
          </p:nvSpPr>
          <p:spPr>
            <a:xfrm>
              <a:off x="877709" y="938373"/>
              <a:ext cx="7339600" cy="5234482"/>
            </a:xfrm>
            <a:prstGeom prst="round2SameRect">
              <a:avLst>
                <a:gd name="adj1" fmla="val 560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5" name="Rounded Rectangle 15">
              <a:extLst>
                <a:ext uri="{FF2B5EF4-FFF2-40B4-BE49-F238E27FC236}">
                  <a16:creationId xmlns:a16="http://schemas.microsoft.com/office/drawing/2014/main" id="{535A1B12-6F16-41A0-A6B1-4AD0CCB5A081}"/>
                </a:ext>
              </a:extLst>
            </p:cNvPr>
            <p:cNvSpPr/>
            <p:nvPr/>
          </p:nvSpPr>
          <p:spPr>
            <a:xfrm>
              <a:off x="930758" y="995668"/>
              <a:ext cx="7233502" cy="5177187"/>
            </a:xfrm>
            <a:prstGeom prst="round2SameRect">
              <a:avLst>
                <a:gd name="adj1" fmla="val 4499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79B244F-CF81-4500-A78E-495ABA6828BA}"/>
                </a:ext>
              </a:extLst>
            </p:cNvPr>
            <p:cNvSpPr/>
            <p:nvPr/>
          </p:nvSpPr>
          <p:spPr>
            <a:xfrm rot="16200000">
              <a:off x="2264894" y="295974"/>
              <a:ext cx="4565229" cy="6599909"/>
            </a:xfrm>
            <a:prstGeom prst="roundRect">
              <a:avLst>
                <a:gd name="adj" fmla="val 1476"/>
              </a:avLst>
            </a:prstGeom>
            <a:solidFill>
              <a:schemeClr val="bg1"/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7" name="Rounded Rectangle 15">
              <a:extLst>
                <a:ext uri="{FF2B5EF4-FFF2-40B4-BE49-F238E27FC236}">
                  <a16:creationId xmlns:a16="http://schemas.microsoft.com/office/drawing/2014/main" id="{EE88F157-E260-486F-937E-C18428699861}"/>
                </a:ext>
              </a:extLst>
            </p:cNvPr>
            <p:cNvSpPr/>
            <p:nvPr/>
          </p:nvSpPr>
          <p:spPr>
            <a:xfrm rot="10800000">
              <a:off x="510812" y="5998253"/>
              <a:ext cx="8073393" cy="248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8" name="Rounded Rectangle 15">
              <a:extLst>
                <a:ext uri="{FF2B5EF4-FFF2-40B4-BE49-F238E27FC236}">
                  <a16:creationId xmlns:a16="http://schemas.microsoft.com/office/drawing/2014/main" id="{F736AFAF-44AD-47CE-A63B-210102A4BF0B}"/>
                </a:ext>
              </a:extLst>
            </p:cNvPr>
            <p:cNvSpPr/>
            <p:nvPr userDrawn="1"/>
          </p:nvSpPr>
          <p:spPr>
            <a:xfrm>
              <a:off x="3668019" y="6206338"/>
              <a:ext cx="1758981" cy="4564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1000"/>
                  </a:schemeClr>
                </a:gs>
              </a:gsLst>
              <a:lin ang="16200000" scaled="0"/>
            </a:gra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A4F6457E-3660-4E80-82BC-8894D701DEE9}"/>
                </a:ext>
              </a:extLst>
            </p:cNvPr>
            <p:cNvSpPr/>
            <p:nvPr/>
          </p:nvSpPr>
          <p:spPr>
            <a:xfrm rot="16200000">
              <a:off x="4660498" y="1119143"/>
              <a:ext cx="48680" cy="48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0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8230416-7E55-4CB0-9548-491BA471E9E8}"/>
                </a:ext>
              </a:extLst>
            </p:cNvPr>
            <p:cNvSpPr/>
            <p:nvPr/>
          </p:nvSpPr>
          <p:spPr>
            <a:xfrm rot="16200000">
              <a:off x="4505961" y="1106017"/>
              <a:ext cx="83096" cy="83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E3C1810-AD4F-4393-928E-CFA8053A2CC2}"/>
                </a:ext>
              </a:extLst>
            </p:cNvPr>
            <p:cNvSpPr/>
            <p:nvPr/>
          </p:nvSpPr>
          <p:spPr>
            <a:xfrm rot="16200000">
              <a:off x="4524686" y="1124741"/>
              <a:ext cx="45647" cy="45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951603" cy="2196235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429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096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0763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Emphasized text can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1EA41E-F6C4-484F-95E9-42978FF216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2796" y="1376357"/>
            <a:ext cx="6333545" cy="4379625"/>
          </a:xfrm>
          <a:prstGeom prst="roundRect">
            <a:avLst>
              <a:gd name="adj" fmla="val 13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FD3B7C-17C6-4327-986C-A8A6D6EC1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3509766"/>
            <a:ext cx="2951163" cy="232270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667CF59-2E32-4ADD-8194-928ABECD23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86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0F7266-25A0-4B3A-A8CE-F083ECC9D4C6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906843" y="3429050"/>
            <a:ext cx="4522314" cy="27629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774740" y="3429000"/>
            <a:ext cx="4522407" cy="2762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EF984BB-176D-4924-ADAD-52FBC95B07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>
                <a:latin typeface="+mj-lt"/>
              </a:defRPr>
            </a:lvl1pPr>
            <a:lvl2pPr marL="266700" indent="0">
              <a:buNone/>
              <a:defRPr sz="8000">
                <a:latin typeface="+mj-lt"/>
              </a:defRPr>
            </a:lvl2pPr>
            <a:lvl3pPr marL="542925" indent="0">
              <a:buNone/>
              <a:defRPr sz="8000">
                <a:latin typeface="+mj-lt"/>
              </a:defRPr>
            </a:lvl3pPr>
            <a:lvl4pPr marL="809625" indent="0">
              <a:buNone/>
              <a:defRPr sz="8000">
                <a:latin typeface="+mj-lt"/>
              </a:defRPr>
            </a:lvl4pPr>
            <a:lvl5pPr marL="1076325" indent="0">
              <a:buNone/>
              <a:defRPr sz="8000">
                <a:latin typeface="+mj-lt"/>
              </a:defRPr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59BE1D7-885A-4749-99BA-6909D64AF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62750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 i="0"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cxnSp>
        <p:nvCxnSpPr>
          <p:cNvPr id="10" name="Straight Connector 9" descr="Middle divider line">
            <a:extLst>
              <a:ext uri="{FF2B5EF4-FFF2-40B4-BE49-F238E27FC236}">
                <a16:creationId xmlns:a16="http://schemas.microsoft.com/office/drawing/2014/main" id="{2B940646-DE40-4E0F-AE42-6530784C9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91763"/>
            <a:ext cx="0" cy="45881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10B6D-8AD1-4054-956A-78A599BF55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4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AAF5B5B-E896-400A-9E43-EAF605A0AC8B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A2F5A3D-36C4-4B97-A62C-2AEA3B6FC1CF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474E17-6556-4551-AD1B-351EE2DA98E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0E6D1-2C9F-477C-AE22-BFF5ADE85C60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EC6C60-C605-4022-9718-ED56F34D6448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47BB28-400F-4C54-ADDA-0055CEB6593B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86F148-99E1-4ED6-B4DA-151A6DB27D67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A0565DA-6430-4984-ACB6-E7FACACC71AF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E18DFF-F9E6-4839-817B-4DD871CEAE6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0038A3A-7324-4606-9C92-00C9AB1759F4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C0291BA-50C5-406F-B24E-14C9CAF652D7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52EBA81-38BC-4DF6-93C3-4A1A02FD2789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AF80622-5597-45AD-92C3-2C4C3797720A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833793E-EB91-43B4-8444-36ADD2A48E55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472000" cy="4608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337FD81-6DFD-43B7-A7D9-59E45ECDF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17B7460-0559-435A-9C2F-1B12BC6CE1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EA7B8348-A00A-4AAE-B1F6-924515577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1581663"/>
            <a:ext cx="5472000" cy="4608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521CFCD-C079-4019-942D-035558CAF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8002" y="1151785"/>
            <a:ext cx="5483998" cy="354868"/>
          </a:xfrm>
        </p:spPr>
        <p:txBody>
          <a:bodyPr vert="horz" lIns="0" tIns="0" rIns="0" bIns="0" rtlCol="0" anchor="t">
            <a:noAutofit/>
          </a:bodyPr>
          <a:lstStyle>
            <a:lvl1pPr marL="0" indent="0">
              <a:buNone/>
              <a:defRPr lang="en-US" sz="2400" b="1"/>
            </a:lvl1pPr>
          </a:lstStyle>
          <a:p>
            <a:pPr marL="266700" lvl="0" indent="-266700"/>
            <a:r>
              <a:rPr lang="en-US" noProof="0"/>
              <a:t>Click to edit Master text styles</a:t>
            </a:r>
          </a:p>
        </p:txBody>
      </p:sp>
      <p:cxnSp>
        <p:nvCxnSpPr>
          <p:cNvPr id="28" name="Straight Connector 27" descr="Center divider line">
            <a:extLst>
              <a:ext uri="{FF2B5EF4-FFF2-40B4-BE49-F238E27FC236}">
                <a16:creationId xmlns:a16="http://schemas.microsoft.com/office/drawing/2014/main" id="{AEACA101-2521-41AA-8F51-FF0BF783E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38720"/>
            <a:ext cx="0" cy="25251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FA2FF4DF-B90F-4136-8AAC-D59E5A0963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396" y="2463936"/>
            <a:ext cx="3726003" cy="3314545"/>
          </a:xfrm>
          <a:prstGeom prst="rightArrowCallout">
            <a:avLst>
              <a:gd name="adj1" fmla="val 50000"/>
              <a:gd name="adj2" fmla="val 25000"/>
              <a:gd name="adj3" fmla="val 15421"/>
              <a:gd name="adj4" fmla="val 80487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3985" y="2463801"/>
            <a:ext cx="3726469" cy="3314200"/>
          </a:xfrm>
          <a:prstGeom prst="rightArrowCallout">
            <a:avLst>
              <a:gd name="adj1" fmla="val 50000"/>
              <a:gd name="adj2" fmla="val 25000"/>
              <a:gd name="adj3" fmla="val 16186"/>
              <a:gd name="adj4" fmla="val 80493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3985" y="2463801"/>
            <a:ext cx="2963619" cy="331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8E9D1B9-1C3A-4397-B3B4-9A921D6415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4F049D-3C57-44BB-ACE2-1363AF36D9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4236" y="1647240"/>
            <a:ext cx="2975578" cy="648000"/>
          </a:xfrm>
          <a:ln>
            <a:solidFill>
              <a:schemeClr val="accent1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9B793F-A64B-475C-96F3-FB40100E01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08336" y="1647040"/>
            <a:ext cx="2975578" cy="648000"/>
          </a:xfrm>
          <a:ln>
            <a:solidFill>
              <a:schemeClr val="accent2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2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F53567-5287-43FB-B07E-A12F3AEEDB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83986" y="1647240"/>
            <a:ext cx="2975578" cy="648000"/>
          </a:xfrm>
          <a:ln>
            <a:solidFill>
              <a:schemeClr val="accent3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3 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D3C057A-E841-4ADE-AB03-CC4799762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733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158F80-0C1A-4B9E-9335-A5A0015187F7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23DA611-B88C-4D7E-82A4-5E4CA9DC2E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80A0FA4-75CD-4A61-AA79-9C3C5F97ED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EBB89A53-1B07-4560-B98E-03BECDB832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2D34AD8-D83D-4409-A418-C00840A085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3EAA6A46-63F3-49A5-8E0B-758176E4429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BB051A6E-4868-4F3F-93DB-AD07020E934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61519886-189E-4C69-AEED-FD9BDD3E56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0F084DDF-04EE-46A9-9F77-D5FD94D1B5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743DE8AB-BF74-4CC9-AD19-8BBBF44867A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2ECC5C24-2CE5-491E-89DC-F9C5AE98B06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ADB0F187-5781-4076-B761-264B1C683A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B2E776B2-D388-4243-80AE-BD8AF47C8A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79F3A104-EDC0-4A25-9585-3F9F8C1022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23DA3E7C-9F0E-4A57-B6EA-C01C72788E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A8ABC110-DC97-4A71-9A16-67581EAC989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1058125-332B-41A7-BCD5-72CAE3F9F97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E32DE8FD-6391-4094-BAEC-CC0836CC67E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5C53C0F3-9308-422B-BC6E-1ACA502902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06DFFA03-9EA6-4F70-9519-AB1361BAF7C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9CD8693-3557-4241-BB88-518160D989C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884DF69-4936-4F90-BFB8-ED04A228D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00804F61-8052-4AD8-8370-ED72B261BC2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313F370F-A9EC-477E-BED7-BF4E875274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9E687ADD-FE6C-441E-991F-E71EA0572C3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E0252B4-80AE-40E9-BA32-6EDAAC6252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8A807DF0-23B6-4B83-B3F6-8D0BE9A851F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3591345-36C8-481A-AD5B-5F69B03D171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noFill/>
          <a:ln>
            <a:noFill/>
          </a:ln>
        </p:spPr>
        <p:txBody>
          <a:bodyPr tIns="36000" anchor="t"/>
          <a:lstStyle>
            <a:lvl1pPr marL="0" indent="0" algn="ctr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Item Title</a:t>
            </a:r>
          </a:p>
        </p:txBody>
      </p:sp>
      <p:sp>
        <p:nvSpPr>
          <p:cNvPr id="50" name="Text Placeholder 36">
            <a:extLst>
              <a:ext uri="{FF2B5EF4-FFF2-40B4-BE49-F238E27FC236}">
                <a16:creationId xmlns:a16="http://schemas.microsoft.com/office/drawing/2014/main" id="{954C0732-1924-4A1B-9272-95C51D0B36FE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395728" y="2531196"/>
            <a:ext cx="1724394" cy="18580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Month, Year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25576EE-8865-4310-8353-0719626C46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0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3945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887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07829" y="3991240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3945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55887" y="3424428"/>
            <a:ext cx="1964171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807830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1800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83742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35683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CA876-2153-4136-850D-EE098BDC24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03945" y="4311393"/>
            <a:ext cx="1964172" cy="11303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9B21C2-C689-49C2-B45F-14C5C53A58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55887" y="4311393"/>
            <a:ext cx="1963737" cy="113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33D8E11-F7FD-4AD9-BEC6-78C6500F81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07829" y="4311393"/>
            <a:ext cx="1981200" cy="1138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CACBD98-34C4-46BA-AA3E-9EC129B84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19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40113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426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6739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5052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40113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8426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56739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5052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89E01F-0C47-4C6A-A9A8-A1A7E470F31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7088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62540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33714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42027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Picture Placeholder 22">
            <a:extLst>
              <a:ext uri="{FF2B5EF4-FFF2-40B4-BE49-F238E27FC236}">
                <a16:creationId xmlns:a16="http://schemas.microsoft.com/office/drawing/2014/main" id="{B765F5D3-7CB7-4E55-8217-E9EEA9F294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350340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8CB2CA38-4C7F-4D6B-9B34-606F1A007A1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5865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A42CA-D117-4AF7-9FEC-03EB2BBB7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3363" y="3925888"/>
            <a:ext cx="1800000" cy="504825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CEF5A-8DCE-4156-9138-C113C0D3A7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973363" y="4505325"/>
            <a:ext cx="1800000" cy="9001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Title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A30980C-6845-4D21-8188-11E591F14F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10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972CEDB-1A78-4A6D-9780-6FB2E5CF6A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29137C9-7B18-454C-AB56-2B4631DFE59D}"/>
              </a:ext>
            </a:extLst>
          </p:cNvPr>
          <p:cNvSpPr/>
          <p:nvPr userDrawn="1"/>
        </p:nvSpPr>
        <p:spPr>
          <a:xfrm rot="14199158">
            <a:off x="10161654" y="-236402"/>
            <a:ext cx="1957093" cy="1399810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7093" h="1399810">
                <a:moveTo>
                  <a:pt x="0" y="318772"/>
                </a:moveTo>
                <a:lnTo>
                  <a:pt x="858544" y="36067"/>
                </a:lnTo>
                <a:lnTo>
                  <a:pt x="1957093" y="0"/>
                </a:lnTo>
                <a:lnTo>
                  <a:pt x="1012700" y="1399810"/>
                </a:lnTo>
                <a:lnTo>
                  <a:pt x="172487" y="1221089"/>
                </a:lnTo>
                <a:lnTo>
                  <a:pt x="0" y="318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6973557">
            <a:off x="9799840" y="198216"/>
            <a:ext cx="748251" cy="780669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5483574">
            <a:off x="9854193" y="80859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ACAC53-33A6-4BBC-8C68-0C56D0B39F57}"/>
              </a:ext>
            </a:extLst>
          </p:cNvPr>
          <p:cNvSpPr/>
          <p:nvPr userDrawn="1"/>
        </p:nvSpPr>
        <p:spPr>
          <a:xfrm rot="14235708">
            <a:off x="11753205" y="112024"/>
            <a:ext cx="332291" cy="247882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  <a:gd name="connsiteX0" fmla="*/ 0 w 1449157"/>
              <a:gd name="connsiteY0" fmla="*/ 282705 h 1363743"/>
              <a:gd name="connsiteX1" fmla="*/ 858544 w 1449157"/>
              <a:gd name="connsiteY1" fmla="*/ 0 h 1363743"/>
              <a:gd name="connsiteX2" fmla="*/ 1449157 w 1449157"/>
              <a:gd name="connsiteY2" fmla="*/ 715834 h 1363743"/>
              <a:gd name="connsiteX3" fmla="*/ 1012700 w 1449157"/>
              <a:gd name="connsiteY3" fmla="*/ 1363743 h 1363743"/>
              <a:gd name="connsiteX4" fmla="*/ 172487 w 1449157"/>
              <a:gd name="connsiteY4" fmla="*/ 1185022 h 1363743"/>
              <a:gd name="connsiteX5" fmla="*/ 0 w 1449157"/>
              <a:gd name="connsiteY5" fmla="*/ 282705 h 1363743"/>
              <a:gd name="connsiteX0" fmla="*/ 0 w 1449157"/>
              <a:gd name="connsiteY0" fmla="*/ 0 h 1081038"/>
              <a:gd name="connsiteX1" fmla="*/ 1449157 w 1449157"/>
              <a:gd name="connsiteY1" fmla="*/ 433129 h 1081038"/>
              <a:gd name="connsiteX2" fmla="*/ 1012700 w 1449157"/>
              <a:gd name="connsiteY2" fmla="*/ 1081038 h 1081038"/>
              <a:gd name="connsiteX3" fmla="*/ 172487 w 1449157"/>
              <a:gd name="connsiteY3" fmla="*/ 902317 h 1081038"/>
              <a:gd name="connsiteX4" fmla="*/ 0 w 1449157"/>
              <a:gd name="connsiteY4" fmla="*/ 0 h 108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157" h="1081038">
                <a:moveTo>
                  <a:pt x="0" y="0"/>
                </a:moveTo>
                <a:lnTo>
                  <a:pt x="1449157" y="433129"/>
                </a:lnTo>
                <a:lnTo>
                  <a:pt x="1012700" y="1081038"/>
                </a:lnTo>
                <a:lnTo>
                  <a:pt x="172487" y="9023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D86A7C4-9F1E-4F96-8AD9-5B75BEE364BE}"/>
              </a:ext>
            </a:extLst>
          </p:cNvPr>
          <p:cNvSpPr/>
          <p:nvPr userDrawn="1"/>
        </p:nvSpPr>
        <p:spPr>
          <a:xfrm rot="13336516">
            <a:off x="10313236" y="1084299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63BFE72-A1DE-4CFE-9B52-553C99D52699}"/>
              </a:ext>
            </a:extLst>
          </p:cNvPr>
          <p:cNvSpPr/>
          <p:nvPr userDrawn="1"/>
        </p:nvSpPr>
        <p:spPr>
          <a:xfrm rot="5738060">
            <a:off x="9844293" y="1032301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C266CD9-D77B-4B4D-8673-531E2784C610}"/>
              </a:ext>
            </a:extLst>
          </p:cNvPr>
          <p:cNvSpPr/>
          <p:nvPr userDrawn="1"/>
        </p:nvSpPr>
        <p:spPr>
          <a:xfrm rot="8291645">
            <a:off x="10081798" y="798094"/>
            <a:ext cx="371360" cy="273702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ABEF98-7C8C-4405-A192-E6843833C7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65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E0969F-F557-494E-894C-19813A2A8F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Half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4" y="86714"/>
            <a:ext cx="6009285" cy="6684572"/>
          </a:xfrm>
          <a:solidFill>
            <a:schemeClr val="bg1">
              <a:lumMod val="85000"/>
            </a:schemeClr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4743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4607" y="2237328"/>
            <a:ext cx="7202786" cy="1449788"/>
          </a:xfrm>
          <a:solidFill>
            <a:schemeClr val="tx1">
              <a:alpha val="80000"/>
            </a:schemeClr>
          </a:solidFill>
        </p:spPr>
        <p:txBody>
          <a:bodyPr lIns="288000" rIns="2160000" bIns="144000" anchor="b" anchorCtr="0"/>
          <a:lstStyle>
            <a:lvl1pPr algn="r"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4607" y="3684672"/>
            <a:ext cx="5282503" cy="1604172"/>
          </a:xfrm>
          <a:solidFill>
            <a:schemeClr val="tx1">
              <a:alpha val="90000"/>
            </a:schemeClr>
          </a:solidFill>
        </p:spPr>
        <p:txBody>
          <a:bodyPr lIns="216000" tIns="144000" rIns="576000"/>
          <a:lstStyle>
            <a:lvl1pPr marL="0" indent="0" algn="r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88AEDF-1396-4322-8818-9D1C7976FCDF}"/>
              </a:ext>
            </a:extLst>
          </p:cNvPr>
          <p:cNvCxnSpPr>
            <a:cxnSpLocks/>
          </p:cNvCxnSpPr>
          <p:nvPr userDrawn="1"/>
        </p:nvCxnSpPr>
        <p:spPr>
          <a:xfrm>
            <a:off x="7777113" y="2412127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22267-81F5-4D7C-8854-830FD491A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7000" y="4142258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Contact Number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1624B9A-AB57-40B6-89A6-D34ED60BB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7000" y="4448040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1EA5FFD-797F-43FF-B13A-5DA8C820EE2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65008" y="2587752"/>
            <a:ext cx="1344168" cy="7040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Logo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436EF9B-F86C-114A-BB87-C439E5F12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7000" y="4753821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Website Address</a:t>
            </a:r>
          </a:p>
        </p:txBody>
      </p:sp>
    </p:spTree>
    <p:extLst>
      <p:ext uri="{BB962C8B-B14F-4D97-AF65-F5344CB8AC3E}">
        <p14:creationId xmlns:p14="http://schemas.microsoft.com/office/powerpoint/2010/main" val="3475950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3A733F0-30A3-4125-9B9B-2A07E1461F1B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236A80-227E-4FE4-AA47-7802636969A0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F58058-47D7-451D-B2D5-713873CFA06B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6D9AC51-13A8-43F2-B0AE-A475CD84575E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BA8CC4C-FA3C-45FB-A5CE-C0F41063A4AA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20D0EA4-6C0E-4F3B-B209-84132CF9DCEE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2637900-ABE5-44BB-8955-B59B20FACF68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878CEF9-0D4E-43CF-A1AC-B8A752A7EDD3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15716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0052C3A-3942-4B16-A466-441F8E3C2260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00252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3E47D5-BDE7-46E7-8C4E-6111A41AF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90A547-C01D-42BC-98ED-831FDD76F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BF3BE3-47D8-4511-B598-743DF88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23311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434632-BEE5-428E-872A-794325BA8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CB95FD3-7DAC-4417-8633-7EFA4852E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4CDAD6C-9665-443F-B344-147513A6C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94763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64878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00" y="3517901"/>
            <a:ext cx="6012000" cy="1409700"/>
          </a:xfrm>
          <a:solidFill>
            <a:schemeClr val="tx1"/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  <a:solidFill>
            <a:schemeClr val="tx1">
              <a:lumMod val="85000"/>
              <a:lumOff val="15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000" y="86714"/>
            <a:ext cx="6009285" cy="3431187"/>
          </a:xfrm>
          <a:solidFill>
            <a:srgbClr val="333333"/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5F0C9D-A08F-4539-BA26-61D24BBE6E9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750C2-08E1-4CD4-8F1C-D23CAAAF3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83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11340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604ED2F-8FB9-43B5-BD8C-40063B6EA6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E0A84F6-FEAA-4BDD-9282-20006CFE8BD1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CD00A51-7C86-40CE-9A85-9305A72856F5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2581C84-47AA-4227-BB97-9D73745C635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0208D-7363-46C1-93C0-34D5C7CC03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F00BA4-FF52-480A-802E-02DFDD8C7441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8FC3C8E-D2F9-46FE-B29F-17C02B89FFCC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C53E23-4CA7-479D-B22A-A5FCB3E5B5F6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6F0F1DB-0C5F-4895-B71A-86B7D122DD4B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34BF4B3-A394-4B33-84E8-433CB3F4D710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6E11BA4-7EBA-47E5-8E07-57E665A74955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A178943-1EAE-4532-95FB-DFD1B8A936ED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1603A2C-1F9D-4BAB-BF6C-C411F8898F5A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019487C-9065-4D0C-8A4F-0BEC960FF5E1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2E39A85-934A-4BF2-93E3-761989F1B981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472000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94AA1D0D-4A88-48E6-9F92-152A70F6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384" y="1140847"/>
            <a:ext cx="5471616" cy="50361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1400725-2BA0-4AEC-8878-C9C493FDF5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BAF7-A9F4-4666-A96D-E0820914D8A4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210B130-61BF-42BB-A9D3-54F0E9975E1E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ED4637A-B150-47D5-91AA-5443ECDF24E5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45A228-3ACD-436B-BAEA-C19CFB995DFF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08980A-AE2C-4B9A-923B-70728FF4B383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0E16CE-7F71-45E1-88F3-0F2422E4E14F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024FFFC-3734-4C7F-8BB4-1D72D8764C19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E243F7-C034-42A6-94F7-39C26EF11897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F7416F4-3283-4DFF-BF8E-0F1B10C57C7B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E43006F-FE7C-4D9C-9803-C7A1705E2E29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0B601BE-5173-46B7-B727-24C354628A9A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840A278-AE7C-4997-AAEA-F758452843B7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AE5DE6-4BFB-4DB3-8207-ABE7B804220D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6BC0376-95EB-4B85-AD13-AB07742066DC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0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FB87B0C-B1E3-469F-B946-994EFEC652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216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148060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BAEF92-65E6-4576-BB02-DE52CE5604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x Image Bullet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019D3C0C-316D-A045-BC1B-D508718E47A9}"/>
              </a:ext>
            </a:extLst>
          </p:cNvPr>
          <p:cNvSpPr>
            <a:spLocks noChangeAspect="1"/>
          </p:cNvSpPr>
          <p:nvPr userDrawn="1"/>
        </p:nvSpPr>
        <p:spPr>
          <a:xfrm>
            <a:off x="3050592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6D90BAC-4672-454F-9B98-7A6F31D7B3F7}"/>
              </a:ext>
            </a:extLst>
          </p:cNvPr>
          <p:cNvSpPr>
            <a:spLocks noChangeAspect="1"/>
          </p:cNvSpPr>
          <p:nvPr userDrawn="1"/>
        </p:nvSpPr>
        <p:spPr>
          <a:xfrm>
            <a:off x="5345060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1146660-9CB0-D241-ACBC-5C0A9FC8AD1A}"/>
              </a:ext>
            </a:extLst>
          </p:cNvPr>
          <p:cNvSpPr>
            <a:spLocks noChangeAspect="1"/>
          </p:cNvSpPr>
          <p:nvPr userDrawn="1"/>
        </p:nvSpPr>
        <p:spPr>
          <a:xfrm>
            <a:off x="759111" y="2030748"/>
            <a:ext cx="1508760" cy="1508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831AC394-0DDA-6F4A-B2D3-6D95CD86648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86454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B1A58D5B-A4BA-F446-90DA-1B6B207869A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80176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7912C149-C249-1940-AF83-360853E78C2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673898" y="2358091"/>
            <a:ext cx="854075" cy="8540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4854E3-04DE-4154-AD8A-9F8AC3E4EE33}"/>
              </a:ext>
            </a:extLst>
          </p:cNvPr>
          <p:cNvSpPr/>
          <p:nvPr userDrawn="1"/>
        </p:nvSpPr>
        <p:spPr>
          <a:xfrm>
            <a:off x="7632650" y="86714"/>
            <a:ext cx="4472635" cy="668457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1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5BDD2BB3-B6A3-404C-846E-13E06B2F166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632650" y="86714"/>
            <a:ext cx="4472635" cy="6478538"/>
          </a:xfrm>
          <a:custGeom>
            <a:avLst/>
            <a:gdLst>
              <a:gd name="connsiteX0" fmla="*/ 376782 w 4559351"/>
              <a:gd name="connsiteY0" fmla="*/ 5927210 h 6604145"/>
              <a:gd name="connsiteX1" fmla="*/ 1519837 w 4559351"/>
              <a:gd name="connsiteY1" fmla="*/ 6224579 h 6604145"/>
              <a:gd name="connsiteX2" fmla="*/ 1067656 w 4559351"/>
              <a:gd name="connsiteY2" fmla="*/ 6604145 h 6604145"/>
              <a:gd name="connsiteX3" fmla="*/ 567431 w 4559351"/>
              <a:gd name="connsiteY3" fmla="*/ 6347235 h 6604145"/>
              <a:gd name="connsiteX4" fmla="*/ 3770030 w 4559351"/>
              <a:gd name="connsiteY4" fmla="*/ 4729122 h 6604145"/>
              <a:gd name="connsiteX5" fmla="*/ 3830234 w 4559351"/>
              <a:gd name="connsiteY5" fmla="*/ 4893659 h 6604145"/>
              <a:gd name="connsiteX6" fmla="*/ 3125854 w 4559351"/>
              <a:gd name="connsiteY6" fmla="*/ 4949110 h 6604145"/>
              <a:gd name="connsiteX7" fmla="*/ 3170574 w 4559351"/>
              <a:gd name="connsiteY7" fmla="*/ 4030224 h 6604145"/>
              <a:gd name="connsiteX8" fmla="*/ 3437863 w 4559351"/>
              <a:gd name="connsiteY8" fmla="*/ 4760691 h 6604145"/>
              <a:gd name="connsiteX9" fmla="*/ 2793688 w 4559351"/>
              <a:gd name="connsiteY9" fmla="*/ 4980680 h 6604145"/>
              <a:gd name="connsiteX10" fmla="*/ 2501683 w 4559351"/>
              <a:gd name="connsiteY10" fmla="*/ 5003670 h 6604145"/>
              <a:gd name="connsiteX11" fmla="*/ 0 w 4559351"/>
              <a:gd name="connsiteY11" fmla="*/ 3396395 h 6604145"/>
              <a:gd name="connsiteX12" fmla="*/ 3032435 w 4559351"/>
              <a:gd name="connsiteY12" fmla="*/ 3966867 h 6604145"/>
              <a:gd name="connsiteX13" fmla="*/ 1101460 w 4559351"/>
              <a:gd name="connsiteY13" fmla="*/ 6039845 h 6604145"/>
              <a:gd name="connsiteX14" fmla="*/ 10881 w 4559351"/>
              <a:gd name="connsiteY14" fmla="*/ 5508230 h 6604145"/>
              <a:gd name="connsiteX15" fmla="*/ 0 w 4559351"/>
              <a:gd name="connsiteY15" fmla="*/ 5475113 h 6604145"/>
              <a:gd name="connsiteX16" fmla="*/ 0 w 4559351"/>
              <a:gd name="connsiteY16" fmla="*/ 2843941 h 6604145"/>
              <a:gd name="connsiteX17" fmla="*/ 1605508 w 4559351"/>
              <a:gd name="connsiteY17" fmla="*/ 3374908 h 6604145"/>
              <a:gd name="connsiteX18" fmla="*/ 1482045 w 4559351"/>
              <a:gd name="connsiteY18" fmla="*/ 3547687 h 6604145"/>
              <a:gd name="connsiteX19" fmla="*/ 0 w 4559351"/>
              <a:gd name="connsiteY19" fmla="*/ 3206607 h 6604145"/>
              <a:gd name="connsiteX20" fmla="*/ 0 w 4559351"/>
              <a:gd name="connsiteY20" fmla="*/ 0 h 6604145"/>
              <a:gd name="connsiteX21" fmla="*/ 4559351 w 4559351"/>
              <a:gd name="connsiteY21" fmla="*/ 0 h 6604145"/>
              <a:gd name="connsiteX22" fmla="*/ 4559351 w 4559351"/>
              <a:gd name="connsiteY22" fmla="*/ 4284646 h 6604145"/>
              <a:gd name="connsiteX23" fmla="*/ 0 w 4559351"/>
              <a:gd name="connsiteY23" fmla="*/ 2645102 h 660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559351" h="6604145">
                <a:moveTo>
                  <a:pt x="376782" y="5927210"/>
                </a:moveTo>
                <a:lnTo>
                  <a:pt x="1519837" y="6224579"/>
                </a:lnTo>
                <a:lnTo>
                  <a:pt x="1067656" y="6604145"/>
                </a:lnTo>
                <a:lnTo>
                  <a:pt x="567431" y="6347235"/>
                </a:lnTo>
                <a:close/>
                <a:moveTo>
                  <a:pt x="3770030" y="4729122"/>
                </a:moveTo>
                <a:lnTo>
                  <a:pt x="3830234" y="4893659"/>
                </a:lnTo>
                <a:lnTo>
                  <a:pt x="3125854" y="4949110"/>
                </a:lnTo>
                <a:close/>
                <a:moveTo>
                  <a:pt x="3170574" y="4030224"/>
                </a:moveTo>
                <a:lnTo>
                  <a:pt x="3437863" y="4760691"/>
                </a:lnTo>
                <a:lnTo>
                  <a:pt x="2793688" y="4980680"/>
                </a:lnTo>
                <a:lnTo>
                  <a:pt x="2501683" y="5003670"/>
                </a:lnTo>
                <a:close/>
                <a:moveTo>
                  <a:pt x="0" y="3396395"/>
                </a:moveTo>
                <a:lnTo>
                  <a:pt x="3032435" y="3966867"/>
                </a:lnTo>
                <a:lnTo>
                  <a:pt x="1101460" y="6039845"/>
                </a:lnTo>
                <a:lnTo>
                  <a:pt x="10881" y="5508230"/>
                </a:lnTo>
                <a:lnTo>
                  <a:pt x="0" y="5475113"/>
                </a:lnTo>
                <a:close/>
                <a:moveTo>
                  <a:pt x="0" y="2843941"/>
                </a:moveTo>
                <a:lnTo>
                  <a:pt x="1605508" y="3374908"/>
                </a:lnTo>
                <a:lnTo>
                  <a:pt x="1482045" y="3547687"/>
                </a:lnTo>
                <a:lnTo>
                  <a:pt x="0" y="3206607"/>
                </a:lnTo>
                <a:close/>
                <a:moveTo>
                  <a:pt x="0" y="0"/>
                </a:moveTo>
                <a:lnTo>
                  <a:pt x="4559351" y="0"/>
                </a:lnTo>
                <a:lnTo>
                  <a:pt x="4559351" y="4284646"/>
                </a:lnTo>
                <a:lnTo>
                  <a:pt x="0" y="26451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075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0543" y="4688112"/>
            <a:ext cx="2160588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216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6076" y="3926335"/>
            <a:ext cx="2160587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0543" y="3926335"/>
            <a:ext cx="2160588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2094" y="4683350"/>
            <a:ext cx="216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1" name="Octagon 50">
            <a:extLst>
              <a:ext uri="{FF2B5EF4-FFF2-40B4-BE49-F238E27FC236}">
                <a16:creationId xmlns:a16="http://schemas.microsoft.com/office/drawing/2014/main" id="{758B0359-60B9-4D73-825D-ACE303A61C50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9921541-DECE-43BB-BF92-A4B5D5EE5469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3095B3B-1284-4E49-BE50-9C84BE7E58B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491DD10-64CD-40CA-A0BB-397696C0C168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55" name="Slide Number Placeholder 54">
            <a:extLst>
              <a:ext uri="{FF2B5EF4-FFF2-40B4-BE49-F238E27FC236}">
                <a16:creationId xmlns:a16="http://schemas.microsoft.com/office/drawing/2014/main" id="{8702E81C-40F0-489E-8339-0139157E632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23" name="Straight Connector 22" descr="First divider line on slide">
            <a:extLst>
              <a:ext uri="{FF2B5EF4-FFF2-40B4-BE49-F238E27FC236}">
                <a16:creationId xmlns:a16="http://schemas.microsoft.com/office/drawing/2014/main" id="{7FE1F4E8-B411-4807-9D24-A045EE06C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659047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 descr="Second divider line on slide">
            <a:extLst>
              <a:ext uri="{FF2B5EF4-FFF2-40B4-BE49-F238E27FC236}">
                <a16:creationId xmlns:a16="http://schemas.microsoft.com/office/drawing/2014/main" id="{8C3F648E-45E5-403C-973E-2BEED634B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953541" y="2052013"/>
            <a:ext cx="0" cy="148749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F92D1B2D-3277-4EC8-BDA3-A396DF4D9D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13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3 x Image Bullet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>
            <a:extLst>
              <a:ext uri="{FF2B5EF4-FFF2-40B4-BE49-F238E27FC236}">
                <a16:creationId xmlns:a16="http://schemas.microsoft.com/office/drawing/2014/main" id="{22F44C7F-FA9B-CB41-B5C2-6A40A969176A}"/>
              </a:ext>
            </a:extLst>
          </p:cNvPr>
          <p:cNvSpPr>
            <a:spLocks noChangeAspect="1"/>
          </p:cNvSpPr>
          <p:nvPr userDrawn="1"/>
        </p:nvSpPr>
        <p:spPr>
          <a:xfrm>
            <a:off x="7065918" y="1366589"/>
            <a:ext cx="1371600" cy="137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ACFECE1-DAAF-5642-BD0B-7A8FE9D241D9}"/>
              </a:ext>
            </a:extLst>
          </p:cNvPr>
          <p:cNvSpPr>
            <a:spLocks noChangeAspect="1"/>
          </p:cNvSpPr>
          <p:nvPr userDrawn="1"/>
        </p:nvSpPr>
        <p:spPr>
          <a:xfrm>
            <a:off x="7065918" y="2931225"/>
            <a:ext cx="1371600" cy="137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0294551-87F8-DE4F-B54E-8231A9CAF5BF}"/>
              </a:ext>
            </a:extLst>
          </p:cNvPr>
          <p:cNvSpPr>
            <a:spLocks noChangeAspect="1"/>
          </p:cNvSpPr>
          <p:nvPr userDrawn="1"/>
        </p:nvSpPr>
        <p:spPr>
          <a:xfrm>
            <a:off x="7065918" y="4495861"/>
            <a:ext cx="1371600" cy="137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4854E3-04DE-4154-AD8A-9F8AC3E4EE33}"/>
              </a:ext>
            </a:extLst>
          </p:cNvPr>
          <p:cNvSpPr/>
          <p:nvPr userDrawn="1"/>
        </p:nvSpPr>
        <p:spPr>
          <a:xfrm>
            <a:off x="105351" y="86714"/>
            <a:ext cx="6208363" cy="668457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1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DDC1CFF-7E89-421D-9524-BB3AECAFE0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5351" y="496139"/>
            <a:ext cx="6208364" cy="6275148"/>
          </a:xfrm>
          <a:custGeom>
            <a:avLst/>
            <a:gdLst>
              <a:gd name="connsiteX0" fmla="*/ 0 w 4441248"/>
              <a:gd name="connsiteY0" fmla="*/ 5980106 h 6321393"/>
              <a:gd name="connsiteX1" fmla="*/ 1034410 w 4441248"/>
              <a:gd name="connsiteY1" fmla="*/ 6048613 h 6321393"/>
              <a:gd name="connsiteX2" fmla="*/ 1778431 w 4441248"/>
              <a:gd name="connsiteY2" fmla="*/ 6321393 h 6321393"/>
              <a:gd name="connsiteX3" fmla="*/ 0 w 4441248"/>
              <a:gd name="connsiteY3" fmla="*/ 6321393 h 6321393"/>
              <a:gd name="connsiteX4" fmla="*/ 2269200 w 4441248"/>
              <a:gd name="connsiteY4" fmla="*/ 5443908 h 6321393"/>
              <a:gd name="connsiteX5" fmla="*/ 2395460 w 4441248"/>
              <a:gd name="connsiteY5" fmla="*/ 5885070 h 6321393"/>
              <a:gd name="connsiteX6" fmla="*/ 1997461 w 4441248"/>
              <a:gd name="connsiteY6" fmla="*/ 6195222 h 6321393"/>
              <a:gd name="connsiteX7" fmla="*/ 1526609 w 4441248"/>
              <a:gd name="connsiteY7" fmla="*/ 5931629 h 6321393"/>
              <a:gd name="connsiteX8" fmla="*/ 4441248 w 4441248"/>
              <a:gd name="connsiteY8" fmla="*/ 4283292 h 6321393"/>
              <a:gd name="connsiteX9" fmla="*/ 4441248 w 4441248"/>
              <a:gd name="connsiteY9" fmla="*/ 6321393 h 6321393"/>
              <a:gd name="connsiteX10" fmla="*/ 2296366 w 4441248"/>
              <a:gd name="connsiteY10" fmla="*/ 6321393 h 6321393"/>
              <a:gd name="connsiteX11" fmla="*/ 2056375 w 4441248"/>
              <a:gd name="connsiteY11" fmla="*/ 6224358 h 6321393"/>
              <a:gd name="connsiteX12" fmla="*/ 0 w 4441248"/>
              <a:gd name="connsiteY12" fmla="*/ 2359561 h 6321393"/>
              <a:gd name="connsiteX13" fmla="*/ 828613 w 4441248"/>
              <a:gd name="connsiteY13" fmla="*/ 2588947 h 6321393"/>
              <a:gd name="connsiteX14" fmla="*/ 0 w 4441248"/>
              <a:gd name="connsiteY14" fmla="*/ 3479506 h 6321393"/>
              <a:gd name="connsiteX15" fmla="*/ 3025930 w 4441248"/>
              <a:gd name="connsiteY15" fmla="*/ 144202 h 6321393"/>
              <a:gd name="connsiteX16" fmla="*/ 4441248 w 4441248"/>
              <a:gd name="connsiteY16" fmla="*/ 1340385 h 6321393"/>
              <a:gd name="connsiteX17" fmla="*/ 4441248 w 4441248"/>
              <a:gd name="connsiteY17" fmla="*/ 4098899 h 6321393"/>
              <a:gd name="connsiteX18" fmla="*/ 1417099 w 4441248"/>
              <a:gd name="connsiteY18" fmla="*/ 5846153 h 6321393"/>
              <a:gd name="connsiteX19" fmla="*/ 0 w 4441248"/>
              <a:gd name="connsiteY19" fmla="*/ 5428711 h 6321393"/>
              <a:gd name="connsiteX20" fmla="*/ 0 w 4441248"/>
              <a:gd name="connsiteY20" fmla="*/ 3724470 h 6321393"/>
              <a:gd name="connsiteX21" fmla="*/ 2684090 w 4441248"/>
              <a:gd name="connsiteY21" fmla="*/ 0 h 6321393"/>
              <a:gd name="connsiteX22" fmla="*/ 2784132 w 4441248"/>
              <a:gd name="connsiteY22" fmla="*/ 186781 h 6321393"/>
              <a:gd name="connsiteX23" fmla="*/ 1027256 w 4441248"/>
              <a:gd name="connsiteY23" fmla="*/ 2337985 h 6321393"/>
              <a:gd name="connsiteX24" fmla="*/ 451581 w 4441248"/>
              <a:gd name="connsiteY24" fmla="*/ 2265656 h 632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441248" h="6321393">
                <a:moveTo>
                  <a:pt x="0" y="5980106"/>
                </a:moveTo>
                <a:lnTo>
                  <a:pt x="1034410" y="6048613"/>
                </a:lnTo>
                <a:lnTo>
                  <a:pt x="1778431" y="6321393"/>
                </a:lnTo>
                <a:lnTo>
                  <a:pt x="0" y="6321393"/>
                </a:lnTo>
                <a:close/>
                <a:moveTo>
                  <a:pt x="2269200" y="5443908"/>
                </a:moveTo>
                <a:lnTo>
                  <a:pt x="2395460" y="5885070"/>
                </a:lnTo>
                <a:lnTo>
                  <a:pt x="1997461" y="6195222"/>
                </a:lnTo>
                <a:lnTo>
                  <a:pt x="1526609" y="5931629"/>
                </a:lnTo>
                <a:close/>
                <a:moveTo>
                  <a:pt x="4441248" y="4283292"/>
                </a:moveTo>
                <a:lnTo>
                  <a:pt x="4441248" y="6321393"/>
                </a:lnTo>
                <a:lnTo>
                  <a:pt x="2296366" y="6321393"/>
                </a:lnTo>
                <a:lnTo>
                  <a:pt x="2056375" y="6224358"/>
                </a:lnTo>
                <a:close/>
                <a:moveTo>
                  <a:pt x="0" y="2359561"/>
                </a:moveTo>
                <a:lnTo>
                  <a:pt x="828613" y="2588947"/>
                </a:lnTo>
                <a:lnTo>
                  <a:pt x="0" y="3479506"/>
                </a:lnTo>
                <a:close/>
                <a:moveTo>
                  <a:pt x="3025930" y="144202"/>
                </a:moveTo>
                <a:lnTo>
                  <a:pt x="4441248" y="1340385"/>
                </a:lnTo>
                <a:lnTo>
                  <a:pt x="4441248" y="4098899"/>
                </a:lnTo>
                <a:lnTo>
                  <a:pt x="1417099" y="5846153"/>
                </a:lnTo>
                <a:lnTo>
                  <a:pt x="0" y="5428711"/>
                </a:lnTo>
                <a:lnTo>
                  <a:pt x="0" y="3724470"/>
                </a:lnTo>
                <a:close/>
                <a:moveTo>
                  <a:pt x="2684090" y="0"/>
                </a:moveTo>
                <a:lnTo>
                  <a:pt x="2784132" y="186781"/>
                </a:lnTo>
                <a:lnTo>
                  <a:pt x="1027256" y="2337985"/>
                </a:lnTo>
                <a:lnTo>
                  <a:pt x="451581" y="2265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8457" y="432000"/>
            <a:ext cx="4703542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68283" y="3582825"/>
            <a:ext cx="3002400" cy="720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8283" y="5147461"/>
            <a:ext cx="3002400" cy="720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8283" y="1369128"/>
            <a:ext cx="3002400" cy="432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68283" y="2933764"/>
            <a:ext cx="3002400" cy="432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68283" y="4498400"/>
            <a:ext cx="3002400" cy="432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68283" y="1975094"/>
            <a:ext cx="3002400" cy="720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9921541-DECE-43BB-BF92-A4B5D5EE5469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3095B3B-1284-4E49-BE50-9C84BE7E58B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491DD10-64CD-40CA-A0BB-397696C0C168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89FAF0-BF60-4AB9-A62E-595008DC4646}"/>
              </a:ext>
            </a:extLst>
          </p:cNvPr>
          <p:cNvGrpSpPr/>
          <p:nvPr userDrawn="1"/>
        </p:nvGrpSpPr>
        <p:grpSpPr>
          <a:xfrm>
            <a:off x="1892000" y="2269752"/>
            <a:ext cx="3081180" cy="3011457"/>
            <a:chOff x="1892000" y="2269752"/>
            <a:chExt cx="3081180" cy="3011457"/>
          </a:xfrm>
        </p:grpSpPr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ED7DCD52-0637-49D9-AD21-2DF94DD3E348}"/>
                </a:ext>
              </a:extLst>
            </p:cNvPr>
            <p:cNvSpPr/>
            <p:nvPr/>
          </p:nvSpPr>
          <p:spPr>
            <a:xfrm rot="4308689">
              <a:off x="2464728" y="2678543"/>
              <a:ext cx="1980696" cy="2066510"/>
            </a:xfrm>
            <a:custGeom>
              <a:avLst/>
              <a:gdLst>
                <a:gd name="connsiteX0" fmla="*/ 0 w 1980696"/>
                <a:gd name="connsiteY0" fmla="*/ 2066510 h 2066510"/>
                <a:gd name="connsiteX1" fmla="*/ 1138078 w 1980696"/>
                <a:gd name="connsiteY1" fmla="*/ 0 h 2066510"/>
                <a:gd name="connsiteX2" fmla="*/ 1980696 w 1980696"/>
                <a:gd name="connsiteY2" fmla="*/ 1530016 h 2066510"/>
                <a:gd name="connsiteX3" fmla="*/ 1459417 w 1980696"/>
                <a:gd name="connsiteY3" fmla="*/ 2066510 h 20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696" h="2066510">
                  <a:moveTo>
                    <a:pt x="0" y="2066510"/>
                  </a:moveTo>
                  <a:lnTo>
                    <a:pt x="1138078" y="0"/>
                  </a:lnTo>
                  <a:lnTo>
                    <a:pt x="1980696" y="1530016"/>
                  </a:lnTo>
                  <a:lnTo>
                    <a:pt x="1459417" y="206651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6863CC2-FBFD-47D7-AB8F-DB2367EABF92}"/>
                </a:ext>
              </a:extLst>
            </p:cNvPr>
            <p:cNvSpPr/>
            <p:nvPr/>
          </p:nvSpPr>
          <p:spPr>
            <a:xfrm rot="13830869">
              <a:off x="2730967" y="5004791"/>
              <a:ext cx="346713" cy="206124"/>
            </a:xfrm>
            <a:custGeom>
              <a:avLst/>
              <a:gdLst>
                <a:gd name="connsiteX0" fmla="*/ 346713 w 346713"/>
                <a:gd name="connsiteY0" fmla="*/ 206124 h 206124"/>
                <a:gd name="connsiteX1" fmla="*/ 0 w 346713"/>
                <a:gd name="connsiteY1" fmla="*/ 206124 h 206124"/>
                <a:gd name="connsiteX2" fmla="*/ 86666 w 346713"/>
                <a:gd name="connsiteY2" fmla="*/ 0 h 206124"/>
                <a:gd name="connsiteX3" fmla="*/ 346713 w 346713"/>
                <a:gd name="connsiteY3" fmla="*/ 206124 h 20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713" h="206124">
                  <a:moveTo>
                    <a:pt x="346713" y="206124"/>
                  </a:moveTo>
                  <a:lnTo>
                    <a:pt x="0" y="206124"/>
                  </a:lnTo>
                  <a:lnTo>
                    <a:pt x="86666" y="0"/>
                  </a:lnTo>
                  <a:lnTo>
                    <a:pt x="346713" y="206124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17">
              <a:extLst>
                <a:ext uri="{FF2B5EF4-FFF2-40B4-BE49-F238E27FC236}">
                  <a16:creationId xmlns:a16="http://schemas.microsoft.com/office/drawing/2014/main" id="{09ADFC5E-3BBA-404B-A496-A4035DF5E859}"/>
                </a:ext>
              </a:extLst>
            </p:cNvPr>
            <p:cNvSpPr/>
            <p:nvPr/>
          </p:nvSpPr>
          <p:spPr>
            <a:xfrm rot="12431080">
              <a:off x="2802151" y="4740752"/>
              <a:ext cx="710669" cy="335543"/>
            </a:xfrm>
            <a:custGeom>
              <a:avLst/>
              <a:gdLst>
                <a:gd name="connsiteX0" fmla="*/ 710669 w 710669"/>
                <a:gd name="connsiteY0" fmla="*/ 176660 h 335543"/>
                <a:gd name="connsiteX1" fmla="*/ 0 w 710669"/>
                <a:gd name="connsiteY1" fmla="*/ 335543 h 335543"/>
                <a:gd name="connsiteX2" fmla="*/ 141082 w 710669"/>
                <a:gd name="connsiteY2" fmla="*/ 0 h 335543"/>
                <a:gd name="connsiteX3" fmla="*/ 487795 w 710669"/>
                <a:gd name="connsiteY3" fmla="*/ 0 h 335543"/>
                <a:gd name="connsiteX4" fmla="*/ 710669 w 710669"/>
                <a:gd name="connsiteY4" fmla="*/ 176660 h 33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669" h="335543">
                  <a:moveTo>
                    <a:pt x="710669" y="176660"/>
                  </a:moveTo>
                  <a:lnTo>
                    <a:pt x="0" y="335543"/>
                  </a:lnTo>
                  <a:lnTo>
                    <a:pt x="141082" y="0"/>
                  </a:lnTo>
                  <a:lnTo>
                    <a:pt x="487795" y="0"/>
                  </a:lnTo>
                  <a:lnTo>
                    <a:pt x="710669" y="17666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9" name="Freeform: Shape 19">
              <a:extLst>
                <a:ext uri="{FF2B5EF4-FFF2-40B4-BE49-F238E27FC236}">
                  <a16:creationId xmlns:a16="http://schemas.microsoft.com/office/drawing/2014/main" id="{56E90DCD-03FB-4E9A-BD40-5269E9ACF1B1}"/>
                </a:ext>
              </a:extLst>
            </p:cNvPr>
            <p:cNvSpPr/>
            <p:nvPr/>
          </p:nvSpPr>
          <p:spPr>
            <a:xfrm rot="4308689">
              <a:off x="2058980" y="2102772"/>
              <a:ext cx="1246227" cy="1580187"/>
            </a:xfrm>
            <a:custGeom>
              <a:avLst/>
              <a:gdLst>
                <a:gd name="connsiteX0" fmla="*/ 0 w 1980696"/>
                <a:gd name="connsiteY0" fmla="*/ 2066510 h 2066510"/>
                <a:gd name="connsiteX1" fmla="*/ 1138078 w 1980696"/>
                <a:gd name="connsiteY1" fmla="*/ 0 h 2066510"/>
                <a:gd name="connsiteX2" fmla="*/ 1980696 w 1980696"/>
                <a:gd name="connsiteY2" fmla="*/ 1530016 h 2066510"/>
                <a:gd name="connsiteX3" fmla="*/ 1459417 w 1980696"/>
                <a:gd name="connsiteY3" fmla="*/ 2066510 h 2066510"/>
                <a:gd name="connsiteX0" fmla="*/ 0 w 1980696"/>
                <a:gd name="connsiteY0" fmla="*/ 1680311 h 1680311"/>
                <a:gd name="connsiteX1" fmla="*/ 1337031 w 1980696"/>
                <a:gd name="connsiteY1" fmla="*/ 0 h 1680311"/>
                <a:gd name="connsiteX2" fmla="*/ 1980696 w 1980696"/>
                <a:gd name="connsiteY2" fmla="*/ 1143817 h 1680311"/>
                <a:gd name="connsiteX3" fmla="*/ 1459417 w 1980696"/>
                <a:gd name="connsiteY3" fmla="*/ 1680311 h 1680311"/>
                <a:gd name="connsiteX4" fmla="*/ 0 w 1980696"/>
                <a:gd name="connsiteY4" fmla="*/ 1680311 h 1680311"/>
                <a:gd name="connsiteX0" fmla="*/ 0 w 1459417"/>
                <a:gd name="connsiteY0" fmla="*/ 1680311 h 1680311"/>
                <a:gd name="connsiteX1" fmla="*/ 1337031 w 1459417"/>
                <a:gd name="connsiteY1" fmla="*/ 0 h 1680311"/>
                <a:gd name="connsiteX2" fmla="*/ 1360698 w 1459417"/>
                <a:gd name="connsiteY2" fmla="*/ 208215 h 1680311"/>
                <a:gd name="connsiteX3" fmla="*/ 1459417 w 1459417"/>
                <a:gd name="connsiteY3" fmla="*/ 1680311 h 1680311"/>
                <a:gd name="connsiteX4" fmla="*/ 0 w 1459417"/>
                <a:gd name="connsiteY4" fmla="*/ 1680311 h 1680311"/>
                <a:gd name="connsiteX0" fmla="*/ 0 w 1360698"/>
                <a:gd name="connsiteY0" fmla="*/ 1680311 h 1688402"/>
                <a:gd name="connsiteX1" fmla="*/ 1337031 w 1360698"/>
                <a:gd name="connsiteY1" fmla="*/ 0 h 1688402"/>
                <a:gd name="connsiteX2" fmla="*/ 1360698 w 1360698"/>
                <a:gd name="connsiteY2" fmla="*/ 208215 h 1688402"/>
                <a:gd name="connsiteX3" fmla="*/ 278710 w 1360698"/>
                <a:gd name="connsiteY3" fmla="*/ 1688402 h 1688402"/>
                <a:gd name="connsiteX4" fmla="*/ 0 w 1360698"/>
                <a:gd name="connsiteY4" fmla="*/ 1680311 h 1688402"/>
                <a:gd name="connsiteX0" fmla="*/ 0 w 1360698"/>
                <a:gd name="connsiteY0" fmla="*/ 1680311 h 1698354"/>
                <a:gd name="connsiteX1" fmla="*/ 1337031 w 1360698"/>
                <a:gd name="connsiteY1" fmla="*/ 0 h 1698354"/>
                <a:gd name="connsiteX2" fmla="*/ 1360698 w 1360698"/>
                <a:gd name="connsiteY2" fmla="*/ 208215 h 1698354"/>
                <a:gd name="connsiteX3" fmla="*/ 415804 w 1360698"/>
                <a:gd name="connsiteY3" fmla="*/ 1698354 h 1698354"/>
                <a:gd name="connsiteX4" fmla="*/ 0 w 1360698"/>
                <a:gd name="connsiteY4" fmla="*/ 1680311 h 1698354"/>
                <a:gd name="connsiteX0" fmla="*/ 0 w 1360698"/>
                <a:gd name="connsiteY0" fmla="*/ 1556337 h 1574380"/>
                <a:gd name="connsiteX1" fmla="*/ 1226116 w 1360698"/>
                <a:gd name="connsiteY1" fmla="*/ 0 h 1574380"/>
                <a:gd name="connsiteX2" fmla="*/ 1360698 w 1360698"/>
                <a:gd name="connsiteY2" fmla="*/ 84241 h 1574380"/>
                <a:gd name="connsiteX3" fmla="*/ 415804 w 1360698"/>
                <a:gd name="connsiteY3" fmla="*/ 1574380 h 1574380"/>
                <a:gd name="connsiteX4" fmla="*/ 0 w 1360698"/>
                <a:gd name="connsiteY4" fmla="*/ 1556337 h 1574380"/>
                <a:gd name="connsiteX0" fmla="*/ 0 w 1303560"/>
                <a:gd name="connsiteY0" fmla="*/ 1556337 h 1574380"/>
                <a:gd name="connsiteX1" fmla="*/ 1226116 w 1303560"/>
                <a:gd name="connsiteY1" fmla="*/ 0 h 1574380"/>
                <a:gd name="connsiteX2" fmla="*/ 1303560 w 1303560"/>
                <a:gd name="connsiteY2" fmla="*/ 105569 h 1574380"/>
                <a:gd name="connsiteX3" fmla="*/ 415804 w 1303560"/>
                <a:gd name="connsiteY3" fmla="*/ 1574380 h 1574380"/>
                <a:gd name="connsiteX4" fmla="*/ 0 w 1303560"/>
                <a:gd name="connsiteY4" fmla="*/ 1556337 h 1574380"/>
                <a:gd name="connsiteX0" fmla="*/ 0 w 1246227"/>
                <a:gd name="connsiteY0" fmla="*/ 1580187 h 1580187"/>
                <a:gd name="connsiteX1" fmla="*/ 1168783 w 1246227"/>
                <a:gd name="connsiteY1" fmla="*/ 0 h 1580187"/>
                <a:gd name="connsiteX2" fmla="*/ 1246227 w 1246227"/>
                <a:gd name="connsiteY2" fmla="*/ 105569 h 1580187"/>
                <a:gd name="connsiteX3" fmla="*/ 358471 w 1246227"/>
                <a:gd name="connsiteY3" fmla="*/ 1574380 h 1580187"/>
                <a:gd name="connsiteX4" fmla="*/ 0 w 1246227"/>
                <a:gd name="connsiteY4" fmla="*/ 1580187 h 158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227" h="1580187">
                  <a:moveTo>
                    <a:pt x="0" y="1580187"/>
                  </a:moveTo>
                  <a:lnTo>
                    <a:pt x="1168783" y="0"/>
                  </a:lnTo>
                  <a:lnTo>
                    <a:pt x="1246227" y="105569"/>
                  </a:lnTo>
                  <a:lnTo>
                    <a:pt x="358471" y="1574380"/>
                  </a:lnTo>
                  <a:lnTo>
                    <a:pt x="0" y="1580187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0" name="Freeform: Shape 23">
              <a:extLst>
                <a:ext uri="{FF2B5EF4-FFF2-40B4-BE49-F238E27FC236}">
                  <a16:creationId xmlns:a16="http://schemas.microsoft.com/office/drawing/2014/main" id="{529D90B1-BC17-4168-A297-1DF303FB3C48}"/>
                </a:ext>
              </a:extLst>
            </p:cNvPr>
            <p:cNvSpPr/>
            <p:nvPr/>
          </p:nvSpPr>
          <p:spPr>
            <a:xfrm rot="17193105">
              <a:off x="4648324" y="3873318"/>
              <a:ext cx="243160" cy="406553"/>
            </a:xfrm>
            <a:custGeom>
              <a:avLst/>
              <a:gdLst>
                <a:gd name="connsiteX0" fmla="*/ 243160 w 243160"/>
                <a:gd name="connsiteY0" fmla="*/ 342071 h 406553"/>
                <a:gd name="connsiteX1" fmla="*/ 156493 w 243160"/>
                <a:gd name="connsiteY1" fmla="*/ 406553 h 406553"/>
                <a:gd name="connsiteX2" fmla="*/ 0 w 243160"/>
                <a:gd name="connsiteY2" fmla="*/ 0 h 406553"/>
                <a:gd name="connsiteX3" fmla="*/ 243160 w 243160"/>
                <a:gd name="connsiteY3" fmla="*/ 342071 h 40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160" h="406553">
                  <a:moveTo>
                    <a:pt x="243160" y="342071"/>
                  </a:moveTo>
                  <a:lnTo>
                    <a:pt x="156493" y="406553"/>
                  </a:lnTo>
                  <a:lnTo>
                    <a:pt x="0" y="0"/>
                  </a:lnTo>
                  <a:lnTo>
                    <a:pt x="243160" y="34207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C5DEA8E-5C03-42CC-987D-490297890048}"/>
                </a:ext>
              </a:extLst>
            </p:cNvPr>
            <p:cNvSpPr/>
            <p:nvPr/>
          </p:nvSpPr>
          <p:spPr>
            <a:xfrm rot="17193105">
              <a:off x="4152588" y="3654247"/>
              <a:ext cx="692798" cy="510610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404E048B-9C67-4EC0-82E9-DC9D4AEE9703}"/>
                </a:ext>
              </a:extLst>
            </p:cNvPr>
            <p:cNvSpPr/>
            <p:nvPr/>
          </p:nvSpPr>
          <p:spPr>
            <a:xfrm rot="4308689">
              <a:off x="3831248" y="2441608"/>
              <a:ext cx="648657" cy="777553"/>
            </a:xfrm>
            <a:custGeom>
              <a:avLst/>
              <a:gdLst>
                <a:gd name="connsiteX0" fmla="*/ 0 w 648657"/>
                <a:gd name="connsiteY0" fmla="*/ 777553 h 777553"/>
                <a:gd name="connsiteX1" fmla="*/ 255474 w 648657"/>
                <a:gd name="connsiteY1" fmla="*/ 0 h 777553"/>
                <a:gd name="connsiteX2" fmla="*/ 648657 w 648657"/>
                <a:gd name="connsiteY2" fmla="*/ 713937 h 777553"/>
                <a:gd name="connsiteX3" fmla="*/ 0 w 648657"/>
                <a:gd name="connsiteY3" fmla="*/ 777553 h 77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657" h="777553">
                  <a:moveTo>
                    <a:pt x="0" y="777553"/>
                  </a:moveTo>
                  <a:lnTo>
                    <a:pt x="255474" y="0"/>
                  </a:lnTo>
                  <a:lnTo>
                    <a:pt x="648657" y="713937"/>
                  </a:lnTo>
                  <a:lnTo>
                    <a:pt x="0" y="77755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EC82E52C-5E33-5942-8474-7ED4354EC95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405874" y="4835817"/>
            <a:ext cx="691688" cy="691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07EC0147-5BE6-9248-BF42-BD99608F459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405874" y="3271181"/>
            <a:ext cx="691688" cy="691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2B8E1942-1472-BC49-A624-3A31190A69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405874" y="1706545"/>
            <a:ext cx="691688" cy="6916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cxnSp>
        <p:nvCxnSpPr>
          <p:cNvPr id="36" name="Straight Connector 35" descr="First divider line on slide">
            <a:extLst>
              <a:ext uri="{FF2B5EF4-FFF2-40B4-BE49-F238E27FC236}">
                <a16:creationId xmlns:a16="http://schemas.microsoft.com/office/drawing/2014/main" id="{A140998F-B877-4BDC-843C-0071F5066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768283" y="2616579"/>
            <a:ext cx="237868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 descr="Second divider line on slide">
            <a:extLst>
              <a:ext uri="{FF2B5EF4-FFF2-40B4-BE49-F238E27FC236}">
                <a16:creationId xmlns:a16="http://schemas.microsoft.com/office/drawing/2014/main" id="{2084D353-BE8A-4AAA-8BEC-B71CEE9DD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8768283" y="4109914"/>
            <a:ext cx="237868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141BE88-4254-4C6C-92C8-71629AED69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7370" y="6085717"/>
            <a:ext cx="2520007" cy="5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15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ctagon 6">
            <a:extLst>
              <a:ext uri="{FF2B5EF4-FFF2-40B4-BE49-F238E27FC236}">
                <a16:creationId xmlns:a16="http://schemas.microsoft.com/office/drawing/2014/main" id="{12B87281-2FCA-44C5-BFC9-FD653787EFC4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40000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6BF03E-F48E-4C0A-9078-07AC4DDF896A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827500-FC74-463C-9312-BC59104AEBD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0EE18F-610D-4230-BA82-4E5007401ADD}"/>
              </a:ext>
            </a:extLst>
          </p:cNvPr>
          <p:cNvSpPr txBox="1"/>
          <p:nvPr userDrawn="1"/>
        </p:nvSpPr>
        <p:spPr>
          <a:xfrm>
            <a:off x="8734570" y="6278857"/>
            <a:ext cx="2510557" cy="1846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200" noProof="0" dirty="0">
                <a:solidFill>
                  <a:schemeClr val="tx2"/>
                </a:solidFill>
                <a:latin typeface="+mj-lt"/>
              </a:rPr>
              <a:t>Your Logo or Name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AF375EA-F235-4EAA-A52F-D6BF0D6EDDCA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3C8C5B-6356-4B7C-887C-A436D7DB4059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120C00-0FF6-411F-B2D6-C625ED6BD241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142C1D-78E5-4AD5-BEF3-C015D6E3FEBD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0D9306-2240-47FF-AA2F-DC7C26A008A4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0" r:id="rId4"/>
    <p:sldLayoutId id="2147483652" r:id="rId5"/>
    <p:sldLayoutId id="2147483656" r:id="rId6"/>
    <p:sldLayoutId id="2147483657" r:id="rId7"/>
    <p:sldLayoutId id="2147483684" r:id="rId8"/>
    <p:sldLayoutId id="2147483683" r:id="rId9"/>
    <p:sldLayoutId id="2147483668" r:id="rId10"/>
    <p:sldLayoutId id="2147483670" r:id="rId11"/>
    <p:sldLayoutId id="2147483653" r:id="rId12"/>
    <p:sldLayoutId id="2147483673" r:id="rId13"/>
    <p:sldLayoutId id="2147483674" r:id="rId14"/>
    <p:sldLayoutId id="2147483676" r:id="rId15"/>
    <p:sldLayoutId id="2147483677" r:id="rId16"/>
    <p:sldLayoutId id="2147483654" r:id="rId17"/>
    <p:sldLayoutId id="2147483660" r:id="rId18"/>
    <p:sldLayoutId id="2147483661" r:id="rId19"/>
    <p:sldLayoutId id="2147483678" r:id="rId20"/>
    <p:sldLayoutId id="2147483686" r:id="rId21"/>
    <p:sldLayoutId id="2147483687" r:id="rId22"/>
    <p:sldLayoutId id="2147483689" r:id="rId23"/>
    <p:sldLayoutId id="2147483690" r:id="rId24"/>
    <p:sldLayoutId id="2147483688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4.png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4.png"/><Relationship Id="rId12" Type="http://schemas.openxmlformats.org/officeDocument/2006/relationships/image" Target="../media/image4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3.svg"/><Relationship Id="rId11" Type="http://schemas.openxmlformats.org/officeDocument/2006/relationships/image" Target="../media/image18.jp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media13.m4a"/><Relationship Id="rId7" Type="http://schemas.openxmlformats.org/officeDocument/2006/relationships/image" Target="../media/image13.svg"/><Relationship Id="rId12" Type="http://schemas.openxmlformats.org/officeDocument/2006/relationships/image" Target="../media/image4.png"/><Relationship Id="rId2" Type="http://schemas.microsoft.com/office/2007/relationships/media" Target="../media/media13.m4a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5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3.svg"/><Relationship Id="rId11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5.m4a"/><Relationship Id="rId7" Type="http://schemas.openxmlformats.org/officeDocument/2006/relationships/image" Target="../media/image15.svg"/><Relationship Id="rId2" Type="http://schemas.microsoft.com/office/2007/relationships/media" Target="../media/media15.m4a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png"/><Relationship Id="rId5" Type="http://schemas.openxmlformats.org/officeDocument/2006/relationships/image" Target="../media/image28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12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svg"/><Relationship Id="rId11" Type="http://schemas.openxmlformats.org/officeDocument/2006/relationships/image" Target="../media/image11.jp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7.png"/><Relationship Id="rId12" Type="http://schemas.openxmlformats.org/officeDocument/2006/relationships/image" Target="../media/image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svg"/><Relationship Id="rId11" Type="http://schemas.openxmlformats.org/officeDocument/2006/relationships/image" Target="../media/image11.jp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4.png"/><Relationship Id="rId3" Type="http://schemas.openxmlformats.org/officeDocument/2006/relationships/audio" Target="../media/media5.m4a"/><Relationship Id="rId7" Type="http://schemas.openxmlformats.org/officeDocument/2006/relationships/image" Target="../media/image13.svg"/><Relationship Id="rId12" Type="http://schemas.openxmlformats.org/officeDocument/2006/relationships/image" Target="../media/image18.jpg"/><Relationship Id="rId2" Type="http://schemas.microsoft.com/office/2007/relationships/media" Target="../media/media5.m4a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4.png"/><Relationship Id="rId3" Type="http://schemas.openxmlformats.org/officeDocument/2006/relationships/audio" Target="../media/media6.m4a"/><Relationship Id="rId7" Type="http://schemas.openxmlformats.org/officeDocument/2006/relationships/image" Target="../media/image13.svg"/><Relationship Id="rId12" Type="http://schemas.openxmlformats.org/officeDocument/2006/relationships/image" Target="../media/image18.jpg"/><Relationship Id="rId2" Type="http://schemas.microsoft.com/office/2007/relationships/media" Target="../media/media6.m4a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audio" Target="../media/media7.m4a"/><Relationship Id="rId7" Type="http://schemas.openxmlformats.org/officeDocument/2006/relationships/image" Target="../media/image20.emf"/><Relationship Id="rId2" Type="http://schemas.microsoft.com/office/2007/relationships/media" Target="../media/media7.m4a"/><Relationship Id="rId1" Type="http://schemas.openxmlformats.org/officeDocument/2006/relationships/tags" Target="../tags/tag3.xml"/><Relationship Id="rId6" Type="http://schemas.openxmlformats.org/officeDocument/2006/relationships/image" Target="../media/image19.jpg"/><Relationship Id="rId11" Type="http://schemas.openxmlformats.org/officeDocument/2006/relationships/image" Target="../media/image4.png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5.png"/><Relationship Id="rId18" Type="http://schemas.openxmlformats.org/officeDocument/2006/relationships/image" Target="../media/image10.svg"/><Relationship Id="rId3" Type="http://schemas.openxmlformats.org/officeDocument/2006/relationships/audio" Target="../media/media8.m4a"/><Relationship Id="rId7" Type="http://schemas.openxmlformats.org/officeDocument/2006/relationships/image" Target="../media/image25.png"/><Relationship Id="rId12" Type="http://schemas.openxmlformats.org/officeDocument/2006/relationships/image" Target="../media/image17.svg"/><Relationship Id="rId17" Type="http://schemas.openxmlformats.org/officeDocument/2006/relationships/image" Target="../media/image9.png"/><Relationship Id="rId2" Type="http://schemas.microsoft.com/office/2007/relationships/media" Target="../media/media8.m4a"/><Relationship Id="rId16" Type="http://schemas.openxmlformats.org/officeDocument/2006/relationships/image" Target="../media/image15.svg"/><Relationship Id="rId1" Type="http://schemas.openxmlformats.org/officeDocument/2006/relationships/tags" Target="../tags/tag4.xml"/><Relationship Id="rId6" Type="http://schemas.openxmlformats.org/officeDocument/2006/relationships/image" Target="../media/image24.jpg"/><Relationship Id="rId11" Type="http://schemas.openxmlformats.org/officeDocument/2006/relationships/image" Target="../media/image16.png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14.png"/><Relationship Id="rId10" Type="http://schemas.openxmlformats.org/officeDocument/2006/relationships/image" Target="../media/image13.svg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2.png"/><Relationship Id="rId1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4.png"/><Relationship Id="rId2" Type="http://schemas.microsoft.com/office/2007/relationships/media" Target="../media/media9.m4a"/><Relationship Id="rId1" Type="http://schemas.openxmlformats.org/officeDocument/2006/relationships/tags" Target="../tags/tag5.xml"/><Relationship Id="rId6" Type="http://schemas.openxmlformats.org/officeDocument/2006/relationships/image" Target="../media/image27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r>
              <a:rPr lang="en-US" dirty="0"/>
              <a:t>Innovation Small Grants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Training Module 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Innovation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3" name="1.1.m4a">
            <a:hlinkClick r:id="" action="ppaction://media"/>
            <a:extLst>
              <a:ext uri="{FF2B5EF4-FFF2-40B4-BE49-F238E27FC236}">
                <a16:creationId xmlns:a16="http://schemas.microsoft.com/office/drawing/2014/main" id="{1DF032F1-CCF4-7F4F-A656-96FA30180C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50800" y="6032500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3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00"/>
    </mc:Choice>
    <mc:Fallback xmlns="">
      <p:transition spd="slow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1, Section 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/>
              <a:t>Innovation is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renewing, advancing or changing the way things are done</a:t>
            </a:r>
          </a:p>
          <a:p>
            <a:pPr marL="0" lv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sz="4400" dirty="0"/>
              <a:t>Types of innovation</a:t>
            </a:r>
          </a:p>
          <a:p>
            <a:pPr marL="0" indent="0">
              <a:buNone/>
            </a:pPr>
            <a:r>
              <a:rPr lang="en-US" dirty="0"/>
              <a:t>Innovation is diverse, and includes but is not limited to:</a:t>
            </a:r>
          </a:p>
          <a:p>
            <a:r>
              <a:rPr lang="en-US" dirty="0"/>
              <a:t>Disruptive</a:t>
            </a:r>
          </a:p>
          <a:p>
            <a:r>
              <a:rPr lang="en-US" dirty="0"/>
              <a:t>Adaptive</a:t>
            </a:r>
          </a:p>
          <a:p>
            <a:r>
              <a:rPr lang="en-US" dirty="0"/>
              <a:t>Revival</a:t>
            </a:r>
          </a:p>
          <a:p>
            <a:r>
              <a:rPr lang="en-US" dirty="0"/>
              <a:t>Social process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F9260D-4D06-48B4-A4E1-FAF3B345D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0" y="53180"/>
            <a:ext cx="6013312" cy="45099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Learning recap</a:t>
            </a:r>
          </a:p>
        </p:txBody>
      </p:sp>
      <p:pic>
        <p:nvPicPr>
          <p:cNvPr id="8" name="1.10.m4a">
            <a:hlinkClick r:id="" action="ppaction://media"/>
            <a:extLst>
              <a:ext uri="{FF2B5EF4-FFF2-40B4-BE49-F238E27FC236}">
                <a16:creationId xmlns:a16="http://schemas.microsoft.com/office/drawing/2014/main" id="{188CA90C-E50B-1D47-96D7-8516926124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0" y="6042903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6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33"/>
    </mc:Choice>
    <mc:Fallback xmlns="">
      <p:transition spd="slow" advTm="28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r>
              <a:rPr lang="en-US" dirty="0"/>
              <a:t>Training Module 1</a:t>
            </a:r>
            <a:br>
              <a:rPr lang="en-US" dirty="0"/>
            </a:br>
            <a:r>
              <a:rPr lang="en-US" dirty="0"/>
              <a:t>Section 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Innovation pathways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3" name="1.11.m4a">
            <a:hlinkClick r:id="" action="ppaction://media"/>
            <a:extLst>
              <a:ext uri="{FF2B5EF4-FFF2-40B4-BE49-F238E27FC236}">
                <a16:creationId xmlns:a16="http://schemas.microsoft.com/office/drawing/2014/main" id="{5C5C9319-9F6C-EF44-B809-DBD525C6D5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69194" y="6044981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2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39"/>
    </mc:Choice>
    <mc:Fallback xmlns="">
      <p:transition spd="slow" advTm="6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innovation pathway?</a:t>
            </a:r>
          </a:p>
        </p:txBody>
      </p:sp>
      <p:pic>
        <p:nvPicPr>
          <p:cNvPr id="9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0876" y="4942334"/>
            <a:ext cx="6895123" cy="1427204"/>
          </a:xfrm>
        </p:spPr>
        <p:txBody>
          <a:bodyPr/>
          <a:lstStyle/>
          <a:p>
            <a:pPr algn="l"/>
            <a:r>
              <a:rPr lang="en-GB" dirty="0"/>
              <a:t>Innovation is an on going process of scoping, testing, learning, and scaling. </a:t>
            </a:r>
          </a:p>
        </p:txBody>
      </p:sp>
      <p:pic>
        <p:nvPicPr>
          <p:cNvPr id="95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/>
      </p:pic>
      <p:pic>
        <p:nvPicPr>
          <p:cNvPr id="97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EE94A18-D525-41CA-B020-51187422A2BF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1"/>
          <a:srcRect l="24115" r="24115"/>
          <a:stretch>
            <a:fillRect/>
          </a:stretch>
        </p:blipFill>
        <p:spPr>
          <a:xfrm>
            <a:off x="7792278" y="118591"/>
            <a:ext cx="4255360" cy="5934339"/>
          </a:xfrm>
        </p:spPr>
      </p:pic>
      <p:sp>
        <p:nvSpPr>
          <p:cNvPr id="12" name="Circular Arrow 11"/>
          <p:cNvSpPr/>
          <p:nvPr/>
        </p:nvSpPr>
        <p:spPr>
          <a:xfrm>
            <a:off x="1856153" y="1387230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ircular Arrow 17"/>
          <p:cNvSpPr/>
          <p:nvPr/>
        </p:nvSpPr>
        <p:spPr>
          <a:xfrm>
            <a:off x="4138246" y="1383322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ircular Arrow 12"/>
          <p:cNvSpPr/>
          <p:nvPr/>
        </p:nvSpPr>
        <p:spPr>
          <a:xfrm rot="10800000">
            <a:off x="4212492" y="2297722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ircular Arrow 13"/>
          <p:cNvSpPr/>
          <p:nvPr/>
        </p:nvSpPr>
        <p:spPr>
          <a:xfrm rot="10800000">
            <a:off x="1883508" y="2313353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726076" y="1308182"/>
            <a:ext cx="2160587" cy="504000"/>
          </a:xfrm>
        </p:spPr>
        <p:txBody>
          <a:bodyPr/>
          <a:lstStyle/>
          <a:p>
            <a:r>
              <a:rPr lang="en-US" dirty="0"/>
              <a:t>Testing cycles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2793156" y="4043562"/>
            <a:ext cx="2160588" cy="504000"/>
          </a:xfrm>
        </p:spPr>
        <p:txBody>
          <a:bodyPr/>
          <a:lstStyle/>
          <a:p>
            <a:r>
              <a:rPr lang="en-US" dirty="0"/>
              <a:t>Learning cycles</a:t>
            </a:r>
          </a:p>
        </p:txBody>
      </p:sp>
      <p:pic>
        <p:nvPicPr>
          <p:cNvPr id="6" name="1.12.m4a">
            <a:hlinkClick r:id="" action="ppaction://media"/>
            <a:extLst>
              <a:ext uri="{FF2B5EF4-FFF2-40B4-BE49-F238E27FC236}">
                <a16:creationId xmlns:a16="http://schemas.microsoft.com/office/drawing/2014/main" id="{16F7C94F-48DA-B448-A583-CFE2FA077D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/>
        </p:blipFill>
        <p:spPr>
          <a:xfrm>
            <a:off x="0" y="6048176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7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857"/>
    </mc:Choice>
    <mc:Fallback xmlns="">
      <p:transition spd="slow" advTm="63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61846" y="1523999"/>
            <a:ext cx="6096000" cy="463061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nip Same Side Corner Rectangle 33"/>
          <p:cNvSpPr/>
          <p:nvPr/>
        </p:nvSpPr>
        <p:spPr>
          <a:xfrm rot="5400000">
            <a:off x="-155697" y="2301633"/>
            <a:ext cx="4942009" cy="3380153"/>
          </a:xfrm>
          <a:prstGeom prst="snip2SameRect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/>
          <p:cNvSpPr/>
          <p:nvPr/>
        </p:nvSpPr>
        <p:spPr>
          <a:xfrm rot="16200000">
            <a:off x="6995075" y="1856456"/>
            <a:ext cx="4356469" cy="3692772"/>
          </a:xfrm>
          <a:prstGeom prst="snip2SameRect">
            <a:avLst/>
          </a:prstGeom>
          <a:solidFill>
            <a:srgbClr val="336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An innovation pathway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8675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684947" y="2677136"/>
            <a:ext cx="1132130" cy="820249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Identify adaptation challenges</a:t>
            </a:r>
          </a:p>
        </p:txBody>
      </p:sp>
      <p:sp>
        <p:nvSpPr>
          <p:cNvPr id="28676" name="Text Placeholder 12">
            <a:extLst>
              <a:ext uri="{FF2B5EF4-FFF2-40B4-BE49-F238E27FC236}">
                <a16:creationId xmlns:a16="http://schemas.microsoft.com/office/drawing/2014/main" id="{824669F4-0123-684B-A7DE-D65B1D6541C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4193443" y="4378814"/>
            <a:ext cx="1609480" cy="900113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Diffuse innovation to target area</a:t>
            </a:r>
          </a:p>
        </p:txBody>
      </p:sp>
      <p:sp>
        <p:nvSpPr>
          <p:cNvPr id="28677" name="Text Placeholder 8">
            <a:extLst>
              <a:ext uri="{FF2B5EF4-FFF2-40B4-BE49-F238E27FC236}">
                <a16:creationId xmlns:a16="http://schemas.microsoft.com/office/drawing/2014/main" id="{7062D85F-7E69-ED49-8781-A4349DB37BC7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2463679" y="4315193"/>
            <a:ext cx="1404938" cy="504825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Seek existing innovations</a:t>
            </a:r>
          </a:p>
        </p:txBody>
      </p:sp>
      <p:sp>
        <p:nvSpPr>
          <p:cNvPr id="28678" name="Text Placeholder 3">
            <a:extLst>
              <a:ext uri="{FF2B5EF4-FFF2-40B4-BE49-F238E27FC236}">
                <a16:creationId xmlns:a16="http://schemas.microsoft.com/office/drawing/2014/main" id="{7E4723E5-DE21-304B-9546-CC3112F9B0F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4220064" y="3206505"/>
            <a:ext cx="1680551" cy="900113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Design and develop innovation</a:t>
            </a:r>
          </a:p>
        </p:txBody>
      </p:sp>
      <p:sp>
        <p:nvSpPr>
          <p:cNvPr id="28679" name="Text Placeholder 9">
            <a:extLst>
              <a:ext uri="{FF2B5EF4-FFF2-40B4-BE49-F238E27FC236}">
                <a16:creationId xmlns:a16="http://schemas.microsoft.com/office/drawing/2014/main" id="{222F4B68-97D3-4B44-A99A-25F9AEC3818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2464411" y="3497751"/>
            <a:ext cx="1345589" cy="504825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Create new solutions</a:t>
            </a:r>
          </a:p>
        </p:txBody>
      </p:sp>
      <p:sp>
        <p:nvSpPr>
          <p:cNvPr id="28682" name="Text Placeholder 11">
            <a:extLst>
              <a:ext uri="{FF2B5EF4-FFF2-40B4-BE49-F238E27FC236}">
                <a16:creationId xmlns:a16="http://schemas.microsoft.com/office/drawing/2014/main" id="{21DA17FB-B412-2149-80FF-2898192FD500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675053" y="4709137"/>
            <a:ext cx="1200639" cy="504825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Look for solutions</a:t>
            </a:r>
          </a:p>
        </p:txBody>
      </p:sp>
      <p:sp>
        <p:nvSpPr>
          <p:cNvPr id="28683" name="Text Placeholder 6">
            <a:extLst>
              <a:ext uri="{FF2B5EF4-FFF2-40B4-BE49-F238E27FC236}">
                <a16:creationId xmlns:a16="http://schemas.microsoft.com/office/drawing/2014/main" id="{9A6CA23F-9ABB-054F-A8F5-D42F57BEC44A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5833206" y="3323735"/>
            <a:ext cx="1142024" cy="2010264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/>
              <a:t>Test</a:t>
            </a:r>
          </a:p>
          <a:p>
            <a:pPr marL="0" indent="0" algn="ctr">
              <a:buNone/>
            </a:pPr>
            <a:endParaRPr lang="en-US" altLang="en-US" dirty="0"/>
          </a:p>
          <a:p>
            <a:pPr marL="0" indent="0" algn="ctr">
              <a:buNone/>
            </a:pPr>
            <a:r>
              <a:rPr lang="en-US" altLang="en-US" dirty="0"/>
              <a:t>Engage</a:t>
            </a:r>
          </a:p>
          <a:p>
            <a:pPr marL="0" indent="0" algn="ctr">
              <a:buNone/>
            </a:pPr>
            <a:endParaRPr lang="en-US" altLang="en-US" dirty="0"/>
          </a:p>
          <a:p>
            <a:pPr marL="0" indent="0" algn="ctr">
              <a:buNone/>
            </a:pPr>
            <a:r>
              <a:rPr lang="en-US" altLang="en-US" dirty="0"/>
              <a:t>Learn</a:t>
            </a:r>
          </a:p>
        </p:txBody>
      </p:sp>
      <p:sp>
        <p:nvSpPr>
          <p:cNvPr id="28684" name="Text Placeholder 14">
            <a:extLst>
              <a:ext uri="{FF2B5EF4-FFF2-40B4-BE49-F238E27FC236}">
                <a16:creationId xmlns:a16="http://schemas.microsoft.com/office/drawing/2014/main" id="{70B10DB2-709F-4943-97C3-7B6A6ADA48B2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676399" y="3829905"/>
            <a:ext cx="1082064" cy="820249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Explore problems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 txBox="1">
            <a:spLocks noChangeArrowheads="1"/>
          </p:cNvSpPr>
          <p:nvPr/>
        </p:nvSpPr>
        <p:spPr>
          <a:xfrm>
            <a:off x="8574575" y="2636350"/>
            <a:ext cx="1370501" cy="9001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Scale to other areas / applications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 txBox="1">
            <a:spLocks noChangeArrowheads="1"/>
          </p:cNvSpPr>
          <p:nvPr/>
        </p:nvSpPr>
        <p:spPr>
          <a:xfrm>
            <a:off x="9234974" y="3886808"/>
            <a:ext cx="1198563" cy="9001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Build portfolios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 txBox="1">
            <a:spLocks noChangeArrowheads="1"/>
          </p:cNvSpPr>
          <p:nvPr/>
        </p:nvSpPr>
        <p:spPr>
          <a:xfrm>
            <a:off x="7355378" y="3847733"/>
            <a:ext cx="1397856" cy="9001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Pilot and demonstrate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 txBox="1">
            <a:spLocks noChangeArrowheads="1"/>
          </p:cNvSpPr>
          <p:nvPr/>
        </p:nvSpPr>
        <p:spPr>
          <a:xfrm>
            <a:off x="10246334" y="3145696"/>
            <a:ext cx="1437664" cy="18561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altLang="en-US" dirty="0"/>
              <a:t>Embed and normalize  locally</a:t>
            </a:r>
          </a:p>
          <a:p>
            <a:pPr marL="0" indent="0" algn="r">
              <a:buFont typeface="Arial" panose="020B0604020202020204" pitchFamily="34" charset="0"/>
              <a:buNone/>
            </a:pPr>
            <a:endParaRPr lang="en-US" altLang="en-US" dirty="0"/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altLang="en-US" dirty="0"/>
              <a:t>National / international scaling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 txBox="1">
            <a:spLocks noChangeArrowheads="1"/>
          </p:cNvSpPr>
          <p:nvPr/>
        </p:nvSpPr>
        <p:spPr>
          <a:xfrm>
            <a:off x="8582392" y="4836380"/>
            <a:ext cx="1460377" cy="9001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/>
              <a:t>Innovate wider systems</a:t>
            </a:r>
          </a:p>
        </p:txBody>
      </p:sp>
      <p:pic>
        <p:nvPicPr>
          <p:cNvPr id="30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31223" y="1654707"/>
            <a:ext cx="854075" cy="854075"/>
          </a:xfrm>
          <a:prstGeom prst="rect">
            <a:avLst/>
          </a:prstGeom>
        </p:spPr>
      </p:pic>
      <p:pic>
        <p:nvPicPr>
          <p:cNvPr id="3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431714" y="1674246"/>
            <a:ext cx="854075" cy="854075"/>
          </a:xfrm>
          <a:prstGeom prst="rect">
            <a:avLst/>
          </a:prstGeom>
        </p:spPr>
      </p:pic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288513" y="1654707"/>
            <a:ext cx="854075" cy="854075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781540" y="3536460"/>
            <a:ext cx="254000" cy="27353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wn Arrow 36"/>
          <p:cNvSpPr/>
          <p:nvPr/>
        </p:nvSpPr>
        <p:spPr>
          <a:xfrm>
            <a:off x="797174" y="4431304"/>
            <a:ext cx="254000" cy="27353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02154" y="3683000"/>
            <a:ext cx="752231" cy="1397000"/>
            <a:chOff x="1602154" y="3683000"/>
            <a:chExt cx="752231" cy="1397000"/>
          </a:xfrm>
        </p:grpSpPr>
        <p:sp>
          <p:nvSpPr>
            <p:cNvPr id="8" name="Bent-Up Arrow 7"/>
            <p:cNvSpPr/>
            <p:nvPr/>
          </p:nvSpPr>
          <p:spPr>
            <a:xfrm rot="5400000">
              <a:off x="1401885" y="4107962"/>
              <a:ext cx="1377462" cy="527538"/>
            </a:xfrm>
            <a:prstGeom prst="bent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Bent-Up Arrow 38"/>
            <p:cNvSpPr/>
            <p:nvPr/>
          </p:nvSpPr>
          <p:spPr>
            <a:xfrm rot="5400000">
              <a:off x="1786794" y="4496777"/>
              <a:ext cx="599832" cy="527538"/>
            </a:xfrm>
            <a:prstGeom prst="bent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1602154" y="5080000"/>
              <a:ext cx="351692" cy="0"/>
            </a:xfrm>
            <a:prstGeom prst="line">
              <a:avLst/>
            </a:prstGeom>
            <a:ln w="1270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ight Arrow 19"/>
          <p:cNvSpPr/>
          <p:nvPr/>
        </p:nvSpPr>
        <p:spPr>
          <a:xfrm>
            <a:off x="3692772" y="3536463"/>
            <a:ext cx="429846" cy="293077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Arrow 53"/>
          <p:cNvSpPr/>
          <p:nvPr/>
        </p:nvSpPr>
        <p:spPr>
          <a:xfrm>
            <a:off x="3688864" y="4450860"/>
            <a:ext cx="429846" cy="293077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5589954" y="3378200"/>
            <a:ext cx="1680309" cy="1649044"/>
            <a:chOff x="5609492" y="3241431"/>
            <a:chExt cx="1680309" cy="1649044"/>
          </a:xfrm>
        </p:grpSpPr>
        <p:sp>
          <p:nvSpPr>
            <p:cNvPr id="55" name="Circular Arrow 54"/>
            <p:cNvSpPr/>
            <p:nvPr/>
          </p:nvSpPr>
          <p:spPr>
            <a:xfrm rot="16200000">
              <a:off x="5658338" y="3196491"/>
              <a:ext cx="828431" cy="926124"/>
            </a:xfrm>
            <a:prstGeom prst="circular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Circular Arrow 55"/>
            <p:cNvSpPr/>
            <p:nvPr/>
          </p:nvSpPr>
          <p:spPr>
            <a:xfrm rot="16200000">
              <a:off x="5673970" y="4013198"/>
              <a:ext cx="828431" cy="926124"/>
            </a:xfrm>
            <a:prstGeom prst="circular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7" name="Circular Arrow 56"/>
            <p:cNvSpPr/>
            <p:nvPr/>
          </p:nvSpPr>
          <p:spPr>
            <a:xfrm rot="5400000">
              <a:off x="6396892" y="3192585"/>
              <a:ext cx="828431" cy="926124"/>
            </a:xfrm>
            <a:prstGeom prst="circular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8" name="Circular Arrow 57"/>
            <p:cNvSpPr/>
            <p:nvPr/>
          </p:nvSpPr>
          <p:spPr>
            <a:xfrm rot="5400000">
              <a:off x="6412523" y="4009292"/>
              <a:ext cx="828431" cy="926124"/>
            </a:xfrm>
            <a:prstGeom prst="circular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Left-Right-Up Arrow 21"/>
          <p:cNvSpPr/>
          <p:nvPr/>
        </p:nvSpPr>
        <p:spPr>
          <a:xfrm rot="5400000">
            <a:off x="8128000" y="3849079"/>
            <a:ext cx="1426308" cy="605692"/>
          </a:xfrm>
          <a:prstGeom prst="leftRightUp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7473283" y="5443967"/>
            <a:ext cx="1221331" cy="1081879"/>
            <a:chOff x="7399037" y="5017329"/>
            <a:chExt cx="1408709" cy="1511725"/>
          </a:xfrm>
        </p:grpSpPr>
        <p:sp>
          <p:nvSpPr>
            <p:cNvPr id="69" name="Circular Arrow 68"/>
            <p:cNvSpPr/>
            <p:nvPr/>
          </p:nvSpPr>
          <p:spPr>
            <a:xfrm rot="9663699">
              <a:off x="7481103" y="5158007"/>
              <a:ext cx="1326643" cy="1371047"/>
            </a:xfrm>
            <a:prstGeom prst="circularArrow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0" name="Circular Arrow 69"/>
            <p:cNvSpPr/>
            <p:nvPr/>
          </p:nvSpPr>
          <p:spPr>
            <a:xfrm rot="20284202">
              <a:off x="7399037" y="5017329"/>
              <a:ext cx="1326643" cy="1371047"/>
            </a:xfrm>
            <a:prstGeom prst="circularArrow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307683" y="5791752"/>
            <a:ext cx="1221331" cy="1081879"/>
            <a:chOff x="7399037" y="5017329"/>
            <a:chExt cx="1408709" cy="1511725"/>
          </a:xfrm>
        </p:grpSpPr>
        <p:sp>
          <p:nvSpPr>
            <p:cNvPr id="72" name="Circular Arrow 71"/>
            <p:cNvSpPr/>
            <p:nvPr/>
          </p:nvSpPr>
          <p:spPr>
            <a:xfrm rot="9663699">
              <a:off x="7481103" y="5158007"/>
              <a:ext cx="1326643" cy="1371047"/>
            </a:xfrm>
            <a:prstGeom prst="circularArrow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3" name="Circular Arrow 72"/>
            <p:cNvSpPr/>
            <p:nvPr/>
          </p:nvSpPr>
          <p:spPr>
            <a:xfrm rot="20284202">
              <a:off x="7399037" y="5017329"/>
              <a:ext cx="1326643" cy="1371047"/>
            </a:xfrm>
            <a:prstGeom prst="circularArrow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Oval 3"/>
          <p:cNvSpPr/>
          <p:nvPr/>
        </p:nvSpPr>
        <p:spPr>
          <a:xfrm>
            <a:off x="2355446" y="1454571"/>
            <a:ext cx="6349467" cy="4773455"/>
          </a:xfrm>
          <a:prstGeom prst="ellipse">
            <a:avLst/>
          </a:prstGeom>
          <a:noFill/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1.13.m4a">
            <a:hlinkClick r:id="" action="ppaction://media"/>
            <a:extLst>
              <a:ext uri="{FF2B5EF4-FFF2-40B4-BE49-F238E27FC236}">
                <a16:creationId xmlns:a16="http://schemas.microsoft.com/office/drawing/2014/main" id="{2565B7B4-DD5A-A14D-B28C-E964C3D888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rcRect/>
          <a:stretch/>
        </p:blipFill>
        <p:spPr>
          <a:xfrm>
            <a:off x="9525" y="605203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675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000"/>
    </mc:Choice>
    <mc:Fallback xmlns="">
      <p:transition spd="slow" advTm="2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19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6" grpId="0" animBg="1"/>
      <p:bldP spid="5" grpId="0" animBg="1"/>
      <p:bldP spid="28675" grpId="0" build="p"/>
      <p:bldP spid="28676" grpId="0" build="p"/>
      <p:bldP spid="28677" grpId="0" build="p"/>
      <p:bldP spid="28678" grpId="0" build="p"/>
      <p:bldP spid="28679" grpId="0" build="p"/>
      <p:bldP spid="28682" grpId="0" build="p"/>
      <p:bldP spid="28683" grpId="0" build="p"/>
      <p:bldP spid="28684" grpId="0" build="p"/>
      <p:bldP spid="25" grpId="0"/>
      <p:bldP spid="26" grpId="0"/>
      <p:bldP spid="27" grpId="0"/>
      <p:bldP spid="28" grpId="0"/>
      <p:bldP spid="29" grpId="0"/>
      <p:bldP spid="7" grpId="0" animBg="1"/>
      <p:bldP spid="37" grpId="0" animBg="1"/>
      <p:bldP spid="20" grpId="0" animBg="1"/>
      <p:bldP spid="54" grpId="0" animBg="1"/>
      <p:bldP spid="22" grpId="0" animBg="1"/>
      <p:bldP spid="4" grpId="0" animBg="1"/>
    </p:bldLst>
  </p:timing>
  <p:extLst>
    <p:ext uri="{E180D4A7-C9FB-4DFB-919C-405C955672EB}">
      <p14:showEvtLst xmlns:p14="http://schemas.microsoft.com/office/powerpoint/2010/main">
        <p14:playEvt time="1980" objId="9"/>
        <p14:stopEvt time="229824" objId="9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6770" y="136768"/>
            <a:ext cx="5959230" cy="44156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1, Section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299" y="1152000"/>
            <a:ext cx="5464863" cy="4680000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/>
              <a:t>Innovation as a pathway</a:t>
            </a:r>
          </a:p>
          <a:p>
            <a:pPr marL="0" indent="0">
              <a:buNone/>
            </a:pPr>
            <a:r>
              <a:rPr lang="en-US" sz="2400" dirty="0"/>
              <a:t>Stage 1: Identify, seek, ideate</a:t>
            </a:r>
          </a:p>
          <a:p>
            <a:pPr marL="0" indent="0">
              <a:buNone/>
            </a:pPr>
            <a:r>
              <a:rPr lang="en-US" sz="2400" dirty="0"/>
              <a:t>Stage 2: Test, engage, learn, adapt</a:t>
            </a:r>
          </a:p>
          <a:p>
            <a:pPr marL="0" indent="0">
              <a:buNone/>
            </a:pPr>
            <a:r>
              <a:rPr lang="en-US" sz="2400" dirty="0"/>
              <a:t>Stage 3: Scale, develop, share, normalize</a:t>
            </a:r>
          </a:p>
          <a:p>
            <a:pPr mar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11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Learning recap</a:t>
            </a:r>
          </a:p>
        </p:txBody>
      </p:sp>
      <p:pic>
        <p:nvPicPr>
          <p:cNvPr id="30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00300" y="1889168"/>
            <a:ext cx="854075" cy="854075"/>
          </a:xfrm>
          <a:prstGeom prst="rect">
            <a:avLst/>
          </a:prstGeom>
        </p:spPr>
      </p:pic>
      <p:pic>
        <p:nvPicPr>
          <p:cNvPr id="3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794022" y="1889168"/>
            <a:ext cx="854075" cy="854075"/>
          </a:xfrm>
          <a:prstGeom prst="rect">
            <a:avLst/>
          </a:prstGeom>
        </p:spPr>
      </p:pic>
      <p:pic>
        <p:nvPicPr>
          <p:cNvPr id="32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5087744" y="1889168"/>
            <a:ext cx="854075" cy="854075"/>
          </a:xfrm>
          <a:prstGeom prst="rect">
            <a:avLst/>
          </a:prstGeom>
        </p:spPr>
      </p:pic>
      <p:sp>
        <p:nvSpPr>
          <p:cNvPr id="33" name="Circular Arrow 32"/>
          <p:cNvSpPr/>
          <p:nvPr/>
        </p:nvSpPr>
        <p:spPr>
          <a:xfrm>
            <a:off x="1269999" y="918307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Circular Arrow 33"/>
          <p:cNvSpPr/>
          <p:nvPr/>
        </p:nvSpPr>
        <p:spPr>
          <a:xfrm>
            <a:off x="3552092" y="914399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Circular Arrow 34"/>
          <p:cNvSpPr/>
          <p:nvPr/>
        </p:nvSpPr>
        <p:spPr>
          <a:xfrm rot="10800000">
            <a:off x="3626338" y="1828799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Circular Arrow 35"/>
          <p:cNvSpPr/>
          <p:nvPr/>
        </p:nvSpPr>
        <p:spPr>
          <a:xfrm rot="10800000">
            <a:off x="1297354" y="1844430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2139922" y="839259"/>
            <a:ext cx="2160587" cy="504000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Testing cycles</a:t>
            </a: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2207002" y="3574639"/>
            <a:ext cx="2160588" cy="504000"/>
          </a:xfrm>
          <a:prstGeom prst="rect">
            <a:avLst/>
          </a:prstGeom>
        </p:spPr>
        <p:txBody>
          <a:bodyPr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Learning cycles</a:t>
            </a:r>
          </a:p>
        </p:txBody>
      </p:sp>
      <p:pic>
        <p:nvPicPr>
          <p:cNvPr id="8" name="1.14.m4a">
            <a:hlinkClick r:id="" action="ppaction://media"/>
            <a:extLst>
              <a:ext uri="{FF2B5EF4-FFF2-40B4-BE49-F238E27FC236}">
                <a16:creationId xmlns:a16="http://schemas.microsoft.com/office/drawing/2014/main" id="{A1933908-B409-8546-83F8-4B912C3047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rcRect/>
          <a:stretch/>
        </p:blipFill>
        <p:spPr>
          <a:xfrm>
            <a:off x="-6490" y="6050518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111"/>
    </mc:Choice>
    <mc:Fallback xmlns="">
      <p:transition spd="slow" advTm="40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1, Section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214918"/>
            <a:ext cx="5307700" cy="5666153"/>
          </a:xfrm>
        </p:spPr>
        <p:txBody>
          <a:bodyPr/>
          <a:lstStyle/>
          <a:p>
            <a:pPr marL="0" indent="0">
              <a:buNone/>
            </a:pPr>
            <a:r>
              <a:rPr lang="en-US" sz="4000" b="1" dirty="0"/>
              <a:t>Create a stakeholder tree</a:t>
            </a:r>
          </a:p>
          <a:p>
            <a:r>
              <a:rPr lang="en-US" sz="2000" b="1" dirty="0"/>
              <a:t>Your challenge is the tree trunk</a:t>
            </a:r>
          </a:p>
          <a:p>
            <a:r>
              <a:rPr lang="en-US" sz="2000" b="1" dirty="0"/>
              <a:t>The roots are the people, organizations, and communities affected by the challenge</a:t>
            </a:r>
          </a:p>
          <a:p>
            <a:r>
              <a:rPr lang="en-US" sz="2000" b="1" dirty="0"/>
              <a:t>The branches are the people organizations, and communities who are working in the challenge area. </a:t>
            </a:r>
          </a:p>
          <a:p>
            <a:endParaRPr lang="en-US" sz="2000" b="1" dirty="0"/>
          </a:p>
          <a:p>
            <a:endParaRPr lang="en-US" sz="2000" b="1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14684" y="176490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81683" y="83091"/>
            <a:ext cx="6006899" cy="4479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31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371348" y="957415"/>
            <a:ext cx="1414731" cy="1414731"/>
          </a:xfrm>
          <a:prstGeom prst="rect">
            <a:avLst/>
          </a:prstGeom>
        </p:spPr>
      </p:pic>
      <p:pic>
        <p:nvPicPr>
          <p:cNvPr id="32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800000">
            <a:off x="2440666" y="2510492"/>
            <a:ext cx="1414731" cy="141473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38961" y="2235369"/>
            <a:ext cx="1750130" cy="388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100" dirty="0">
                <a:solidFill>
                  <a:schemeClr val="accent3">
                    <a:lumMod val="75000"/>
                  </a:schemeClr>
                </a:solidFill>
              </a:rPr>
              <a:t>Your challenge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163121" y="2658922"/>
            <a:ext cx="1507310" cy="1163278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572444" y="2647051"/>
            <a:ext cx="1459834" cy="1175149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00908" y="3883412"/>
            <a:ext cx="4149412" cy="388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100" dirty="0">
                <a:solidFill>
                  <a:srgbClr val="1F5E3E"/>
                </a:solidFill>
              </a:rPr>
              <a:t>Those affected by the challenge area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117203" y="462887"/>
            <a:ext cx="4066832" cy="388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100" dirty="0">
                <a:solidFill>
                  <a:srgbClr val="1F5E3E"/>
                </a:solidFill>
              </a:rPr>
              <a:t>Those working in the challenge area</a:t>
            </a:r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3641763" y="971443"/>
            <a:ext cx="1507310" cy="1163278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161230" y="947702"/>
            <a:ext cx="1459834" cy="1175149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706612" y="1071809"/>
            <a:ext cx="2897007" cy="2745247"/>
            <a:chOff x="1706612" y="1071809"/>
            <a:chExt cx="2897007" cy="2745247"/>
          </a:xfrm>
        </p:grpSpPr>
        <p:sp>
          <p:nvSpPr>
            <p:cNvPr id="7" name="Oval 6"/>
            <p:cNvSpPr/>
            <p:nvPr/>
          </p:nvSpPr>
          <p:spPr>
            <a:xfrm>
              <a:off x="3522931" y="1126782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146420" y="1135773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3663873" y="1493042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3529522" y="3509753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4275905" y="3416310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3711430" y="3077023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2266223" y="3434293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1742711" y="3381823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345720" y="3001563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282545" y="1627460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2271087" y="1206225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1706612" y="1071809"/>
              <a:ext cx="327714" cy="30730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6473324" y="2396971"/>
            <a:ext cx="5307700" cy="3370171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b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/>
              <a:t>Create a stakeholder tree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Populate your tree with all stakeholders associated with your challenge. Remember to think broadly including: 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1F5E3E"/>
                </a:solidFill>
              </a:rPr>
              <a:t>Indigenous groups, women, youth, vulnerable communities, and minority groups</a:t>
            </a:r>
          </a:p>
          <a:p>
            <a:pPr marL="0" indent="0">
              <a:buNone/>
            </a:pPr>
            <a:r>
              <a:rPr lang="en-US" sz="2000" b="1" dirty="0"/>
              <a:t>As well as government, NGOs, charities, corporates and other organizations</a:t>
            </a:r>
          </a:p>
          <a:p>
            <a:endParaRPr lang="en-US" sz="2000" b="1" dirty="0"/>
          </a:p>
        </p:txBody>
      </p:sp>
      <p:pic>
        <p:nvPicPr>
          <p:cNvPr id="51" name="1.15.m4a">
            <a:hlinkClick r:id="" action="ppaction://media"/>
            <a:extLst>
              <a:ext uri="{FF2B5EF4-FFF2-40B4-BE49-F238E27FC236}">
                <a16:creationId xmlns:a16="http://schemas.microsoft.com/office/drawing/2014/main" id="{B9C47118-7D21-4140-8E7A-73BC4CA5FFC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/>
          <a:stretch/>
        </p:blipFill>
        <p:spPr>
          <a:xfrm>
            <a:off x="3536" y="6047451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19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000"/>
    </mc:Choice>
    <mc:Fallback xmlns="">
      <p:transition spd="slow" advTm="6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49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10" grpId="0"/>
      <p:bldP spid="39" grpId="0"/>
      <p:bldP spid="40" grpId="0"/>
      <p:bldP spid="50" grpId="0" animBg="1"/>
    </p:bldLst>
  </p:timing>
  <p:extLst>
    <p:ext uri="{E180D4A7-C9FB-4DFB-919C-405C955672EB}">
      <p14:showEvtLst xmlns:p14="http://schemas.microsoft.com/office/powerpoint/2010/main">
        <p14:playEvt time="1813" objId="9"/>
        <p14:stopEvt time="70018" objId="9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1, Section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214918"/>
            <a:ext cx="5307700" cy="5666153"/>
          </a:xfrm>
        </p:spPr>
        <p:txBody>
          <a:bodyPr/>
          <a:lstStyle/>
          <a:p>
            <a:pPr marL="0" indent="0">
              <a:buNone/>
            </a:pPr>
            <a:r>
              <a:rPr lang="en-US" sz="4000" b="1" dirty="0"/>
              <a:t>Create a stakeholder tree</a:t>
            </a:r>
          </a:p>
          <a:p>
            <a:r>
              <a:rPr lang="en-US" sz="2000" b="1" dirty="0"/>
              <a:t>Your challenge is the tree trunk</a:t>
            </a:r>
          </a:p>
          <a:p>
            <a:r>
              <a:rPr lang="en-US" sz="2000" b="1" dirty="0"/>
              <a:t>The roots are the people, organizations, and communities affected by the challenge</a:t>
            </a:r>
          </a:p>
          <a:p>
            <a:r>
              <a:rPr lang="en-US" sz="2000" b="1" dirty="0"/>
              <a:t>The branches are the people organizations, and communities who are working in the challenge area. </a:t>
            </a:r>
          </a:p>
          <a:p>
            <a:endParaRPr lang="en-US" sz="2000" b="1" dirty="0"/>
          </a:p>
          <a:p>
            <a:endParaRPr lang="en-US" sz="2000" b="1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14684" y="176490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50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 txBox="1">
            <a:spLocks/>
          </p:cNvSpPr>
          <p:nvPr/>
        </p:nvSpPr>
        <p:spPr>
          <a:xfrm>
            <a:off x="6473324" y="2396971"/>
            <a:ext cx="5307700" cy="3370171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b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/>
              <a:t>Take Module 2: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/>
              <a:t>The innovation small grants application training</a:t>
            </a: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Or go directly to the website and start the application:</a:t>
            </a:r>
          </a:p>
          <a:p>
            <a:pPr marL="0" indent="0">
              <a:buNone/>
            </a:pPr>
            <a:r>
              <a:rPr lang="en-US" sz="2000" b="1" dirty="0"/>
              <a:t>https://</a:t>
            </a:r>
            <a:r>
              <a:rPr lang="en-US" sz="2000" b="1" dirty="0" err="1"/>
              <a:t>www.adaptation-fund.org</a:t>
            </a:r>
            <a:r>
              <a:rPr lang="en-US" sz="2000" b="1" dirty="0"/>
              <a:t>/apply-funding/innovation-grants/</a:t>
            </a:r>
          </a:p>
        </p:txBody>
      </p:sp>
      <p:sp>
        <p:nvSpPr>
          <p:cNvPr id="51" name="Rectangle 50"/>
          <p:cNvSpPr/>
          <p:nvPr/>
        </p:nvSpPr>
        <p:spPr>
          <a:xfrm>
            <a:off x="81683" y="83091"/>
            <a:ext cx="6006899" cy="44799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9" name="Picture 8" descr="29051868954_5553b50679_w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22" y="619574"/>
            <a:ext cx="5080000" cy="3390900"/>
          </a:xfrm>
          <a:prstGeom prst="rect">
            <a:avLst/>
          </a:prstGeom>
        </p:spPr>
      </p:pic>
      <p:pic>
        <p:nvPicPr>
          <p:cNvPr id="5" name="1.16.m4a">
            <a:hlinkClick r:id="" action="ppaction://media"/>
            <a:extLst>
              <a:ext uri="{FF2B5EF4-FFF2-40B4-BE49-F238E27FC236}">
                <a16:creationId xmlns:a16="http://schemas.microsoft.com/office/drawing/2014/main" id="{30D3C230-E169-1341-A6D4-2FA361814A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3536" y="6041133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98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752"/>
    </mc:Choice>
    <mc:Fallback xmlns="">
      <p:transition spd="slow" advTm="37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br>
              <a:rPr lang="en-US" dirty="0"/>
            </a:br>
            <a:r>
              <a:rPr lang="en-US" dirty="0"/>
              <a:t>COMPLETE</a:t>
            </a:r>
            <a:br>
              <a:rPr lang="en-US" dirty="0"/>
            </a:br>
            <a:r>
              <a:rPr lang="en-US" dirty="0"/>
              <a:t>Training Module 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Innovation pathways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2" name="1.17.m4a">
            <a:hlinkClick r:id="" action="ppaction://media"/>
            <a:extLst>
              <a:ext uri="{FF2B5EF4-FFF2-40B4-BE49-F238E27FC236}">
                <a16:creationId xmlns:a16="http://schemas.microsoft.com/office/drawing/2014/main" id="{3217B221-F519-2445-9E9C-8A9B7D1FB2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69194" y="6044981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0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57"/>
    </mc:Choice>
    <mc:Fallback xmlns="">
      <p:transition spd="slow" advTm="5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Aims and Objectives</a:t>
            </a:r>
          </a:p>
        </p:txBody>
      </p:sp>
      <p:pic>
        <p:nvPicPr>
          <p:cNvPr id="71" name="Picture Placeholder 70" descr="link">
            <a:extLst>
              <a:ext uri="{FF2B5EF4-FFF2-40B4-BE49-F238E27FC236}">
                <a16:creationId xmlns:a16="http://schemas.microsoft.com/office/drawing/2014/main" id="{E5542F6D-CB05-1E49-9D10-41D51547FB6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Aim</a:t>
            </a:r>
          </a:p>
        </p:txBody>
      </p:sp>
      <p:sp>
        <p:nvSpPr>
          <p:cNvPr id="78" name="Text Placeholder 12">
            <a:extLst>
              <a:ext uri="{FF2B5EF4-FFF2-40B4-BE49-F238E27FC236}">
                <a16:creationId xmlns:a16="http://schemas.microsoft.com/office/drawing/2014/main" id="{B9366D2C-DAC9-484E-BC91-EFDB13FDA0E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68283" y="1694261"/>
            <a:ext cx="2001317" cy="1314661"/>
          </a:xfrm>
        </p:spPr>
        <p:txBody>
          <a:bodyPr/>
          <a:lstStyle/>
          <a:p>
            <a:r>
              <a:rPr lang="en-US" dirty="0"/>
              <a:t>To learn about innovation, and different approaches to innovation</a:t>
            </a:r>
          </a:p>
        </p:txBody>
      </p:sp>
      <p:pic>
        <p:nvPicPr>
          <p:cNvPr id="73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15" b="115"/>
          <a:stretch>
            <a:fillRect/>
          </a:stretch>
        </p:blipFill>
        <p:spPr/>
      </p:pic>
      <p:pic>
        <p:nvPicPr>
          <p:cNvPr id="75" name="Picture Placeholder 74" descr="network">
            <a:extLst>
              <a:ext uri="{FF2B5EF4-FFF2-40B4-BE49-F238E27FC236}">
                <a16:creationId xmlns:a16="http://schemas.microsoft.com/office/drawing/2014/main" id="{2259C1B6-6592-CA47-8223-67E45CA2A8C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E222CAE-9234-4B0E-90FC-584C469313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68283" y="3306551"/>
            <a:ext cx="3002400" cy="432000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428D8FC0-4DC8-7F4A-AA1F-F12F19656F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68283" y="3694321"/>
            <a:ext cx="2915717" cy="2001046"/>
          </a:xfrm>
        </p:spPr>
        <p:txBody>
          <a:bodyPr/>
          <a:lstStyle/>
          <a:p>
            <a:r>
              <a:rPr lang="en-US" dirty="0"/>
              <a:t>Learn how to describe innovation</a:t>
            </a:r>
          </a:p>
          <a:p>
            <a:r>
              <a:rPr lang="en-US" dirty="0"/>
              <a:t>Learn about the stages of innovation</a:t>
            </a:r>
          </a:p>
          <a:p>
            <a:r>
              <a:rPr lang="en-US" dirty="0"/>
              <a:t>Know how to take first steps in designing an innovation small grant proposal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E39203-F49F-4222-9569-D6C067159F4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1"/>
          <a:srcRect l="12889" r="12889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2042042" y="2970799"/>
            <a:ext cx="234327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spc="-150" dirty="0">
                <a:solidFill>
                  <a:prstClr val="white"/>
                </a:solidFill>
                <a:latin typeface="Rockwell"/>
                <a:ea typeface="+mj-ea"/>
                <a:cs typeface="+mj-cs"/>
              </a:rPr>
              <a:t>Module 1</a:t>
            </a:r>
            <a:endParaRPr lang="en-US" dirty="0"/>
          </a:p>
        </p:txBody>
      </p:sp>
      <p:pic>
        <p:nvPicPr>
          <p:cNvPr id="5" name="1.2.m4a">
            <a:hlinkClick r:id="" action="ppaction://media"/>
            <a:extLst>
              <a:ext uri="{FF2B5EF4-FFF2-40B4-BE49-F238E27FC236}">
                <a16:creationId xmlns:a16="http://schemas.microsoft.com/office/drawing/2014/main" id="{96BFC1A4-AE7B-194A-9F73-B4F62FA4B1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/>
        </p:blipFill>
        <p:spPr>
          <a:xfrm>
            <a:off x="0" y="6045200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20"/>
    </mc:Choice>
    <mc:Fallback xmlns="">
      <p:transition spd="slow" advTm="30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pic>
        <p:nvPicPr>
          <p:cNvPr id="71" name="Picture Placeholder 70" descr="link">
            <a:extLst>
              <a:ext uri="{FF2B5EF4-FFF2-40B4-BE49-F238E27FC236}">
                <a16:creationId xmlns:a16="http://schemas.microsoft.com/office/drawing/2014/main" id="{E5542F6D-CB05-1E49-9D10-41D51547FB6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768283" y="2270324"/>
            <a:ext cx="3002400" cy="432000"/>
          </a:xfrm>
        </p:spPr>
        <p:txBody>
          <a:bodyPr/>
          <a:lstStyle/>
          <a:p>
            <a:r>
              <a:rPr lang="en-US" dirty="0"/>
              <a:t>Section 1</a:t>
            </a:r>
          </a:p>
        </p:txBody>
      </p:sp>
      <p:sp>
        <p:nvSpPr>
          <p:cNvPr id="78" name="Text Placeholder 12">
            <a:extLst>
              <a:ext uri="{FF2B5EF4-FFF2-40B4-BE49-F238E27FC236}">
                <a16:creationId xmlns:a16="http://schemas.microsoft.com/office/drawing/2014/main" id="{B9366D2C-DAC9-484E-BC91-EFDB13FDA0E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68283" y="2595458"/>
            <a:ext cx="2001317" cy="720000"/>
          </a:xfrm>
        </p:spPr>
        <p:txBody>
          <a:bodyPr/>
          <a:lstStyle/>
          <a:p>
            <a:r>
              <a:rPr lang="en-US" dirty="0"/>
              <a:t>Definitions of innovation</a:t>
            </a:r>
          </a:p>
        </p:txBody>
      </p:sp>
      <p:pic>
        <p:nvPicPr>
          <p:cNvPr id="73" name="Picture Placeholder 72" descr="send">
            <a:extLst>
              <a:ext uri="{FF2B5EF4-FFF2-40B4-BE49-F238E27FC236}">
                <a16:creationId xmlns:a16="http://schemas.microsoft.com/office/drawing/2014/main" id="{434488A9-1494-5A4A-9B81-A4830C2F856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15" b="115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6E9F776-E542-4D93-851A-A3A10F6D2A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768283" y="3751676"/>
            <a:ext cx="3002400" cy="432000"/>
          </a:xfrm>
        </p:spPr>
        <p:txBody>
          <a:bodyPr/>
          <a:lstStyle/>
          <a:p>
            <a:r>
              <a:rPr lang="en-US" dirty="0"/>
              <a:t>Section 2</a:t>
            </a:r>
          </a:p>
        </p:txBody>
      </p:sp>
      <p:sp>
        <p:nvSpPr>
          <p:cNvPr id="76" name="Text Placeholder 3">
            <a:extLst>
              <a:ext uri="{FF2B5EF4-FFF2-40B4-BE49-F238E27FC236}">
                <a16:creationId xmlns:a16="http://schemas.microsoft.com/office/drawing/2014/main" id="{4BB1D872-AE86-6841-98FC-E66E618311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68283" y="4119905"/>
            <a:ext cx="2001317" cy="720000"/>
          </a:xfrm>
        </p:spPr>
        <p:txBody>
          <a:bodyPr/>
          <a:lstStyle/>
          <a:p>
            <a:r>
              <a:rPr lang="en-US" dirty="0"/>
              <a:t> Innovation pathways</a:t>
            </a:r>
          </a:p>
        </p:txBody>
      </p:sp>
      <p:pic>
        <p:nvPicPr>
          <p:cNvPr id="75" name="Picture Placeholder 74" descr="network">
            <a:extLst>
              <a:ext uri="{FF2B5EF4-FFF2-40B4-BE49-F238E27FC236}">
                <a16:creationId xmlns:a16="http://schemas.microsoft.com/office/drawing/2014/main" id="{2259C1B6-6592-CA47-8223-67E45CA2A8C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96369" y="6155190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E39203-F49F-4222-9569-D6C067159F4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1"/>
          <a:srcRect l="12889" r="12889"/>
          <a:stretch>
            <a:fillRect/>
          </a:stretch>
        </p:blipFill>
        <p:spPr/>
      </p:pic>
      <p:pic>
        <p:nvPicPr>
          <p:cNvPr id="5" name="1.3.m4a">
            <a:hlinkClick r:id="" action="ppaction://media"/>
            <a:extLst>
              <a:ext uri="{FF2B5EF4-FFF2-40B4-BE49-F238E27FC236}">
                <a16:creationId xmlns:a16="http://schemas.microsoft.com/office/drawing/2014/main" id="{4ECFDDED-F714-8642-8C64-F498E5DAD2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/>
        </p:blipFill>
        <p:spPr>
          <a:xfrm>
            <a:off x="0" y="6050518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9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00"/>
    </mc:Choice>
    <mc:Fallback xmlns="">
      <p:transition spd="slow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63E9131-C258-4C5E-A880-B58DAFF9BC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</a:extLst>
          </a:blip>
          <a:srcRect t="8279" b="8279"/>
          <a:stretch>
            <a:fillRect/>
          </a:stretch>
        </p:blipFill>
        <p:spPr>
          <a:xfrm>
            <a:off x="-69194" y="0"/>
            <a:ext cx="12261194" cy="685800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3EA56B-BEB0-4656-A20B-D15F03B7AC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6364"/>
            <a:ext cx="6840000" cy="1927213"/>
          </a:xfrm>
        </p:spPr>
        <p:txBody>
          <a:bodyPr/>
          <a:lstStyle/>
          <a:p>
            <a:r>
              <a:rPr lang="en-US" dirty="0"/>
              <a:t>Training Module 1</a:t>
            </a:r>
            <a:br>
              <a:rPr lang="en-US" dirty="0"/>
            </a:br>
            <a:r>
              <a:rPr lang="en-US" dirty="0"/>
              <a:t>Section 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A0FE6D5-D475-4CBB-A6C2-E3D991A36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Definitions of innovation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BE8DF7-B814-4CFF-BC9D-D0EB2E4769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287" y="2802067"/>
            <a:ext cx="2691585" cy="1819511"/>
          </a:xfrm>
          <a:prstGeom prst="rect">
            <a:avLst/>
          </a:prstGeom>
        </p:spPr>
      </p:pic>
      <p:pic>
        <p:nvPicPr>
          <p:cNvPr id="2" name="1.4.m4a">
            <a:hlinkClick r:id="" action="ppaction://media"/>
            <a:extLst>
              <a:ext uri="{FF2B5EF4-FFF2-40B4-BE49-F238E27FC236}">
                <a16:creationId xmlns:a16="http://schemas.microsoft.com/office/drawing/2014/main" id="{48169479-D4BB-D845-B6A6-FC8A459BEA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/>
        </p:blipFill>
        <p:spPr>
          <a:xfrm>
            <a:off x="-69194" y="6044981"/>
            <a:ext cx="800295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6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17"/>
    </mc:Choice>
    <mc:Fallback xmlns="">
      <p:transition spd="slow" advTm="5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Innovation?</a:t>
            </a:r>
          </a:p>
        </p:txBody>
      </p:sp>
      <p:pic>
        <p:nvPicPr>
          <p:cNvPr id="9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Innovation as the a</a:t>
            </a:r>
            <a:r>
              <a:rPr lang="uz-Cyrl-UZ" dirty="0"/>
              <a:t>pplication of physical tools, processes, knowledge and skills with the aim of building resilience and adapting to climate change</a:t>
            </a:r>
            <a:r>
              <a:rPr lang="en-GB" dirty="0"/>
              <a:t> </a:t>
            </a:r>
          </a:p>
        </p:txBody>
      </p:sp>
      <p:pic>
        <p:nvPicPr>
          <p:cNvPr id="95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6E9F776-E542-4D93-851A-A3A10F6D2A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26076" y="3926335"/>
            <a:ext cx="2160587" cy="1603050"/>
          </a:xfrm>
        </p:spPr>
        <p:txBody>
          <a:bodyPr/>
          <a:lstStyle/>
          <a:p>
            <a:r>
              <a:rPr lang="en-US" dirty="0"/>
              <a:t>Innovation as the renewing, advancing or changing the way things are done </a:t>
            </a:r>
          </a:p>
        </p:txBody>
      </p:sp>
      <p:pic>
        <p:nvPicPr>
          <p:cNvPr id="97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E222CAE-9234-4B0E-90FC-584C469313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Innovation as </a:t>
            </a:r>
            <a:r>
              <a:rPr lang="uz-Cyrl-UZ" dirty="0"/>
              <a:t>the process of translating an idea or invention into a valuable good or service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EE94A18-D525-41CA-B020-51187422A2BF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2"/>
          <a:srcRect l="24115" r="24115"/>
          <a:stretch>
            <a:fillRect/>
          </a:stretch>
        </p:blipFill>
        <p:spPr>
          <a:xfrm>
            <a:off x="7792278" y="118591"/>
            <a:ext cx="4255360" cy="5934339"/>
          </a:xfrm>
        </p:spPr>
      </p:pic>
      <p:sp>
        <p:nvSpPr>
          <p:cNvPr id="12" name="Circular Arrow 11"/>
          <p:cNvSpPr/>
          <p:nvPr/>
        </p:nvSpPr>
        <p:spPr>
          <a:xfrm>
            <a:off x="1856153" y="1387230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ircular Arrow 17"/>
          <p:cNvSpPr/>
          <p:nvPr/>
        </p:nvSpPr>
        <p:spPr>
          <a:xfrm>
            <a:off x="4138246" y="1383322"/>
            <a:ext cx="1582616" cy="1895231"/>
          </a:xfrm>
          <a:prstGeom prst="circular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" name="1.5.m4a">
            <a:hlinkClick r:id="" action="ppaction://media"/>
            <a:extLst>
              <a:ext uri="{FF2B5EF4-FFF2-40B4-BE49-F238E27FC236}">
                <a16:creationId xmlns:a16="http://schemas.microsoft.com/office/drawing/2014/main" id="{48EE3CF4-443F-874B-AC91-9F09F36C0D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rcRect/>
          <a:stretch/>
        </p:blipFill>
        <p:spPr>
          <a:xfrm>
            <a:off x="0" y="6040887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850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00"/>
    </mc:Choice>
    <mc:Fallback xmlns="">
      <p:transition spd="slow" advTm="5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 build="p"/>
      <p:bldP spid="10" grpId="0" build="p"/>
      <p:bldP spid="12" grpId="0" animBg="1"/>
      <p:bldP spid="18" grpId="0" animBg="1"/>
    </p:bldLst>
  </p:timing>
  <p:extLst>
    <p:ext uri="{E180D4A7-C9FB-4DFB-919C-405C955672EB}">
      <p14:showEvtLst xmlns:p14="http://schemas.microsoft.com/office/powerpoint/2010/main">
        <p14:playEvt time="2260" objId="4"/>
        <p14:stopEvt time="53436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D215A-7D9D-4B71-81A1-3220FCFE3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 small grants</a:t>
            </a:r>
          </a:p>
        </p:txBody>
      </p:sp>
      <p:pic>
        <p:nvPicPr>
          <p:cNvPr id="93" name="Picture Placeholder 92" descr="magnifying glass">
            <a:extLst>
              <a:ext uri="{FF2B5EF4-FFF2-40B4-BE49-F238E27FC236}">
                <a16:creationId xmlns:a16="http://schemas.microsoft.com/office/drawing/2014/main" id="{EAF3579C-5F54-BD44-AD76-C07BBA5EFEA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971D8C-ECC5-4EDD-AC10-DDF4CA7E9D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92722" y="3906794"/>
            <a:ext cx="6816969" cy="2189205"/>
          </a:xfrm>
        </p:spPr>
        <p:txBody>
          <a:bodyPr/>
          <a:lstStyle/>
          <a:p>
            <a:pPr lvl="0" algn="l"/>
            <a:r>
              <a:rPr lang="en-US" dirty="0"/>
              <a:t>New innovations encouraged and accelerated. </a:t>
            </a:r>
          </a:p>
          <a:p>
            <a:pPr lvl="0" algn="l"/>
            <a:r>
              <a:rPr lang="en-US" b="0" dirty="0"/>
              <a:t>Development of innovative adaptation practices, tools and technologies encouraged and accelerated </a:t>
            </a:r>
            <a:endParaRPr lang="en-GB" b="0" dirty="0"/>
          </a:p>
          <a:p>
            <a:pPr lvl="0" algn="l"/>
            <a:r>
              <a:rPr lang="en-US" dirty="0"/>
              <a:t>Evidence base generated. </a:t>
            </a:r>
          </a:p>
          <a:p>
            <a:pPr lvl="0" algn="l"/>
            <a:r>
              <a:rPr lang="en-US" b="0" dirty="0"/>
              <a:t>Evidence of effective, efficient adaptation practices, products and technologies generated as a basis for implementing entities and other funds to assess scaling up</a:t>
            </a:r>
            <a:endParaRPr lang="en-GB" b="0" dirty="0"/>
          </a:p>
        </p:txBody>
      </p:sp>
      <p:pic>
        <p:nvPicPr>
          <p:cNvPr id="95" name="Picture Placeholder 94" descr="foliage">
            <a:extLst>
              <a:ext uri="{FF2B5EF4-FFF2-40B4-BE49-F238E27FC236}">
                <a16:creationId xmlns:a16="http://schemas.microsoft.com/office/drawing/2014/main" id="{1B98F2ED-22A7-8047-A12B-3AE19B270198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/>
      </p:pic>
      <p:pic>
        <p:nvPicPr>
          <p:cNvPr id="97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A7A116-BC28-4E39-B586-25212F9948F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EE94A18-D525-41CA-B020-51187422A2BF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2"/>
          <a:srcRect l="24115" r="24115"/>
          <a:stretch>
            <a:fillRect/>
          </a:stretch>
        </p:blipFill>
        <p:spPr>
          <a:xfrm>
            <a:off x="7792278" y="118591"/>
            <a:ext cx="4255360" cy="5934339"/>
          </a:xfrm>
        </p:spPr>
      </p:pic>
      <p:sp>
        <p:nvSpPr>
          <p:cNvPr id="4" name="TextBox 3"/>
          <p:cNvSpPr txBox="1"/>
          <p:nvPr/>
        </p:nvSpPr>
        <p:spPr>
          <a:xfrm>
            <a:off x="3262923" y="2051538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8154" y="1367692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1385" y="1348154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A6E9F776-E542-4D93-851A-A3A10F6D2A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6168" y="913504"/>
            <a:ext cx="6949370" cy="1020803"/>
          </a:xfrm>
        </p:spPr>
        <p:txBody>
          <a:bodyPr/>
          <a:lstStyle/>
          <a:p>
            <a:pPr algn="l"/>
            <a:r>
              <a:rPr lang="en-GB" dirty="0"/>
              <a:t>T</a:t>
            </a:r>
            <a:r>
              <a:rPr lang="uz-Cyrl-UZ" dirty="0"/>
              <a:t>est, evaluate, roll out and scale up innovative adaptation practices, products and technologies.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1120909" y="2542894"/>
            <a:ext cx="619956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Rockwell"/>
              </a:rPr>
              <a:t>NIE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90898" y="3055492"/>
            <a:ext cx="715874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Rockwell"/>
              </a:rPr>
              <a:t>250k</a:t>
            </a:r>
          </a:p>
        </p:txBody>
      </p:sp>
      <p:pic>
        <p:nvPicPr>
          <p:cNvPr id="17" name="Picture Placeholder 96" descr="apple">
            <a:extLst>
              <a:ext uri="{FF2B5EF4-FFF2-40B4-BE49-F238E27FC236}">
                <a16:creationId xmlns:a16="http://schemas.microsoft.com/office/drawing/2014/main" id="{41A48230-7A6F-634A-84FA-2508F0A6B9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295589" y="1884881"/>
            <a:ext cx="1603573" cy="1603573"/>
          </a:xfrm>
          <a:prstGeom prst="rect">
            <a:avLst/>
          </a:prstGeom>
        </p:spPr>
      </p:pic>
      <p:pic>
        <p:nvPicPr>
          <p:cNvPr id="18" name="1.6.m4a">
            <a:hlinkClick r:id="" action="ppaction://media"/>
            <a:extLst>
              <a:ext uri="{FF2B5EF4-FFF2-40B4-BE49-F238E27FC236}">
                <a16:creationId xmlns:a16="http://schemas.microsoft.com/office/drawing/2014/main" id="{266792B3-C0ED-FE42-A44E-AD55153B1E6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rcRect/>
          <a:stretch/>
        </p:blipFill>
        <p:spPr>
          <a:xfrm>
            <a:off x="3276" y="6064869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426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9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0" grpId="0"/>
      <p:bldP spid="16" grpId="0"/>
    </p:bldLst>
  </p:timing>
  <p:extLst>
    <p:ext uri="{E180D4A7-C9FB-4DFB-919C-405C955672EB}">
      <p14:showEvtLst xmlns:p14="http://schemas.microsoft.com/office/powerpoint/2010/main">
        <p14:playEvt time="2573" objId="7"/>
        <p14:stopEvt time="33070" objId="7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8923" y="1875692"/>
            <a:ext cx="11156462" cy="3595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Some different types of innovation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8675" name="Text Placeholder 7">
            <a:extLst>
              <a:ext uri="{FF2B5EF4-FFF2-40B4-BE49-F238E27FC236}">
                <a16:creationId xmlns:a16="http://schemas.microsoft.com/office/drawing/2014/main" id="{F7B2735C-665C-A143-B11B-590F358189C0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782638" y="3302573"/>
            <a:ext cx="2160587" cy="504825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Transformational or disruptive change</a:t>
            </a:r>
          </a:p>
          <a:p>
            <a:r>
              <a:rPr lang="en-US" altLang="en-US" dirty="0"/>
              <a:t>E.g. repurposing land areas and creating novel incomes</a:t>
            </a:r>
          </a:p>
        </p:txBody>
      </p:sp>
      <p:sp>
        <p:nvSpPr>
          <p:cNvPr id="28678" name="Text Placeholder 3">
            <a:extLst>
              <a:ext uri="{FF2B5EF4-FFF2-40B4-BE49-F238E27FC236}">
                <a16:creationId xmlns:a16="http://schemas.microsoft.com/office/drawing/2014/main" id="{7E4723E5-DE21-304B-9546-CC3112F9B0F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6447449" y="3304405"/>
            <a:ext cx="2160588" cy="900113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Application of something new to add value</a:t>
            </a:r>
          </a:p>
          <a:p>
            <a:r>
              <a:rPr lang="en-US" altLang="en-US" dirty="0" err="1"/>
              <a:t>E.g</a:t>
            </a:r>
            <a:r>
              <a:rPr lang="en-US" altLang="en-US" dirty="0"/>
              <a:t> bringing in an existing technology and adapting it to a new location</a:t>
            </a:r>
          </a:p>
        </p:txBody>
      </p:sp>
      <p:sp>
        <p:nvSpPr>
          <p:cNvPr id="28680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9399099" y="3302818"/>
            <a:ext cx="2160587" cy="900112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Process or social developments and changes</a:t>
            </a:r>
          </a:p>
          <a:p>
            <a:r>
              <a:rPr lang="en-US" altLang="en-US" dirty="0"/>
              <a:t>E.g. new policy</a:t>
            </a:r>
          </a:p>
        </p:txBody>
      </p:sp>
      <p:sp>
        <p:nvSpPr>
          <p:cNvPr id="28684" name="Text Placeholder 14">
            <a:extLst>
              <a:ext uri="{FF2B5EF4-FFF2-40B4-BE49-F238E27FC236}">
                <a16:creationId xmlns:a16="http://schemas.microsoft.com/office/drawing/2014/main" id="{70B10DB2-709F-4943-97C3-7B6A6ADA48B2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3607172" y="3302573"/>
            <a:ext cx="2160587" cy="1093787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Low tech revival</a:t>
            </a:r>
          </a:p>
          <a:p>
            <a:r>
              <a:rPr lang="en-US" altLang="en-US" dirty="0"/>
              <a:t>E.g. Traditional or ingenious tools repurposed</a:t>
            </a:r>
          </a:p>
          <a:p>
            <a:endParaRPr lang="en-US" altLang="en-US" dirty="0"/>
          </a:p>
        </p:txBody>
      </p:sp>
      <p:pic>
        <p:nvPicPr>
          <p:cNvPr id="28687" name="Picture Placeholder 36">
            <a:extLst>
              <a:ext uri="{FF2B5EF4-FFF2-40B4-BE49-F238E27FC236}">
                <a16:creationId xmlns:a16="http://schemas.microsoft.com/office/drawing/2014/main" id="{70666465-E8FE-D44C-87F1-E82372BD3C10}"/>
              </a:ext>
            </a:extLst>
          </p:cNvPr>
          <p:cNvPicPr>
            <a:picLocks noGrp="1" noChangeAspect="1" noChangeArrowheads="1"/>
          </p:cNvPicPr>
          <p:nvPr>
            <p:ph type="pic" sz="quarter" idx="429496729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4034" y="2138935"/>
            <a:ext cx="1384300" cy="1054100"/>
          </a:xfrm>
        </p:spPr>
      </p:pic>
      <p:pic>
        <p:nvPicPr>
          <p:cNvPr id="28689" name="Picture Placeholder 40">
            <a:extLst>
              <a:ext uri="{FF2B5EF4-FFF2-40B4-BE49-F238E27FC236}">
                <a16:creationId xmlns:a16="http://schemas.microsoft.com/office/drawing/2014/main" id="{2936C368-56A5-8D4C-82DD-3FEE2AF5EB49}"/>
              </a:ext>
            </a:extLst>
          </p:cNvPr>
          <p:cNvPicPr>
            <a:picLocks noGrp="1" noChangeAspect="1" noChangeArrowheads="1"/>
          </p:cNvPicPr>
          <p:nvPr>
            <p:ph type="pic" sz="quarter" idx="429496729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0925" y="2135760"/>
            <a:ext cx="1341438" cy="1163638"/>
          </a:xfr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2EDD1DF-3CB7-7F45-ACF9-51E6E6C58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51213" y="2458673"/>
            <a:ext cx="1182687" cy="583243"/>
          </a:xfrm>
          <a:prstGeom prst="rect">
            <a:avLst/>
          </a:prstGeom>
        </p:spPr>
      </p:pic>
      <p:pic>
        <p:nvPicPr>
          <p:cNvPr id="1026" name="Picture 2" descr="Screen Shot 2020-02-20 at 4.06.26 PM.png">
            <a:extLst>
              <a:ext uri="{FF2B5EF4-FFF2-40B4-BE49-F238E27FC236}">
                <a16:creationId xmlns:a16="http://schemas.microsoft.com/office/drawing/2014/main" id="{CE5C782C-BAEC-475A-A1F5-7BAD4A2EC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862" y="2075160"/>
            <a:ext cx="1987288" cy="109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1.7.m4a">
            <a:hlinkClick r:id="" action="ppaction://media"/>
            <a:extLst>
              <a:ext uri="{FF2B5EF4-FFF2-40B4-BE49-F238E27FC236}">
                <a16:creationId xmlns:a16="http://schemas.microsoft.com/office/drawing/2014/main" id="{273151C2-1236-774D-8025-CA21293F5BC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rcRect/>
          <a:stretch/>
        </p:blipFill>
        <p:spPr>
          <a:xfrm>
            <a:off x="-3369" y="6040106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726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465"/>
    </mc:Choice>
    <mc:Fallback xmlns="">
      <p:transition spd="slow" advTm="65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678" grpId="0" build="p"/>
      <p:bldP spid="28680" grpId="0" build="p"/>
      <p:bldP spid="2868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>
          <a:xfrm>
            <a:off x="4076175" y="1642179"/>
            <a:ext cx="3833447" cy="420077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205538" y="1648666"/>
            <a:ext cx="3767998" cy="419010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8032497" y="1642178"/>
            <a:ext cx="3765222" cy="419659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817894"/>
            <a:ext cx="11340000" cy="59037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Examples of innovation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50A5BE-EF5E-F64D-8364-A25B23BC7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371FD4-628B-1443-B35C-DEA084A1C79F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8678" name="Text Placeholder 3">
            <a:extLst>
              <a:ext uri="{FF2B5EF4-FFF2-40B4-BE49-F238E27FC236}">
                <a16:creationId xmlns:a16="http://schemas.microsoft.com/office/drawing/2014/main" id="{7E4723E5-DE21-304B-9546-CC3112F9B0F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4096431" y="2779507"/>
            <a:ext cx="3789198" cy="2997807"/>
          </a:xfrm>
        </p:spPr>
        <p:txBody>
          <a:bodyPr/>
          <a:lstStyle/>
          <a:p>
            <a:pPr marL="809625" lvl="3" indent="0">
              <a:buNone/>
            </a:pPr>
            <a:r>
              <a:rPr lang="en-US" sz="1800" dirty="0"/>
              <a:t>Preserve low access locations</a:t>
            </a:r>
            <a:endParaRPr lang="en-US" altLang="en-US" sz="1800" dirty="0"/>
          </a:p>
          <a:p>
            <a:pPr marL="809625" lvl="3" indent="0">
              <a:buNone/>
            </a:pPr>
            <a:endParaRPr lang="en-US" sz="1800" dirty="0"/>
          </a:p>
          <a:p>
            <a:pPr marL="809625" lvl="3" indent="0">
              <a:buNone/>
            </a:pPr>
            <a:r>
              <a:rPr lang="en-US" sz="1800" dirty="0"/>
              <a:t>Monitor the region and </a:t>
            </a:r>
          </a:p>
          <a:p>
            <a:pPr marL="809625" lvl="3" indent="0">
              <a:buNone/>
            </a:pPr>
            <a:r>
              <a:rPr lang="en-US" sz="1800" dirty="0"/>
              <a:t>collect data </a:t>
            </a:r>
          </a:p>
          <a:p>
            <a:pPr marL="809625" lvl="3" indent="0">
              <a:buNone/>
            </a:pPr>
            <a:endParaRPr lang="en-US" sz="1800" dirty="0"/>
          </a:p>
          <a:p>
            <a:pPr marL="809625" lvl="3" indent="0">
              <a:buNone/>
            </a:pPr>
            <a:r>
              <a:rPr lang="en-US" sz="1800" dirty="0"/>
              <a:t>Potential for indigenous collaborations</a:t>
            </a:r>
          </a:p>
          <a:p>
            <a:pPr marL="809625" lvl="3" indent="0">
              <a:buNone/>
            </a:pPr>
            <a:endParaRPr lang="en-US" sz="1800" dirty="0"/>
          </a:p>
          <a:p>
            <a:pPr marL="809625" lvl="3" indent="0">
              <a:buNone/>
            </a:pPr>
            <a:r>
              <a:rPr lang="en-US" sz="1800" dirty="0"/>
              <a:t>Support micro-finance </a:t>
            </a:r>
          </a:p>
          <a:p>
            <a:pPr marL="809625" lvl="3" indent="0">
              <a:buNone/>
            </a:pPr>
            <a:endParaRPr lang="en-US" sz="1800" dirty="0"/>
          </a:p>
        </p:txBody>
      </p:sp>
      <p:sp>
        <p:nvSpPr>
          <p:cNvPr id="28680" name="Text Placeholder 4">
            <a:extLst>
              <a:ext uri="{FF2B5EF4-FFF2-40B4-BE49-F238E27FC236}">
                <a16:creationId xmlns:a16="http://schemas.microsoft.com/office/drawing/2014/main" id="{D57B7CCA-7F10-E34B-B003-397ED3D4758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8069967" y="2776210"/>
            <a:ext cx="3748234" cy="3262313"/>
          </a:xfrm>
        </p:spPr>
        <p:txBody>
          <a:bodyPr/>
          <a:lstStyle/>
          <a:p>
            <a:pPr marL="809625" lvl="3" indent="0">
              <a:buNone/>
            </a:pPr>
            <a:r>
              <a:rPr lang="en-GB" sz="1800" dirty="0"/>
              <a:t>Support biodiversity</a:t>
            </a:r>
          </a:p>
          <a:p>
            <a:pPr marL="809625" lvl="3" indent="0">
              <a:buNone/>
            </a:pPr>
            <a:endParaRPr lang="en-GB" sz="1800" dirty="0"/>
          </a:p>
          <a:p>
            <a:pPr marL="809625" lvl="3" indent="0">
              <a:buNone/>
            </a:pPr>
            <a:r>
              <a:rPr lang="en-GB" sz="1800" dirty="0"/>
              <a:t>Introduce novel methods and build capabilities </a:t>
            </a:r>
          </a:p>
          <a:p>
            <a:pPr marL="809625" lvl="3" indent="0">
              <a:buNone/>
            </a:pPr>
            <a:endParaRPr lang="en-GB" sz="1800" dirty="0"/>
          </a:p>
          <a:p>
            <a:pPr marL="809625" lvl="3" indent="0">
              <a:buNone/>
            </a:pPr>
            <a:endParaRPr lang="en-GB" sz="400" dirty="0"/>
          </a:p>
          <a:p>
            <a:pPr marL="809625" lvl="3" indent="0">
              <a:buNone/>
            </a:pPr>
            <a:r>
              <a:rPr lang="en-GB" sz="1800" dirty="0"/>
              <a:t>Increase livelihoods</a:t>
            </a:r>
          </a:p>
          <a:p>
            <a:pPr marL="809625" lvl="3" indent="0">
              <a:buNone/>
            </a:pPr>
            <a:endParaRPr lang="en-GB" sz="1800" dirty="0"/>
          </a:p>
          <a:p>
            <a:pPr marL="809625" lvl="3" indent="0">
              <a:buNone/>
            </a:pPr>
            <a:endParaRPr lang="en-GB" sz="400" dirty="0"/>
          </a:p>
          <a:p>
            <a:pPr marL="809625" lvl="3" indent="0">
              <a:buNone/>
            </a:pPr>
            <a:r>
              <a:rPr lang="en-GB" sz="1800" dirty="0"/>
              <a:t>Strengthen smallholders</a:t>
            </a:r>
          </a:p>
        </p:txBody>
      </p:sp>
      <p:sp>
        <p:nvSpPr>
          <p:cNvPr id="28684" name="Text Placeholder 14">
            <a:extLst>
              <a:ext uri="{FF2B5EF4-FFF2-40B4-BE49-F238E27FC236}">
                <a16:creationId xmlns:a16="http://schemas.microsoft.com/office/drawing/2014/main" id="{70B10DB2-709F-4943-97C3-7B6A6ADA48B2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225304" y="2794368"/>
            <a:ext cx="3748233" cy="3044408"/>
          </a:xfrm>
        </p:spPr>
        <p:txBody>
          <a:bodyPr/>
          <a:lstStyle/>
          <a:p>
            <a:pPr marL="809625" lvl="3" indent="0">
              <a:buNone/>
            </a:pPr>
            <a:r>
              <a:rPr lang="en-US" sz="1800" dirty="0"/>
              <a:t>Rehabilitate plant life</a:t>
            </a:r>
          </a:p>
          <a:p>
            <a:pPr marL="809625" lvl="3" indent="0">
              <a:buNone/>
            </a:pPr>
            <a:endParaRPr lang="en-US" sz="1800" dirty="0"/>
          </a:p>
          <a:p>
            <a:pPr marL="809625" lvl="3" indent="0">
              <a:buNone/>
            </a:pPr>
            <a:r>
              <a:rPr lang="en-US" sz="1800" dirty="0"/>
              <a:t>Encouraging biodiversity and  </a:t>
            </a:r>
          </a:p>
          <a:p>
            <a:pPr marL="809625" lvl="3" indent="0">
              <a:buNone/>
            </a:pPr>
            <a:r>
              <a:rPr lang="en-US" sz="1800" dirty="0"/>
              <a:t>improve soil fertility </a:t>
            </a:r>
          </a:p>
          <a:p>
            <a:pPr marL="809625" lvl="3" indent="0">
              <a:buNone/>
            </a:pPr>
            <a:endParaRPr lang="en-US" sz="1800" dirty="0"/>
          </a:p>
          <a:p>
            <a:pPr marL="809625" lvl="3" indent="0">
              <a:buNone/>
            </a:pPr>
            <a:r>
              <a:rPr lang="en-US" sz="1800" dirty="0"/>
              <a:t>Increase livelihoods </a:t>
            </a:r>
          </a:p>
          <a:p>
            <a:pPr marL="809625" lvl="3" indent="0">
              <a:buNone/>
            </a:pPr>
            <a:endParaRPr lang="en-US" sz="1800" dirty="0"/>
          </a:p>
          <a:p>
            <a:pPr marL="809625" lvl="3" indent="0">
              <a:buNone/>
            </a:pPr>
            <a:endParaRPr lang="en-US" sz="900" dirty="0"/>
          </a:p>
          <a:p>
            <a:pPr marL="809625" lvl="3" indent="0">
              <a:buNone/>
            </a:pPr>
            <a:r>
              <a:rPr lang="en-US" sz="1800" dirty="0"/>
              <a:t>Training on best practices </a:t>
            </a:r>
          </a:p>
          <a:p>
            <a:endParaRPr lang="en-US" alt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 txBox="1">
            <a:spLocks/>
          </p:cNvSpPr>
          <p:nvPr/>
        </p:nvSpPr>
        <p:spPr>
          <a:xfrm>
            <a:off x="204822" y="1812351"/>
            <a:ext cx="3768715" cy="8304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/>
              <a:t>Rehabilitation of ecosystems and agriculture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 txBox="1">
            <a:spLocks/>
          </p:cNvSpPr>
          <p:nvPr/>
        </p:nvSpPr>
        <p:spPr>
          <a:xfrm>
            <a:off x="4075949" y="1796591"/>
            <a:ext cx="3830161" cy="8462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/>
              <a:t>Novel technology in challenging environments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6E501992-277D-DF40-B46D-E4D8989737BC}"/>
              </a:ext>
            </a:extLst>
          </p:cNvPr>
          <p:cNvSpPr txBox="1">
            <a:spLocks/>
          </p:cNvSpPr>
          <p:nvPr/>
        </p:nvSpPr>
        <p:spPr>
          <a:xfrm>
            <a:off x="8029003" y="1792683"/>
            <a:ext cx="3748233" cy="85013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/>
              <a:t>New knowledge to support smallholder production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149212" y="2650312"/>
            <a:ext cx="691688" cy="2878027"/>
            <a:chOff x="4149212" y="2650312"/>
            <a:chExt cx="691688" cy="2878027"/>
          </a:xfrm>
        </p:grpSpPr>
        <p:pic>
          <p:nvPicPr>
            <p:cNvPr id="26" name="Picture Placeholder 162" descr="Palm tree">
              <a:extLst>
                <a:ext uri="{FF2B5EF4-FFF2-40B4-BE49-F238E27FC236}">
                  <a16:creationId xmlns:a16="http://schemas.microsoft.com/office/drawing/2014/main" id="{B21D58C1-B806-40E0-9006-675AF7916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155612" y="2650312"/>
              <a:ext cx="650832" cy="650832"/>
            </a:xfrm>
            <a:prstGeom prst="rect">
              <a:avLst/>
            </a:prstGeom>
          </p:spPr>
        </p:pic>
        <p:pic>
          <p:nvPicPr>
            <p:cNvPr id="27" name="Picture Placeholder 92" descr="magnifying glass">
              <a:extLst>
                <a:ext uri="{FF2B5EF4-FFF2-40B4-BE49-F238E27FC236}">
                  <a16:creationId xmlns:a16="http://schemas.microsoft.com/office/drawing/2014/main" id="{EAF3579C-5F54-BD44-AD76-C07BBA5EF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4169635" y="3375135"/>
              <a:ext cx="592216" cy="592216"/>
            </a:xfrm>
            <a:prstGeom prst="rect">
              <a:avLst/>
            </a:prstGeom>
          </p:spPr>
        </p:pic>
        <p:pic>
          <p:nvPicPr>
            <p:cNvPr id="28" name="Picture Placeholder 96" descr="apple">
              <a:extLst>
                <a:ext uri="{FF2B5EF4-FFF2-40B4-BE49-F238E27FC236}">
                  <a16:creationId xmlns:a16="http://schemas.microsoft.com/office/drawing/2014/main" id="{41A48230-7A6F-634A-84FA-2508F0A6B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4223077" y="4986879"/>
              <a:ext cx="541460" cy="541460"/>
            </a:xfrm>
            <a:prstGeom prst="rect">
              <a:avLst/>
            </a:prstGeom>
          </p:spPr>
        </p:pic>
        <p:pic>
          <p:nvPicPr>
            <p:cNvPr id="50" name="Picture Placeholder 70" descr="link">
              <a:extLst>
                <a:ext uri="{FF2B5EF4-FFF2-40B4-BE49-F238E27FC236}">
                  <a16:creationId xmlns:a16="http://schemas.microsoft.com/office/drawing/2014/main" id="{E5542F6D-CB05-1E49-9D10-41D51547F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4149212" y="4226437"/>
              <a:ext cx="691688" cy="691688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278087" y="2638817"/>
            <a:ext cx="691688" cy="2878027"/>
            <a:chOff x="278087" y="2638817"/>
            <a:chExt cx="691688" cy="2878027"/>
          </a:xfrm>
        </p:grpSpPr>
        <p:pic>
          <p:nvPicPr>
            <p:cNvPr id="20" name="Picture Placeholder 94" descr="foliage">
              <a:extLst>
                <a:ext uri="{FF2B5EF4-FFF2-40B4-BE49-F238E27FC236}">
                  <a16:creationId xmlns:a16="http://schemas.microsoft.com/office/drawing/2014/main" id="{1B98F2ED-22A7-8047-A12B-3AE19B270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342147" y="4194235"/>
              <a:ext cx="576586" cy="576586"/>
            </a:xfrm>
            <a:prstGeom prst="rect">
              <a:avLst/>
            </a:prstGeom>
          </p:spPr>
        </p:pic>
        <p:pic>
          <p:nvPicPr>
            <p:cNvPr id="49" name="Picture Placeholder 74" descr="network">
              <a:extLst>
                <a:ext uri="{FF2B5EF4-FFF2-40B4-BE49-F238E27FC236}">
                  <a16:creationId xmlns:a16="http://schemas.microsoft.com/office/drawing/2014/main" id="{2259C1B6-6592-CA47-8223-67E45CA2A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278087" y="3360757"/>
              <a:ext cx="691688" cy="691688"/>
            </a:xfrm>
            <a:prstGeom prst="rect">
              <a:avLst/>
            </a:prstGeom>
          </p:spPr>
        </p:pic>
        <p:grpSp>
          <p:nvGrpSpPr>
            <p:cNvPr id="52" name="Group 51"/>
            <p:cNvGrpSpPr/>
            <p:nvPr/>
          </p:nvGrpSpPr>
          <p:grpSpPr>
            <a:xfrm>
              <a:off x="313992" y="2638817"/>
              <a:ext cx="650832" cy="2878027"/>
              <a:chOff x="4155612" y="2650312"/>
              <a:chExt cx="650832" cy="2878027"/>
            </a:xfrm>
          </p:grpSpPr>
          <p:pic>
            <p:nvPicPr>
              <p:cNvPr id="53" name="Picture Placeholder 162" descr="Palm tree">
                <a:extLst>
                  <a:ext uri="{FF2B5EF4-FFF2-40B4-BE49-F238E27FC236}">
                    <a16:creationId xmlns:a16="http://schemas.microsoft.com/office/drawing/2014/main" id="{B21D58C1-B806-40E0-9006-675AF79167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/>
            </p:blipFill>
            <p:spPr>
              <a:xfrm>
                <a:off x="4155612" y="2650312"/>
                <a:ext cx="650832" cy="650832"/>
              </a:xfrm>
              <a:prstGeom prst="rect">
                <a:avLst/>
              </a:prstGeom>
            </p:spPr>
          </p:pic>
          <p:pic>
            <p:nvPicPr>
              <p:cNvPr id="55" name="Picture Placeholder 96" descr="apple">
                <a:extLst>
                  <a:ext uri="{FF2B5EF4-FFF2-40B4-BE49-F238E27FC236}">
                    <a16:creationId xmlns:a16="http://schemas.microsoft.com/office/drawing/2014/main" id="{41A48230-7A6F-634A-84FA-2508F0A6B9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223077" y="4986879"/>
                <a:ext cx="541460" cy="541460"/>
              </a:xfrm>
              <a:prstGeom prst="rect">
                <a:avLst/>
              </a:prstGeom>
            </p:spPr>
          </p:pic>
        </p:grpSp>
      </p:grpSp>
      <p:grpSp>
        <p:nvGrpSpPr>
          <p:cNvPr id="62" name="Group 61"/>
          <p:cNvGrpSpPr/>
          <p:nvPr/>
        </p:nvGrpSpPr>
        <p:grpSpPr>
          <a:xfrm>
            <a:off x="8152257" y="2627322"/>
            <a:ext cx="691688" cy="2878027"/>
            <a:chOff x="278087" y="2638817"/>
            <a:chExt cx="691688" cy="2878027"/>
          </a:xfrm>
        </p:grpSpPr>
        <p:pic>
          <p:nvPicPr>
            <p:cNvPr id="63" name="Picture Placeholder 94" descr="foliage">
              <a:extLst>
                <a:ext uri="{FF2B5EF4-FFF2-40B4-BE49-F238E27FC236}">
                  <a16:creationId xmlns:a16="http://schemas.microsoft.com/office/drawing/2014/main" id="{1B98F2ED-22A7-8047-A12B-3AE19B270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342147" y="4194235"/>
              <a:ext cx="576586" cy="576586"/>
            </a:xfrm>
            <a:prstGeom prst="rect">
              <a:avLst/>
            </a:prstGeom>
          </p:spPr>
        </p:pic>
        <p:pic>
          <p:nvPicPr>
            <p:cNvPr id="64" name="Picture Placeholder 74" descr="network">
              <a:extLst>
                <a:ext uri="{FF2B5EF4-FFF2-40B4-BE49-F238E27FC236}">
                  <a16:creationId xmlns:a16="http://schemas.microsoft.com/office/drawing/2014/main" id="{2259C1B6-6592-CA47-8223-67E45CA2A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278087" y="3360757"/>
              <a:ext cx="691688" cy="691688"/>
            </a:xfrm>
            <a:prstGeom prst="rect">
              <a:avLst/>
            </a:prstGeom>
          </p:spPr>
        </p:pic>
        <p:grpSp>
          <p:nvGrpSpPr>
            <p:cNvPr id="65" name="Group 64"/>
            <p:cNvGrpSpPr/>
            <p:nvPr/>
          </p:nvGrpSpPr>
          <p:grpSpPr>
            <a:xfrm>
              <a:off x="313992" y="2638817"/>
              <a:ext cx="650832" cy="2878027"/>
              <a:chOff x="4155612" y="2650312"/>
              <a:chExt cx="650832" cy="2878027"/>
            </a:xfrm>
          </p:grpSpPr>
          <p:pic>
            <p:nvPicPr>
              <p:cNvPr id="66" name="Picture Placeholder 162" descr="Palm tree">
                <a:extLst>
                  <a:ext uri="{FF2B5EF4-FFF2-40B4-BE49-F238E27FC236}">
                    <a16:creationId xmlns:a16="http://schemas.microsoft.com/office/drawing/2014/main" id="{B21D58C1-B806-40E0-9006-675AF79167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/>
            </p:blipFill>
            <p:spPr>
              <a:xfrm>
                <a:off x="4155612" y="2650312"/>
                <a:ext cx="650832" cy="650832"/>
              </a:xfrm>
              <a:prstGeom prst="rect">
                <a:avLst/>
              </a:prstGeom>
            </p:spPr>
          </p:pic>
          <p:pic>
            <p:nvPicPr>
              <p:cNvPr id="67" name="Picture Placeholder 96" descr="apple">
                <a:extLst>
                  <a:ext uri="{FF2B5EF4-FFF2-40B4-BE49-F238E27FC236}">
                    <a16:creationId xmlns:a16="http://schemas.microsoft.com/office/drawing/2014/main" id="{41A48230-7A6F-634A-84FA-2508F0A6B9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223077" y="4986879"/>
                <a:ext cx="541460" cy="541460"/>
              </a:xfrm>
              <a:prstGeom prst="rect">
                <a:avLst/>
              </a:prstGeom>
            </p:spPr>
          </p:pic>
        </p:grpSp>
      </p:grpSp>
      <p:pic>
        <p:nvPicPr>
          <p:cNvPr id="5" name="1.8.m4a">
            <a:hlinkClick r:id="" action="ppaction://media"/>
            <a:extLst>
              <a:ext uri="{FF2B5EF4-FFF2-40B4-BE49-F238E27FC236}">
                <a16:creationId xmlns:a16="http://schemas.microsoft.com/office/drawing/2014/main" id="{71E8D8DA-A54B-0A4A-9175-2AC557D7146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rcRect/>
          <a:stretch/>
        </p:blipFill>
        <p:spPr>
          <a:xfrm>
            <a:off x="-18691" y="605060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191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54"/>
    </mc:Choice>
    <mc:Fallback xmlns="">
      <p:transition spd="slow" advTm="104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8678" grpId="0" build="p"/>
      <p:bldP spid="28680" grpId="0" build="p"/>
      <p:bldP spid="2868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6BE522-961D-4737-9715-127DB8A86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5426765"/>
            <a:ext cx="6012000" cy="1346578"/>
          </a:xfrm>
        </p:spPr>
        <p:txBody>
          <a:bodyPr/>
          <a:lstStyle/>
          <a:p>
            <a:r>
              <a:rPr lang="en-US" dirty="0"/>
              <a:t>Training 1, Section 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45A1B7-8B88-4D90-983D-BAA2E9AAFFD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449385"/>
            <a:ext cx="5307700" cy="5666153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/>
              <a:t>QUIZ</a:t>
            </a:r>
          </a:p>
          <a:p>
            <a:pPr marL="0" indent="0">
              <a:buNone/>
            </a:pPr>
            <a:r>
              <a:rPr lang="en-US" sz="4400" b="1" dirty="0"/>
              <a:t>Innovation is:</a:t>
            </a:r>
          </a:p>
          <a:p>
            <a:pPr>
              <a:buFont typeface="Wingdings" charset="2"/>
              <a:buChar char="q"/>
            </a:pPr>
            <a:r>
              <a:rPr lang="en-US" sz="4400" dirty="0"/>
              <a:t>A technology or process applied to my location</a:t>
            </a:r>
          </a:p>
          <a:p>
            <a:pPr>
              <a:buFont typeface="Wingdings" charset="2"/>
              <a:buChar char="q"/>
            </a:pPr>
            <a:r>
              <a:rPr lang="en-US" sz="4400" dirty="0"/>
              <a:t>A technology or process adapted to my location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DF6AE8-6133-4C1E-91DD-755705AC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62160" y="831132"/>
            <a:ext cx="1850209" cy="1915995"/>
            <a:chOff x="9862160" y="831132"/>
            <a:chExt cx="1850209" cy="1915995"/>
          </a:xfrm>
        </p:grpSpPr>
        <p:sp>
          <p:nvSpPr>
            <p:cNvPr id="16" name="Freeform: Shape 15" title="triangles">
              <a:extLst>
                <a:ext uri="{FF2B5EF4-FFF2-40B4-BE49-F238E27FC236}">
                  <a16:creationId xmlns:a16="http://schemas.microsoft.com/office/drawing/2014/main" id="{156942E6-31A5-42F5-A00C-A90D409A08BC}"/>
                </a:ext>
              </a:extLst>
            </p:cNvPr>
            <p:cNvSpPr/>
            <p:nvPr/>
          </p:nvSpPr>
          <p:spPr>
            <a:xfrm rot="19260823">
              <a:off x="9984083" y="1150976"/>
              <a:ext cx="467362" cy="344458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 title="triangles">
              <a:extLst>
                <a:ext uri="{FF2B5EF4-FFF2-40B4-BE49-F238E27FC236}">
                  <a16:creationId xmlns:a16="http://schemas.microsoft.com/office/drawing/2014/main" id="{055D27E0-4C92-4640-A2B8-86540741DCE6}"/>
                </a:ext>
              </a:extLst>
            </p:cNvPr>
            <p:cNvSpPr/>
            <p:nvPr/>
          </p:nvSpPr>
          <p:spPr>
            <a:xfrm rot="20377627">
              <a:off x="10445799" y="1461330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 title="triangles">
              <a:extLst>
                <a:ext uri="{FF2B5EF4-FFF2-40B4-BE49-F238E27FC236}">
                  <a16:creationId xmlns:a16="http://schemas.microsoft.com/office/drawing/2014/main" id="{E760DC62-191E-4D60-AAAC-37DDF411BF9D}"/>
                </a:ext>
              </a:extLst>
            </p:cNvPr>
            <p:cNvSpPr/>
            <p:nvPr/>
          </p:nvSpPr>
          <p:spPr>
            <a:xfrm rot="19260823">
              <a:off x="10485025" y="1232684"/>
              <a:ext cx="250689" cy="18476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 title="triangles">
              <a:extLst>
                <a:ext uri="{FF2B5EF4-FFF2-40B4-BE49-F238E27FC236}">
                  <a16:creationId xmlns:a16="http://schemas.microsoft.com/office/drawing/2014/main" id="{B21F5D55-03CC-4A29-B8D0-2B1C7DE7C79D}"/>
                </a:ext>
              </a:extLst>
            </p:cNvPr>
            <p:cNvSpPr/>
            <p:nvPr/>
          </p:nvSpPr>
          <p:spPr>
            <a:xfrm rot="19810388">
              <a:off x="10832584" y="139371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 title="triangles">
              <a:extLst>
                <a:ext uri="{FF2B5EF4-FFF2-40B4-BE49-F238E27FC236}">
                  <a16:creationId xmlns:a16="http://schemas.microsoft.com/office/drawing/2014/main" id="{6A692EA0-8FB5-4D6A-B1B1-20463392DEDE}"/>
                </a:ext>
              </a:extLst>
            </p:cNvPr>
            <p:cNvSpPr/>
            <p:nvPr/>
          </p:nvSpPr>
          <p:spPr>
            <a:xfrm rot="18277851">
              <a:off x="10920185" y="9941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 title="triangles">
              <a:extLst>
                <a:ext uri="{FF2B5EF4-FFF2-40B4-BE49-F238E27FC236}">
                  <a16:creationId xmlns:a16="http://schemas.microsoft.com/office/drawing/2014/main" id="{46FB2BA9-5E08-4A8F-BC47-8EFA61E4E6CE}"/>
                </a:ext>
              </a:extLst>
            </p:cNvPr>
            <p:cNvSpPr/>
            <p:nvPr/>
          </p:nvSpPr>
          <p:spPr>
            <a:xfrm rot="20761418">
              <a:off x="11313110" y="1642801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 title="triangles">
              <a:extLst>
                <a:ext uri="{FF2B5EF4-FFF2-40B4-BE49-F238E27FC236}">
                  <a16:creationId xmlns:a16="http://schemas.microsoft.com/office/drawing/2014/main" id="{5B0A2587-D640-4AEE-9456-860CD02427C8}"/>
                </a:ext>
              </a:extLst>
            </p:cNvPr>
            <p:cNvSpPr/>
            <p:nvPr/>
          </p:nvSpPr>
          <p:spPr>
            <a:xfrm rot="17315293">
              <a:off x="11523906" y="859664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 title="triangles">
              <a:extLst>
                <a:ext uri="{FF2B5EF4-FFF2-40B4-BE49-F238E27FC236}">
                  <a16:creationId xmlns:a16="http://schemas.microsoft.com/office/drawing/2014/main" id="{373F2649-8DA3-441F-9BDD-77A942FA3DBE}"/>
                </a:ext>
              </a:extLst>
            </p:cNvPr>
            <p:cNvSpPr/>
            <p:nvPr/>
          </p:nvSpPr>
          <p:spPr>
            <a:xfrm rot="20082236">
              <a:off x="11215766" y="1243239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 title="triangles">
              <a:extLst>
                <a:ext uri="{FF2B5EF4-FFF2-40B4-BE49-F238E27FC236}">
                  <a16:creationId xmlns:a16="http://schemas.microsoft.com/office/drawing/2014/main" id="{95933F98-3B9B-4270-9281-570AD41C3F19}"/>
                </a:ext>
              </a:extLst>
            </p:cNvPr>
            <p:cNvSpPr/>
            <p:nvPr/>
          </p:nvSpPr>
          <p:spPr>
            <a:xfrm rot="19879732">
              <a:off x="11436537" y="1436545"/>
              <a:ext cx="216995" cy="159931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 title="triangles">
              <a:extLst>
                <a:ext uri="{FF2B5EF4-FFF2-40B4-BE49-F238E27FC236}">
                  <a16:creationId xmlns:a16="http://schemas.microsoft.com/office/drawing/2014/main" id="{3DAB5C84-F2AD-47FD-ABEC-6D6626D2B7FF}"/>
                </a:ext>
              </a:extLst>
            </p:cNvPr>
            <p:cNvSpPr/>
            <p:nvPr/>
          </p:nvSpPr>
          <p:spPr>
            <a:xfrm rot="328041">
              <a:off x="9862160" y="1513660"/>
              <a:ext cx="579699" cy="606799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  <a:gd name="connsiteX0" fmla="*/ 487806 w 487806"/>
                <a:gd name="connsiteY0" fmla="*/ 171848 h 510610"/>
                <a:gd name="connsiteX1" fmla="*/ 308036 w 487806"/>
                <a:gd name="connsiteY1" fmla="*/ 510610 h 510610"/>
                <a:gd name="connsiteX2" fmla="*/ 0 w 487806"/>
                <a:gd name="connsiteY2" fmla="*/ 0 h 510610"/>
                <a:gd name="connsiteX3" fmla="*/ 487806 w 487806"/>
                <a:gd name="connsiteY3" fmla="*/ 171848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806" h="510610">
                  <a:moveTo>
                    <a:pt x="487806" y="171848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487806" y="17184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 title="triangles">
              <a:extLst>
                <a:ext uri="{FF2B5EF4-FFF2-40B4-BE49-F238E27FC236}">
                  <a16:creationId xmlns:a16="http://schemas.microsoft.com/office/drawing/2014/main" id="{A4E2ACF8-4066-4DB9-B5D5-E8AA3B152710}"/>
                </a:ext>
              </a:extLst>
            </p:cNvPr>
            <p:cNvSpPr/>
            <p:nvPr/>
          </p:nvSpPr>
          <p:spPr>
            <a:xfrm>
              <a:off x="10639428" y="1814668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 title="triangles">
              <a:extLst>
                <a:ext uri="{FF2B5EF4-FFF2-40B4-BE49-F238E27FC236}">
                  <a16:creationId xmlns:a16="http://schemas.microsoft.com/office/drawing/2014/main" id="{74FCCA2A-37FF-4031-AF2F-A894DBE6EE0E}"/>
                </a:ext>
              </a:extLst>
            </p:cNvPr>
            <p:cNvSpPr/>
            <p:nvPr/>
          </p:nvSpPr>
          <p:spPr>
            <a:xfrm rot="20761418">
              <a:off x="11280262" y="2096947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 title="triangles">
              <a:extLst>
                <a:ext uri="{FF2B5EF4-FFF2-40B4-BE49-F238E27FC236}">
                  <a16:creationId xmlns:a16="http://schemas.microsoft.com/office/drawing/2014/main" id="{5C7D7734-820D-40CE-BBBA-6E6D9452D308}"/>
                </a:ext>
              </a:extLst>
            </p:cNvPr>
            <p:cNvSpPr/>
            <p:nvPr/>
          </p:nvSpPr>
          <p:spPr>
            <a:xfrm rot="1160487">
              <a:off x="10059320" y="2226127"/>
              <a:ext cx="316887" cy="233554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0 w 692798"/>
                <a:gd name="connsiteY2" fmla="*/ 0 h 510610"/>
                <a:gd name="connsiteX3" fmla="*/ 692798 w 692798"/>
                <a:gd name="connsiteY3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 title="triangles">
              <a:extLst>
                <a:ext uri="{FF2B5EF4-FFF2-40B4-BE49-F238E27FC236}">
                  <a16:creationId xmlns:a16="http://schemas.microsoft.com/office/drawing/2014/main" id="{5BCE508A-E107-4075-9976-73D3ED8272C2}"/>
                </a:ext>
              </a:extLst>
            </p:cNvPr>
            <p:cNvSpPr/>
            <p:nvPr/>
          </p:nvSpPr>
          <p:spPr>
            <a:xfrm rot="803026">
              <a:off x="11353765" y="2627540"/>
              <a:ext cx="162256" cy="119587"/>
            </a:xfrm>
            <a:custGeom>
              <a:avLst/>
              <a:gdLst>
                <a:gd name="connsiteX0" fmla="*/ 692798 w 692798"/>
                <a:gd name="connsiteY0" fmla="*/ 224339 h 510610"/>
                <a:gd name="connsiteX1" fmla="*/ 308036 w 692798"/>
                <a:gd name="connsiteY1" fmla="*/ 510610 h 510610"/>
                <a:gd name="connsiteX2" fmla="*/ 64876 w 692798"/>
                <a:gd name="connsiteY2" fmla="*/ 168539 h 510610"/>
                <a:gd name="connsiteX3" fmla="*/ 0 w 692798"/>
                <a:gd name="connsiteY3" fmla="*/ 0 h 510610"/>
                <a:gd name="connsiteX4" fmla="*/ 692798 w 692798"/>
                <a:gd name="connsiteY4" fmla="*/ 224339 h 5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798" h="510610">
                  <a:moveTo>
                    <a:pt x="692798" y="224339"/>
                  </a:moveTo>
                  <a:lnTo>
                    <a:pt x="308036" y="510610"/>
                  </a:lnTo>
                  <a:lnTo>
                    <a:pt x="64876" y="168539"/>
                  </a:lnTo>
                  <a:lnTo>
                    <a:pt x="0" y="0"/>
                  </a:lnTo>
                  <a:lnTo>
                    <a:pt x="692798" y="224339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F16E1-87DB-4920-A90B-23E1C72DDC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F9260D-4D06-48B4-A4E1-FAF3B345DD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0" y="53180"/>
            <a:ext cx="6013312" cy="45099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1D87D-E475-451A-B36C-E4A4F63609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00" y="4563164"/>
            <a:ext cx="6012000" cy="863601"/>
          </a:xfrm>
        </p:spPr>
        <p:txBody>
          <a:bodyPr/>
          <a:lstStyle/>
          <a:p>
            <a:r>
              <a:rPr lang="en-US" dirty="0"/>
              <a:t>Learning review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584462" y="4259385"/>
            <a:ext cx="703384" cy="429846"/>
            <a:chOff x="6584462" y="4259385"/>
            <a:chExt cx="703384" cy="429846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584462" y="4454769"/>
              <a:ext cx="195384" cy="2344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6795478" y="4259385"/>
              <a:ext cx="492368" cy="386862"/>
            </a:xfrm>
            <a:prstGeom prst="line">
              <a:avLst/>
            </a:prstGeom>
            <a:ln w="76200" cmpd="sng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1.9.m4a">
            <a:hlinkClick r:id="" action="ppaction://media"/>
            <a:extLst>
              <a:ext uri="{FF2B5EF4-FFF2-40B4-BE49-F238E27FC236}">
                <a16:creationId xmlns:a16="http://schemas.microsoft.com/office/drawing/2014/main" id="{49ABF49B-04A2-E548-A4F0-0860A433686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/>
          <a:stretch/>
        </p:blipFill>
        <p:spPr>
          <a:xfrm>
            <a:off x="0" y="6045200"/>
            <a:ext cx="800295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575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000"/>
    </mc:Choice>
    <mc:Fallback xmlns="">
      <p:transition spd="slow" advTm="5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5|2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3.2|15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9.9|1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29.8|26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13.8|30|15.3|22.5|16|29.1|23.3|14.3|17.8|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7.5|11.5|9.5"/>
</p:tagLst>
</file>

<file path=ppt/theme/theme1.xml><?xml version="1.0" encoding="utf-8"?>
<a:theme xmlns:a="http://schemas.openxmlformats.org/drawingml/2006/main" name="Office Theme">
  <a:themeElements>
    <a:clrScheme name="Great Pitch Decks - Environment">
      <a:dk1>
        <a:sysClr val="windowText" lastClr="000000"/>
      </a:dk1>
      <a:lt1>
        <a:sysClr val="window" lastClr="FFFFFF"/>
      </a:lt1>
      <a:dk2>
        <a:srgbClr val="375C1E"/>
      </a:dk2>
      <a:lt2>
        <a:srgbClr val="E2DFCC"/>
      </a:lt2>
      <a:accent1>
        <a:srgbClr val="9ACB39"/>
      </a:accent1>
      <a:accent2>
        <a:srgbClr val="64C24A"/>
      </a:accent2>
      <a:accent3>
        <a:srgbClr val="297D53"/>
      </a:accent3>
      <a:accent4>
        <a:srgbClr val="FECF3F"/>
      </a:accent4>
      <a:accent5>
        <a:srgbClr val="F99D40"/>
      </a:accent5>
      <a:accent6>
        <a:srgbClr val="715C21"/>
      </a:accent6>
      <a:hlink>
        <a:srgbClr val="63A537"/>
      </a:hlink>
      <a:folHlink>
        <a:srgbClr val="63A537"/>
      </a:folHlink>
    </a:clrScheme>
    <a:fontScheme name="Custom 143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F_template2.potx" id="{FB9BC85B-5171-46B6-8E36-15A261FE3705}" vid="{0A909B1D-D8E9-4AE6-984D-E448F6289C4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B5EA565DF26946869F14B364C1CF72" ma:contentTypeVersion="13" ma:contentTypeDescription="Create a new document." ma:contentTypeScope="" ma:versionID="f66a55713ad526cfb495a431355cf994">
  <xsd:schema xmlns:xsd="http://www.w3.org/2001/XMLSchema" xmlns:xs="http://www.w3.org/2001/XMLSchema" xmlns:p="http://schemas.microsoft.com/office/2006/metadata/properties" xmlns:ns3="f286a6f6-f8a8-40ab-befd-c59ffb9af092" xmlns:ns4="b3597178-7eb5-4c71-8692-a20934a302b4" targetNamespace="http://schemas.microsoft.com/office/2006/metadata/properties" ma:root="true" ma:fieldsID="686e2aa8b9309c3f1fe4bedfdf58ef72" ns3:_="" ns4:_="">
    <xsd:import namespace="f286a6f6-f8a8-40ab-befd-c59ffb9af092"/>
    <xsd:import namespace="b3597178-7eb5-4c71-8692-a20934a302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86a6f6-f8a8-40ab-befd-c59ffb9af0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597178-7eb5-4c71-8692-a20934a302b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490261-1200-4EC7-95B0-2241EE54AA34}">
  <ds:schemaRefs>
    <ds:schemaRef ds:uri="http://schemas.openxmlformats.org/package/2006/metadata/core-properties"/>
    <ds:schemaRef ds:uri="b3597178-7eb5-4c71-8692-a20934a302b4"/>
    <ds:schemaRef ds:uri="http://schemas.microsoft.com/office/infopath/2007/PartnerControls"/>
    <ds:schemaRef ds:uri="f286a6f6-f8a8-40ab-befd-c59ffb9af092"/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9BF51BA-BD97-4518-9266-AD3D615498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86F9D9-5CA4-4815-8E68-DD99BA5ACE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86a6f6-f8a8-40ab-befd-c59ffb9af092"/>
    <ds:schemaRef ds:uri="b3597178-7eb5-4c71-8692-a20934a302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AF_template2</Template>
  <TotalTime>0</TotalTime>
  <Words>748</Words>
  <Application>Microsoft Office PowerPoint</Application>
  <PresentationFormat>Widescreen</PresentationFormat>
  <Paragraphs>175</Paragraphs>
  <Slides>17</Slides>
  <Notes>17</Notes>
  <HiddenSlides>0</HiddenSlides>
  <MMClips>17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Rockwell</vt:lpstr>
      <vt:lpstr>Times New Roman</vt:lpstr>
      <vt:lpstr>Wingdings</vt:lpstr>
      <vt:lpstr>Office Theme</vt:lpstr>
      <vt:lpstr>Innovation Small Grants  Training Module 1</vt:lpstr>
      <vt:lpstr>Aims and Objectives</vt:lpstr>
      <vt:lpstr>Outline</vt:lpstr>
      <vt:lpstr>Training Module 1 Section 1</vt:lpstr>
      <vt:lpstr>What is Innovation?</vt:lpstr>
      <vt:lpstr>Innovation small grants</vt:lpstr>
      <vt:lpstr>Some different types of innovation</vt:lpstr>
      <vt:lpstr>Examples of innovation</vt:lpstr>
      <vt:lpstr>Learning review</vt:lpstr>
      <vt:lpstr>Learning recap</vt:lpstr>
      <vt:lpstr>Training Module 1 Section 2</vt:lpstr>
      <vt:lpstr>What is an innovation pathway?</vt:lpstr>
      <vt:lpstr>An innovation pathway</vt:lpstr>
      <vt:lpstr>Learning recap</vt:lpstr>
      <vt:lpstr>Activity</vt:lpstr>
      <vt:lpstr>Next steps</vt:lpstr>
      <vt:lpstr> COMPLETE Training Module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</dc:title>
  <dc:creator/>
  <cp:lastModifiedBy/>
  <cp:revision>5</cp:revision>
  <dcterms:created xsi:type="dcterms:W3CDTF">2020-02-11T14:02:39Z</dcterms:created>
  <dcterms:modified xsi:type="dcterms:W3CDTF">2020-11-20T23:18:33Z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0x010100F1B5EA565DF26946869F14B364C1CF72</vt:lpwstr>
  </property>
  <property fmtid="{D5CDD505-2E9C-101B-9397-08002B2CF9AE}" pid="3" name="WBDocs_Originating_Unit">
    <vt:lpwstr>5;#GEF - Global Environment Facility|9f323ca6-1e1c-45a7-a1ba-5f59196854eb</vt:lpwstr>
  </property>
  <property fmtid="{D5CDD505-2E9C-101B-9397-08002B2CF9AE}" pid="4" name="WBDocs_Local_Document_Type">
    <vt:lpwstr/>
  </property>
  <property fmtid="{D5CDD505-2E9C-101B-9397-08002B2CF9AE}" pid="5" name="SharedWithUsers">
    <vt:lpwstr>43;#Sophie Hans-Moevi</vt:lpwstr>
  </property>
</Properties>
</file>