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6"/>
  </p:sldMasterIdLst>
  <p:notesMasterIdLst>
    <p:notesMasterId r:id="rId31"/>
  </p:notesMasterIdLst>
  <p:handoutMasterIdLst>
    <p:handoutMasterId r:id="rId32"/>
  </p:handoutMasterIdLst>
  <p:sldIdLst>
    <p:sldId id="256" r:id="rId7"/>
    <p:sldId id="410" r:id="rId8"/>
    <p:sldId id="261" r:id="rId9"/>
    <p:sldId id="336" r:id="rId10"/>
    <p:sldId id="286" r:id="rId11"/>
    <p:sldId id="411" r:id="rId12"/>
    <p:sldId id="408" r:id="rId13"/>
    <p:sldId id="409" r:id="rId14"/>
    <p:sldId id="289" r:id="rId15"/>
    <p:sldId id="1017" r:id="rId16"/>
    <p:sldId id="1016" r:id="rId17"/>
    <p:sldId id="415" r:id="rId18"/>
    <p:sldId id="417" r:id="rId19"/>
    <p:sldId id="414" r:id="rId20"/>
    <p:sldId id="333" r:id="rId21"/>
    <p:sldId id="416" r:id="rId22"/>
    <p:sldId id="1018" r:id="rId23"/>
    <p:sldId id="1019" r:id="rId24"/>
    <p:sldId id="293" r:id="rId25"/>
    <p:sldId id="412" r:id="rId26"/>
    <p:sldId id="302" r:id="rId27"/>
    <p:sldId id="413" r:id="rId28"/>
    <p:sldId id="278" r:id="rId29"/>
    <p:sldId id="27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7E8"/>
    <a:srgbClr val="000000"/>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471" autoAdjust="0"/>
    <p:restoredTop sz="94607" autoAdjust="0"/>
  </p:normalViewPr>
  <p:slideViewPr>
    <p:cSldViewPr snapToGrid="0">
      <p:cViewPr varScale="1">
        <p:scale>
          <a:sx n="85" d="100"/>
          <a:sy n="85" d="100"/>
        </p:scale>
        <p:origin x="192" y="312"/>
      </p:cViewPr>
      <p:guideLst>
        <p:guide orient="horz" pos="2160"/>
        <p:guide pos="3840"/>
      </p:guideLst>
    </p:cSldViewPr>
  </p:slideViewPr>
  <p:outlineViewPr>
    <p:cViewPr>
      <p:scale>
        <a:sx n="33" d="100"/>
        <a:sy n="33" d="100"/>
      </p:scale>
      <p:origin x="0" y="-17394"/>
    </p:cViewPr>
  </p:outlineViewPr>
  <p:notesTextViewPr>
    <p:cViewPr>
      <p:scale>
        <a:sx n="3" d="2"/>
        <a:sy n="3" d="2"/>
      </p:scale>
      <p:origin x="0" y="0"/>
    </p:cViewPr>
  </p:notesTextViewPr>
  <p:sorterViewPr>
    <p:cViewPr>
      <p:scale>
        <a:sx n="68" d="100"/>
        <a:sy n="68" d="100"/>
      </p:scale>
      <p:origin x="0" y="0"/>
    </p:cViewPr>
  </p:sorterViewPr>
  <p:notesViewPr>
    <p:cSldViewPr snapToGrid="0">
      <p:cViewPr>
        <p:scale>
          <a:sx n="50" d="100"/>
          <a:sy n="50" d="100"/>
        </p:scale>
        <p:origin x="2640" y="33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11/23/21</a:t>
            </a:fld>
            <a:endParaRPr lang="en-US" dirty="0"/>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dirty="0"/>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8F815A-5A10-42A8-9FEC-3938D2D9BA48}" type="datetimeFigureOut">
              <a:rPr lang="en-US" noProof="0" smtClean="0"/>
              <a:t>11/23/21</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649DAF-093F-4482-AA38-346E9A2DEE94}" type="slidenum">
              <a:rPr lang="en-US" noProof="0" smtClean="0"/>
              <a:t>‹#›</a:t>
            </a:fld>
            <a:endParaRPr lang="en-US" noProof="0" dirty="0"/>
          </a:p>
        </p:txBody>
      </p:sp>
    </p:spTree>
    <p:extLst>
      <p:ext uri="{BB962C8B-B14F-4D97-AF65-F5344CB8AC3E}">
        <p14:creationId xmlns:p14="http://schemas.microsoft.com/office/powerpoint/2010/main" val="3356813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adaptation-fund.org/apply-funding/innovation-grants/"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adaptation-fund.org/adaptation-fund-launches-new-grant-programme-to-foster-innovation-of-adaptation-practices-in-vulnerable-countries/" TargetMode="External"/><Relationship Id="rId4" Type="http://schemas.openxmlformats.org/officeDocument/2006/relationships/hyperlink" Target="https://www.adaptation-fund.org/adaptation-fund-board-approves-us-63-million-in-new-projects-including-first-innovation-and-scale-up-grant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1</a:t>
            </a:fld>
            <a:endParaRPr lang="en-US" noProof="0" dirty="0"/>
          </a:p>
        </p:txBody>
      </p:sp>
    </p:spTree>
    <p:extLst>
      <p:ext uri="{BB962C8B-B14F-4D97-AF65-F5344CB8AC3E}">
        <p14:creationId xmlns:p14="http://schemas.microsoft.com/office/powerpoint/2010/main" val="4121393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11</a:t>
            </a:fld>
            <a:endParaRPr lang="en-US" dirty="0"/>
          </a:p>
        </p:txBody>
      </p:sp>
    </p:spTree>
    <p:extLst>
      <p:ext uri="{BB962C8B-B14F-4D97-AF65-F5344CB8AC3E}">
        <p14:creationId xmlns:p14="http://schemas.microsoft.com/office/powerpoint/2010/main" val="2087821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649DAF-093F-4482-AA38-346E9A2DEE94}" type="slidenum">
              <a:rPr lang="en-US" noProof="0" smtClean="0"/>
              <a:t>12</a:t>
            </a:fld>
            <a:endParaRPr lang="en-US" noProof="0" dirty="0"/>
          </a:p>
        </p:txBody>
      </p:sp>
    </p:spTree>
    <p:extLst>
      <p:ext uri="{BB962C8B-B14F-4D97-AF65-F5344CB8AC3E}">
        <p14:creationId xmlns:p14="http://schemas.microsoft.com/office/powerpoint/2010/main" val="2343367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31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14</a:t>
            </a:fld>
            <a:endParaRPr lang="en-US" noProof="0" dirty="0"/>
          </a:p>
        </p:txBody>
      </p:sp>
    </p:spTree>
    <p:extLst>
      <p:ext uri="{BB962C8B-B14F-4D97-AF65-F5344CB8AC3E}">
        <p14:creationId xmlns:p14="http://schemas.microsoft.com/office/powerpoint/2010/main" val="1878878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15</a:t>
            </a:fld>
            <a:endParaRPr lang="en-US" noProof="0" dirty="0"/>
          </a:p>
        </p:txBody>
      </p:sp>
    </p:spTree>
    <p:extLst>
      <p:ext uri="{BB962C8B-B14F-4D97-AF65-F5344CB8AC3E}">
        <p14:creationId xmlns:p14="http://schemas.microsoft.com/office/powerpoint/2010/main" val="69340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9CF72950-0587-5645-BB4D-41BA77C064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9698" name="Notes Placeholder 2">
            <a:extLst>
              <a:ext uri="{FF2B5EF4-FFF2-40B4-BE49-F238E27FC236}">
                <a16:creationId xmlns:a16="http://schemas.microsoft.com/office/drawing/2014/main" id="{E123DE15-B71A-2E46-931A-43EC1F071944}"/>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9699" name="Slide Number Placeholder 3">
            <a:extLst>
              <a:ext uri="{FF2B5EF4-FFF2-40B4-BE49-F238E27FC236}">
                <a16:creationId xmlns:a16="http://schemas.microsoft.com/office/drawing/2014/main" id="{9FFB9742-EEEC-CD48-9013-0CC54C1BB5CB}"/>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B82E49-8663-FC4D-8F56-5F0C6CB90933}"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937042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7262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18</a:t>
            </a:fld>
            <a:endParaRPr lang="en-US" dirty="0"/>
          </a:p>
        </p:txBody>
      </p:sp>
    </p:spTree>
    <p:extLst>
      <p:ext uri="{BB962C8B-B14F-4D97-AF65-F5344CB8AC3E}">
        <p14:creationId xmlns:p14="http://schemas.microsoft.com/office/powerpoint/2010/main" val="125774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19</a:t>
            </a:fld>
            <a:endParaRPr lang="en-US" noProof="0" dirty="0"/>
          </a:p>
        </p:txBody>
      </p:sp>
    </p:spTree>
    <p:extLst>
      <p:ext uri="{BB962C8B-B14F-4D97-AF65-F5344CB8AC3E}">
        <p14:creationId xmlns:p14="http://schemas.microsoft.com/office/powerpoint/2010/main" val="1929275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9275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2</a:t>
            </a:fld>
            <a:endParaRPr lang="en-US" noProof="0" dirty="0"/>
          </a:p>
        </p:txBody>
      </p:sp>
    </p:spTree>
    <p:extLst>
      <p:ext uri="{BB962C8B-B14F-4D97-AF65-F5344CB8AC3E}">
        <p14:creationId xmlns:p14="http://schemas.microsoft.com/office/powerpoint/2010/main" val="69340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9CF72950-0587-5645-BB4D-41BA77C064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9698" name="Notes Placeholder 2">
            <a:extLst>
              <a:ext uri="{FF2B5EF4-FFF2-40B4-BE49-F238E27FC236}">
                <a16:creationId xmlns:a16="http://schemas.microsoft.com/office/drawing/2014/main" id="{E123DE15-B71A-2E46-931A-43EC1F071944}"/>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9699" name="Slide Number Placeholder 3">
            <a:extLst>
              <a:ext uri="{FF2B5EF4-FFF2-40B4-BE49-F238E27FC236}">
                <a16:creationId xmlns:a16="http://schemas.microsoft.com/office/drawing/2014/main" id="{9FFB9742-EEEC-CD48-9013-0CC54C1BB5CB}"/>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fontAlgn="base">
              <a:spcBef>
                <a:spcPct val="0"/>
              </a:spcBef>
              <a:spcAft>
                <a:spcPct val="0"/>
              </a:spcAft>
            </a:pPr>
            <a:fld id="{29B82E49-8663-FC4D-8F56-5F0C6CB90933}" type="slidenum">
              <a:rPr lang="en-US" altLang="en-US">
                <a:latin typeface="Calibri" panose="020F0502020204030204" pitchFamily="34" charset="0"/>
              </a:rPr>
              <a:pPr fontAlgn="base">
                <a:spcBef>
                  <a:spcPct val="0"/>
                </a:spcBef>
                <a:spcAft>
                  <a:spcPct val="0"/>
                </a:spcAft>
              </a:pPr>
              <a:t>21</a:t>
            </a:fld>
            <a:endParaRPr lang="en-US"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340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649DAF-093F-4482-AA38-346E9A2DEE94}" type="slidenum">
              <a:rPr lang="en-US" noProof="0" smtClean="0"/>
              <a:t>23</a:t>
            </a:fld>
            <a:endParaRPr lang="en-US" noProof="0" dirty="0"/>
          </a:p>
        </p:txBody>
      </p:sp>
    </p:spTree>
    <p:extLst>
      <p:ext uri="{BB962C8B-B14F-4D97-AF65-F5344CB8AC3E}">
        <p14:creationId xmlns:p14="http://schemas.microsoft.com/office/powerpoint/2010/main" val="2592418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24</a:t>
            </a:fld>
            <a:endParaRPr lang="en-US" noProof="0" dirty="0"/>
          </a:p>
        </p:txBody>
      </p:sp>
    </p:spTree>
    <p:extLst>
      <p:ext uri="{BB962C8B-B14F-4D97-AF65-F5344CB8AC3E}">
        <p14:creationId xmlns:p14="http://schemas.microsoft.com/office/powerpoint/2010/main" val="1543095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Presentation #1 The Adaptation Fund’s Innovation Facility - </a:t>
            </a:r>
            <a:r>
              <a:rPr lang="en-US" dirty="0" err="1"/>
              <a:t>Saliha</a:t>
            </a:r>
            <a:endParaRPr lang="en-US" dirty="0"/>
          </a:p>
          <a:p>
            <a:endParaRPr lang="en-US" dirty="0"/>
          </a:p>
        </p:txBody>
      </p:sp>
      <p:sp>
        <p:nvSpPr>
          <p:cNvPr id="4" name="Slide Number Placeholder 3"/>
          <p:cNvSpPr>
            <a:spLocks noGrp="1"/>
          </p:cNvSpPr>
          <p:nvPr>
            <p:ph type="sldNum" sz="quarter" idx="5"/>
          </p:nvPr>
        </p:nvSpPr>
        <p:spPr/>
        <p:txBody>
          <a:bodyPr/>
          <a:lstStyle/>
          <a:p>
            <a:fld id="{B8649DAF-093F-4482-AA38-346E9A2DEE94}" type="slidenum">
              <a:rPr lang="en-US" noProof="0" smtClean="0"/>
              <a:t>3</a:t>
            </a:fld>
            <a:endParaRPr lang="en-US" noProof="0" dirty="0"/>
          </a:p>
        </p:txBody>
      </p:sp>
    </p:spTree>
    <p:extLst>
      <p:ext uri="{BB962C8B-B14F-4D97-AF65-F5344CB8AC3E}">
        <p14:creationId xmlns:p14="http://schemas.microsoft.com/office/powerpoint/2010/main" val="3689264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5</a:t>
            </a:fld>
            <a:endParaRPr lang="en-US" noProof="0" dirty="0"/>
          </a:p>
        </p:txBody>
      </p:sp>
    </p:spTree>
    <p:extLst>
      <p:ext uri="{BB962C8B-B14F-4D97-AF65-F5344CB8AC3E}">
        <p14:creationId xmlns:p14="http://schemas.microsoft.com/office/powerpoint/2010/main" val="3339417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649DAF-093F-4482-AA38-346E9A2DEE94}" type="slidenum">
              <a:rPr lang="en-US" noProof="0" smtClean="0"/>
              <a:t>6</a:t>
            </a:fld>
            <a:endParaRPr lang="en-US" noProof="0" dirty="0"/>
          </a:p>
        </p:txBody>
      </p:sp>
    </p:spTree>
    <p:extLst>
      <p:ext uri="{BB962C8B-B14F-4D97-AF65-F5344CB8AC3E}">
        <p14:creationId xmlns:p14="http://schemas.microsoft.com/office/powerpoint/2010/main" val="192927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Presentation #1 The Adaptation Fund’s Innovation Facility - </a:t>
            </a:r>
            <a:r>
              <a:rPr lang="en-US" dirty="0" err="1"/>
              <a:t>Saliha</a:t>
            </a:r>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Facility offers two types of innovation grants: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Small Grant Mechanism to develop and/or test innovative products and technologies. Small grants (up to US$ 250,000) will be awarded to vulnerable developing countries through two routes: </a:t>
            </a:r>
          </a:p>
          <a:p>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directly through the Fund’s accredited National Implementing Entities (NIE); and;</a:t>
            </a:r>
          </a:p>
          <a:p>
            <a:r>
              <a:rPr lang="en-US" sz="1200" kern="1200" dirty="0">
                <a:solidFill>
                  <a:schemeClr val="tx1"/>
                </a:solidFill>
                <a:effectLst/>
                <a:latin typeface="+mn-lt"/>
                <a:ea typeface="+mn-ea"/>
                <a:cs typeface="+mn-cs"/>
              </a:rPr>
              <a:t>ii. through a Multilateral Implementing Entity (MIE) Aggregator Mechanism to other entities (organizations, groups, associations, institutions, businesses, agencies, NGOs, youth and other vulnerable groups, and others) that are not accredited with the Fund.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t>
            </a:r>
            <a:r>
              <a:rPr lang="en-US" sz="1200" u="sng" kern="1200" dirty="0">
                <a:solidFill>
                  <a:schemeClr val="tx1"/>
                </a:solidFill>
                <a:effectLst/>
                <a:latin typeface="+mn-lt"/>
                <a:ea typeface="+mn-ea"/>
                <a:cs typeface="+mn-cs"/>
                <a:hlinkClick r:id="rId3"/>
              </a:rPr>
              <a:t>NIE Innovation Small Grants </a:t>
            </a:r>
            <a:r>
              <a:rPr lang="en-US" sz="1200" kern="1200" dirty="0">
                <a:solidFill>
                  <a:schemeClr val="tx1"/>
                </a:solidFill>
                <a:effectLst/>
                <a:latin typeface="+mn-lt"/>
                <a:ea typeface="+mn-ea"/>
                <a:cs typeface="+mn-cs"/>
              </a:rPr>
              <a:t> were launched at the 24</a:t>
            </a:r>
            <a:r>
              <a:rPr lang="en-US" sz="1200" kern="1200" baseline="30000" dirty="0">
                <a:solidFill>
                  <a:schemeClr val="tx1"/>
                </a:solidFill>
                <a:effectLst/>
                <a:latin typeface="+mn-lt"/>
                <a:ea typeface="+mn-ea"/>
                <a:cs typeface="+mn-cs"/>
              </a:rPr>
              <a:t>th </a:t>
            </a:r>
            <a:r>
              <a:rPr lang="en-US" sz="1200" kern="1200" dirty="0">
                <a:solidFill>
                  <a:schemeClr val="tx1"/>
                </a:solidFill>
                <a:effectLst/>
                <a:latin typeface="+mn-lt"/>
                <a:ea typeface="+mn-ea"/>
                <a:cs typeface="+mn-cs"/>
              </a:rPr>
              <a:t>session of the Conference of the Parties to the UNFCCC (COP24) in December 2018 with two objectives, as defined in the Medium-Term Strategy:</a:t>
            </a:r>
          </a:p>
          <a:p>
            <a:pPr lvl="0"/>
            <a:r>
              <a:rPr lang="en-US" sz="1200" i="1" kern="1200" dirty="0">
                <a:solidFill>
                  <a:schemeClr val="tx1"/>
                </a:solidFill>
                <a:effectLst/>
                <a:latin typeface="+mn-lt"/>
                <a:ea typeface="+mn-ea"/>
                <a:cs typeface="+mn-cs"/>
              </a:rPr>
              <a:t>New innovations encouraged and accelerated through the development of innovative adaptation practices, tools and technologies; and</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Evidence base generated of effective solutions as a basis for scaling 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first two proposals for Chile and Armenia have been approved by the Board in </a:t>
            </a:r>
            <a:r>
              <a:rPr lang="en-US" sz="1200" u="sng" kern="1200" dirty="0">
                <a:solidFill>
                  <a:schemeClr val="tx1"/>
                </a:solidFill>
                <a:effectLst/>
                <a:latin typeface="+mn-lt"/>
                <a:ea typeface="+mn-ea"/>
                <a:cs typeface="+mn-cs"/>
                <a:hlinkClick r:id="rId4"/>
              </a:rPr>
              <a:t>October 2019</a:t>
            </a:r>
            <a:r>
              <a:rPr lang="en-US" sz="1200" kern="1200" dirty="0">
                <a:solidFill>
                  <a:schemeClr val="tx1"/>
                </a:solidFill>
                <a:effectLst/>
                <a:latin typeface="+mn-lt"/>
                <a:ea typeface="+mn-ea"/>
                <a:cs typeface="+mn-cs"/>
              </a:rPr>
              <a:t>. Three more proposals are currently under review.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a:t>
            </a:r>
            <a:r>
              <a:rPr lang="en-US" sz="1200" u="none" strike="noStrike" kern="1200" dirty="0">
                <a:solidFill>
                  <a:schemeClr val="tx1"/>
                </a:solidFill>
                <a:effectLst/>
                <a:latin typeface="+mn-lt"/>
                <a:ea typeface="+mn-ea"/>
                <a:cs typeface="+mn-cs"/>
                <a:hlinkClick r:id="rId5"/>
              </a:rPr>
              <a:t> </a:t>
            </a:r>
            <a:r>
              <a:rPr lang="en-US" sz="1200" u="sng" kern="1200" dirty="0">
                <a:solidFill>
                  <a:schemeClr val="tx1"/>
                </a:solidFill>
                <a:effectLst/>
                <a:latin typeface="+mn-lt"/>
                <a:ea typeface="+mn-ea"/>
                <a:cs typeface="+mn-cs"/>
                <a:hlinkClick r:id="rId5"/>
              </a:rPr>
              <a:t>MIE Aggregator Mechanism</a:t>
            </a:r>
            <a:r>
              <a:rPr lang="en-US" sz="1200" kern="1200" dirty="0">
                <a:solidFill>
                  <a:schemeClr val="tx1"/>
                </a:solidFill>
                <a:effectLst/>
                <a:latin typeface="+mn-lt"/>
                <a:ea typeface="+mn-ea"/>
                <a:cs typeface="+mn-cs"/>
              </a:rPr>
              <a:t> was launched at COP25 in December 2019. The US$10 million programme will be implemented by UNDP and UNEP together with the Climate Technology Centre and Network (CTCN) to administer US$5 million of small innovation grants respectively.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Large Grant Mechanism (grants up to US$ 5 million) will be available to all Implementing Entities accredited with the Fund to roll out innovative adaptation practices, tools and technologies that have demonstrated success to new counties/regions or to scale up innovations that have demonstrated viability at a small scale.</a:t>
            </a:r>
            <a:r>
              <a:rPr lang="en-US" sz="1200" kern="1200" dirty="0">
                <a:solidFill>
                  <a:schemeClr val="tx1"/>
                </a:solidFill>
                <a:effectLst/>
                <a:latin typeface="+mn-lt"/>
                <a:ea typeface="+mn-ea"/>
                <a:cs typeface="+mn-cs"/>
              </a:rPr>
              <a:t> The large grant mechanism is due to be launched at COP26.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766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9CF72950-0587-5645-BB4D-41BA77C064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9698" name="Notes Placeholder 2">
            <a:extLst>
              <a:ext uri="{FF2B5EF4-FFF2-40B4-BE49-F238E27FC236}">
                <a16:creationId xmlns:a16="http://schemas.microsoft.com/office/drawing/2014/main" id="{E123DE15-B71A-2E46-931A-43EC1F071944}"/>
              </a:ext>
            </a:extLst>
          </p:cNvPr>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9699" name="Slide Number Placeholder 3">
            <a:extLst>
              <a:ext uri="{FF2B5EF4-FFF2-40B4-BE49-F238E27FC236}">
                <a16:creationId xmlns:a16="http://schemas.microsoft.com/office/drawing/2014/main" id="{9FFB9742-EEEC-CD48-9013-0CC54C1BB5CB}"/>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B82E49-8663-FC4D-8F56-5F0C6CB90933}"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9CF72950-0587-5645-BB4D-41BA77C0648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E123DE15-B71A-2E46-931A-43EC1F07194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29699" name="Slide Number Placeholder 3">
            <a:extLst>
              <a:ext uri="{FF2B5EF4-FFF2-40B4-BE49-F238E27FC236}">
                <a16:creationId xmlns:a16="http://schemas.microsoft.com/office/drawing/2014/main" id="{9FFB9742-EEEC-CD48-9013-0CC54C1BB5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fontAlgn="base">
              <a:spcBef>
                <a:spcPct val="0"/>
              </a:spcBef>
              <a:spcAft>
                <a:spcPct val="0"/>
              </a:spcAft>
            </a:pPr>
            <a:fld id="{29B82E49-8663-FC4D-8F56-5F0C6CB90933}" type="slidenum">
              <a:rPr lang="en-US" altLang="en-US">
                <a:latin typeface="Calibri" panose="020F0502020204030204" pitchFamily="34" charset="0"/>
              </a:rPr>
              <a:pPr fontAlgn="base">
                <a:spcBef>
                  <a:spcPct val="0"/>
                </a:spcBef>
                <a:spcAft>
                  <a:spcPct val="0"/>
                </a:spcAft>
              </a:pPr>
              <a:t>9</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649DAF-093F-4482-AA38-346E9A2DEE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3649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solidFill>
          <a:schemeClr val="bg1"/>
        </a:solidFill>
        <a:effectLst/>
      </p:bgPr>
    </p:bg>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6715" y="86714"/>
            <a:ext cx="12018572" cy="6684572"/>
          </a:xfrm>
          <a:solidFill>
            <a:schemeClr val="bg1">
              <a:lumMod val="85000"/>
            </a:schemeClr>
          </a:solidFill>
        </p:spPr>
        <p:txBody>
          <a:bodyPr lIns="360000" tIns="360000"/>
          <a:lstStyle>
            <a:lvl1pPr marL="0" indent="0">
              <a:buNone/>
              <a:defRPr sz="1100" i="1">
                <a:latin typeface="Times New Roman" panose="02020603050405020304" pitchFamily="18" charset="0"/>
                <a:cs typeface="Times New Roman" panose="02020603050405020304" pitchFamily="18" charset="0"/>
              </a:defRPr>
            </a:lvl1pPr>
          </a:lstStyle>
          <a:p>
            <a:r>
              <a:rPr lang="en-US" noProof="0" dirty="0"/>
              <a:t>Insert or Drag and Drop Image Here</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0" y="1768422"/>
            <a:ext cx="6840000" cy="2387600"/>
          </a:xfrm>
          <a:solidFill>
            <a:schemeClr val="tx1">
              <a:alpha val="80000"/>
            </a:schemeClr>
          </a:solidFill>
        </p:spPr>
        <p:txBody>
          <a:bodyPr lIns="432000" rIns="432000" bIns="144000" anchor="b"/>
          <a:lstStyle>
            <a:lvl1pPr algn="l">
              <a:defRPr sz="4200" spc="-150">
                <a:solidFill>
                  <a:schemeClr val="bg1"/>
                </a:solidFill>
              </a:defRPr>
            </a:lvl1pPr>
          </a:lstStyle>
          <a:p>
            <a:r>
              <a:rPr lang="en-US" noProof="0"/>
              <a:t>Click to edit Master </a:t>
            </a:r>
            <a:br>
              <a:rPr lang="en-US" noProof="0"/>
            </a:br>
            <a:r>
              <a:rPr lang="en-US" noProof="0"/>
              <a:t>title style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0" y="4153578"/>
            <a:ext cx="6840000" cy="936000"/>
          </a:xfrm>
          <a:solidFill>
            <a:schemeClr val="tx1">
              <a:alpha val="90000"/>
            </a:schemeClr>
          </a:solidFill>
        </p:spPr>
        <p:txBody>
          <a:bodyPr lIns="432000" tIns="144000"/>
          <a:lstStyle>
            <a:lvl1pPr marL="0" indent="0" algn="l">
              <a:buNone/>
              <a:defRPr sz="2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1334038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gital Product">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5F6D6B0F-FF8B-4D60-B712-A57904D5502C}"/>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FFF5FB50-33B5-4195-92D6-70891F240926}"/>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25">
            <a:extLst>
              <a:ext uri="{FF2B5EF4-FFF2-40B4-BE49-F238E27FC236}">
                <a16:creationId xmlns:a16="http://schemas.microsoft.com/office/drawing/2014/main" id="{EECD958F-56E9-4A3B-9C25-D5970592C848}"/>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72F4FF18-9272-43AF-912E-B1CF8BF148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Freeform: Shape 27">
            <a:extLst>
              <a:ext uri="{FF2B5EF4-FFF2-40B4-BE49-F238E27FC236}">
                <a16:creationId xmlns:a16="http://schemas.microsoft.com/office/drawing/2014/main" id="{AE9C7EB4-9E81-4394-8C2C-A54BBD15B51D}"/>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Freeform: Shape 28">
            <a:extLst>
              <a:ext uri="{FF2B5EF4-FFF2-40B4-BE49-F238E27FC236}">
                <a16:creationId xmlns:a16="http://schemas.microsoft.com/office/drawing/2014/main" id="{FE681EC0-A139-4B14-89E8-F237CB63D4C9}"/>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9">
            <a:extLst>
              <a:ext uri="{FF2B5EF4-FFF2-40B4-BE49-F238E27FC236}">
                <a16:creationId xmlns:a16="http://schemas.microsoft.com/office/drawing/2014/main" id="{87F87648-ABB4-4C97-BB6D-58342407E9DF}"/>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Freeform: Shape 30">
            <a:extLst>
              <a:ext uri="{FF2B5EF4-FFF2-40B4-BE49-F238E27FC236}">
                <a16:creationId xmlns:a16="http://schemas.microsoft.com/office/drawing/2014/main" id="{0802EFEB-F4DF-4501-91AA-173B60EBBBAA}"/>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Freeform: Shape 31">
            <a:extLst>
              <a:ext uri="{FF2B5EF4-FFF2-40B4-BE49-F238E27FC236}">
                <a16:creationId xmlns:a16="http://schemas.microsoft.com/office/drawing/2014/main" id="{109FE51D-8E02-4ED7-862B-5CF838F7F77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4ECB9E40-5923-4571-9C8E-D7412C1283B2}"/>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E46052C9-826B-47AC-9F6B-3078D4F43748}"/>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5" name="Freeform: Shape 34">
            <a:extLst>
              <a:ext uri="{FF2B5EF4-FFF2-40B4-BE49-F238E27FC236}">
                <a16:creationId xmlns:a16="http://schemas.microsoft.com/office/drawing/2014/main" id="{0C3867F5-4C6F-48BE-9DFF-9046D1FE6771}"/>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Freeform: Shape 35">
            <a:extLst>
              <a:ext uri="{FF2B5EF4-FFF2-40B4-BE49-F238E27FC236}">
                <a16:creationId xmlns:a16="http://schemas.microsoft.com/office/drawing/2014/main" id="{7B0CB40F-9E6F-457D-9C1F-9769BC3AE13E}"/>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Freeform: Shape 36">
            <a:extLst>
              <a:ext uri="{FF2B5EF4-FFF2-40B4-BE49-F238E27FC236}">
                <a16:creationId xmlns:a16="http://schemas.microsoft.com/office/drawing/2014/main" id="{0FCD03E7-2128-4C04-A914-409506646A76}"/>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43" name="Group 42">
            <a:extLst>
              <a:ext uri="{FF2B5EF4-FFF2-40B4-BE49-F238E27FC236}">
                <a16:creationId xmlns:a16="http://schemas.microsoft.com/office/drawing/2014/main" id="{0725BC56-C7B6-400F-80F9-3F968E2CAE0E}"/>
              </a:ext>
            </a:extLst>
          </p:cNvPr>
          <p:cNvGrpSpPr/>
          <p:nvPr userDrawn="1"/>
        </p:nvGrpSpPr>
        <p:grpSpPr>
          <a:xfrm>
            <a:off x="3383603" y="1013721"/>
            <a:ext cx="7749965" cy="5100743"/>
            <a:chOff x="510812" y="938373"/>
            <a:chExt cx="8073393" cy="5313612"/>
          </a:xfrm>
        </p:grpSpPr>
        <p:sp>
          <p:nvSpPr>
            <p:cNvPr id="44" name="Rounded Rectangle 15">
              <a:extLst>
                <a:ext uri="{FF2B5EF4-FFF2-40B4-BE49-F238E27FC236}">
                  <a16:creationId xmlns:a16="http://schemas.microsoft.com/office/drawing/2014/main" id="{1EC806EC-A1B2-4893-9504-1D7FFE8E238F}"/>
                </a:ext>
              </a:extLst>
            </p:cNvPr>
            <p:cNvSpPr/>
            <p:nvPr/>
          </p:nvSpPr>
          <p:spPr>
            <a:xfrm>
              <a:off x="877709" y="938373"/>
              <a:ext cx="7339600" cy="5234482"/>
            </a:xfrm>
            <a:prstGeom prst="round2SameRect">
              <a:avLst>
                <a:gd name="adj1" fmla="val 5601"/>
                <a:gd name="adj2" fmla="val 0"/>
              </a:avLst>
            </a:prstGeom>
            <a:solidFill>
              <a:schemeClr val="bg1">
                <a:lumMod val="85000"/>
              </a:schemeClr>
            </a:soli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45" name="Rounded Rectangle 15">
              <a:extLst>
                <a:ext uri="{FF2B5EF4-FFF2-40B4-BE49-F238E27FC236}">
                  <a16:creationId xmlns:a16="http://schemas.microsoft.com/office/drawing/2014/main" id="{535A1B12-6F16-41A0-A6B1-4AD0CCB5A081}"/>
                </a:ext>
              </a:extLst>
            </p:cNvPr>
            <p:cNvSpPr/>
            <p:nvPr/>
          </p:nvSpPr>
          <p:spPr>
            <a:xfrm>
              <a:off x="930758" y="995668"/>
              <a:ext cx="7233502" cy="5177187"/>
            </a:xfrm>
            <a:prstGeom prst="round2SameRect">
              <a:avLst>
                <a:gd name="adj1" fmla="val 4499"/>
                <a:gd name="adj2" fmla="val 0"/>
              </a:avLst>
            </a:prstGeom>
            <a:solidFill>
              <a:schemeClr val="bg1"/>
            </a:solidFill>
            <a:ln w="3175">
              <a:solidFill>
                <a:schemeClr val="accent1"/>
              </a:solid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6" name="Rectangle: Rounded Corners 45">
              <a:extLst>
                <a:ext uri="{FF2B5EF4-FFF2-40B4-BE49-F238E27FC236}">
                  <a16:creationId xmlns:a16="http://schemas.microsoft.com/office/drawing/2014/main" id="{379B244F-CF81-4500-A78E-495ABA6828BA}"/>
                </a:ext>
              </a:extLst>
            </p:cNvPr>
            <p:cNvSpPr/>
            <p:nvPr/>
          </p:nvSpPr>
          <p:spPr>
            <a:xfrm rot="16200000">
              <a:off x="2264894" y="295974"/>
              <a:ext cx="4565229" cy="6599909"/>
            </a:xfrm>
            <a:prstGeom prst="roundRect">
              <a:avLst>
                <a:gd name="adj" fmla="val 1476"/>
              </a:avLst>
            </a:prstGeom>
            <a:solidFill>
              <a:schemeClr val="bg1"/>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7" name="Rounded Rectangle 15">
              <a:extLst>
                <a:ext uri="{FF2B5EF4-FFF2-40B4-BE49-F238E27FC236}">
                  <a16:creationId xmlns:a16="http://schemas.microsoft.com/office/drawing/2014/main" id="{EE88F157-E260-486F-937E-C18428699861}"/>
                </a:ext>
              </a:extLst>
            </p:cNvPr>
            <p:cNvSpPr/>
            <p:nvPr/>
          </p:nvSpPr>
          <p:spPr>
            <a:xfrm rot="10800000">
              <a:off x="510812" y="5998253"/>
              <a:ext cx="8073393" cy="248975"/>
            </a:xfrm>
            <a:prstGeom prst="round2SameRect">
              <a:avLst>
                <a:gd name="adj1" fmla="val 50000"/>
                <a:gd name="adj2" fmla="val 0"/>
              </a:avLst>
            </a:prstGeom>
            <a:solidFill>
              <a:schemeClr val="bg1"/>
            </a:solidFill>
            <a:ln w="3175">
              <a:solidFill>
                <a:schemeClr val="accent1"/>
              </a:solid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8" name="Rounded Rectangle 15">
              <a:extLst>
                <a:ext uri="{FF2B5EF4-FFF2-40B4-BE49-F238E27FC236}">
                  <a16:creationId xmlns:a16="http://schemas.microsoft.com/office/drawing/2014/main" id="{F736AFAF-44AD-47CE-A63B-210102A4BF0B}"/>
                </a:ext>
              </a:extLst>
            </p:cNvPr>
            <p:cNvSpPr/>
            <p:nvPr userDrawn="1"/>
          </p:nvSpPr>
          <p:spPr>
            <a:xfrm>
              <a:off x="3668019" y="6206338"/>
              <a:ext cx="1758981" cy="45647"/>
            </a:xfrm>
            <a:prstGeom prst="round2SameRect">
              <a:avLst>
                <a:gd name="adj1" fmla="val 50000"/>
                <a:gd name="adj2" fmla="val 0"/>
              </a:avLst>
            </a:prstGeom>
            <a:gradFill>
              <a:gsLst>
                <a:gs pos="0">
                  <a:schemeClr val="tx1">
                    <a:alpha val="0"/>
                  </a:schemeClr>
                </a:gs>
                <a:gs pos="100000">
                  <a:schemeClr val="tx1">
                    <a:alpha val="31000"/>
                  </a:schemeClr>
                </a:gs>
              </a:gsLst>
              <a:lin ang="16200000" scaled="0"/>
            </a:gra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49" name="Oval 48">
              <a:extLst>
                <a:ext uri="{FF2B5EF4-FFF2-40B4-BE49-F238E27FC236}">
                  <a16:creationId xmlns:a16="http://schemas.microsoft.com/office/drawing/2014/main" id="{A4F6457E-3660-4E80-82BC-8894D701DEE9}"/>
                </a:ext>
              </a:extLst>
            </p:cNvPr>
            <p:cNvSpPr/>
            <p:nvPr/>
          </p:nvSpPr>
          <p:spPr>
            <a:xfrm rot="16200000">
              <a:off x="4660498" y="1119143"/>
              <a:ext cx="48680" cy="48680"/>
            </a:xfrm>
            <a:prstGeom prst="ellipse">
              <a:avLst/>
            </a:prstGeom>
            <a:solidFill>
              <a:schemeClr val="bg1">
                <a:lumMod val="85000"/>
              </a:schemeClr>
            </a:solidFill>
            <a:ln w="0">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50" name="Oval 49">
              <a:extLst>
                <a:ext uri="{FF2B5EF4-FFF2-40B4-BE49-F238E27FC236}">
                  <a16:creationId xmlns:a16="http://schemas.microsoft.com/office/drawing/2014/main" id="{88230416-7E55-4CB0-9548-491BA471E9E8}"/>
                </a:ext>
              </a:extLst>
            </p:cNvPr>
            <p:cNvSpPr/>
            <p:nvPr/>
          </p:nvSpPr>
          <p:spPr>
            <a:xfrm rot="16200000">
              <a:off x="4505961" y="1106017"/>
              <a:ext cx="83096" cy="83096"/>
            </a:xfrm>
            <a:prstGeom prst="ellipse">
              <a:avLst/>
            </a:prstGeom>
            <a:solidFill>
              <a:schemeClr val="bg1">
                <a:lumMod val="85000"/>
              </a:schemeClr>
            </a:soli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51" name="Oval 50">
              <a:extLst>
                <a:ext uri="{FF2B5EF4-FFF2-40B4-BE49-F238E27FC236}">
                  <a16:creationId xmlns:a16="http://schemas.microsoft.com/office/drawing/2014/main" id="{FE3C1810-AD4F-4393-928E-CFA8053A2CC2}"/>
                </a:ext>
              </a:extLst>
            </p:cNvPr>
            <p:cNvSpPr/>
            <p:nvPr/>
          </p:nvSpPr>
          <p:spPr>
            <a:xfrm rot="16200000">
              <a:off x="4524686" y="1124741"/>
              <a:ext cx="45647" cy="45647"/>
            </a:xfrm>
            <a:prstGeom prst="ellipse">
              <a:avLst/>
            </a:prstGeom>
            <a:solidFill>
              <a:schemeClr val="bg1">
                <a:lumMod val="85000"/>
              </a:schemeClr>
            </a:soli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gr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152000"/>
            <a:ext cx="2951603" cy="2196235"/>
          </a:xfrm>
        </p:spPr>
        <p:txBody>
          <a:bodyPr anchor="b"/>
          <a:lstStyle>
            <a:lvl1pPr marL="0" indent="0">
              <a:buNone/>
              <a:defRPr sz="2800">
                <a:solidFill>
                  <a:schemeClr val="tx1">
                    <a:lumMod val="75000"/>
                    <a:lumOff val="25000"/>
                  </a:schemeClr>
                </a:solidFill>
              </a:defRPr>
            </a:lvl1pPr>
            <a:lvl2pPr marL="266700" indent="0">
              <a:buNone/>
              <a:defRPr sz="2400">
                <a:solidFill>
                  <a:schemeClr val="tx1">
                    <a:lumMod val="75000"/>
                    <a:lumOff val="25000"/>
                  </a:schemeClr>
                </a:solidFill>
              </a:defRPr>
            </a:lvl2pPr>
            <a:lvl3pPr marL="542925" indent="0">
              <a:buNone/>
              <a:defRPr sz="2000">
                <a:solidFill>
                  <a:schemeClr val="tx1">
                    <a:lumMod val="75000"/>
                    <a:lumOff val="25000"/>
                  </a:schemeClr>
                </a:solidFill>
              </a:defRPr>
            </a:lvl3pPr>
            <a:lvl4pPr marL="809625" indent="0">
              <a:buNone/>
              <a:defRPr sz="2000">
                <a:solidFill>
                  <a:schemeClr val="tx1">
                    <a:lumMod val="75000"/>
                    <a:lumOff val="25000"/>
                  </a:schemeClr>
                </a:solidFill>
              </a:defRPr>
            </a:lvl4pPr>
            <a:lvl5pPr marL="1076325" indent="0">
              <a:buNone/>
              <a:defRPr sz="2000">
                <a:solidFill>
                  <a:schemeClr val="tx1">
                    <a:lumMod val="75000"/>
                    <a:lumOff val="25000"/>
                  </a:schemeClr>
                </a:solidFill>
              </a:defRPr>
            </a:lvl5pPr>
          </a:lstStyle>
          <a:p>
            <a:pPr lvl="0"/>
            <a:r>
              <a:rPr lang="en-US" noProof="0"/>
              <a:t>Emphasized text can go here</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Picture Placeholder 4">
            <a:extLst>
              <a:ext uri="{FF2B5EF4-FFF2-40B4-BE49-F238E27FC236}">
                <a16:creationId xmlns:a16="http://schemas.microsoft.com/office/drawing/2014/main" id="{8C1EA41E-F6C4-484F-95E9-42978FF21625}"/>
              </a:ext>
            </a:extLst>
          </p:cNvPr>
          <p:cNvSpPr>
            <a:spLocks noGrp="1"/>
          </p:cNvSpPr>
          <p:nvPr>
            <p:ph type="pic" sz="quarter" idx="12" hasCustomPrompt="1"/>
          </p:nvPr>
        </p:nvSpPr>
        <p:spPr>
          <a:xfrm>
            <a:off x="4092796" y="1376357"/>
            <a:ext cx="6333545" cy="4379625"/>
          </a:xfrm>
          <a:prstGeom prst="roundRect">
            <a:avLst>
              <a:gd name="adj" fmla="val 1356"/>
            </a:avLst>
          </a:prstGeom>
          <a:solidFill>
            <a:schemeClr val="bg1">
              <a:lumMod val="95000"/>
            </a:schemeClr>
          </a:solidFill>
          <a:ln>
            <a:noFill/>
          </a:ln>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i="1">
                <a:latin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dirty="0"/>
              <a:t>Insert or Drag and Drop Image Here</a:t>
            </a:r>
          </a:p>
        </p:txBody>
      </p:sp>
      <p:sp>
        <p:nvSpPr>
          <p:cNvPr id="9" name="Text Placeholder 8">
            <a:extLst>
              <a:ext uri="{FF2B5EF4-FFF2-40B4-BE49-F238E27FC236}">
                <a16:creationId xmlns:a16="http://schemas.microsoft.com/office/drawing/2014/main" id="{35FD3B7C-17C6-4327-986C-A8A6D6EC1B52}"/>
              </a:ext>
            </a:extLst>
          </p:cNvPr>
          <p:cNvSpPr>
            <a:spLocks noGrp="1"/>
          </p:cNvSpPr>
          <p:nvPr>
            <p:ph type="body" sz="quarter" idx="13"/>
          </p:nvPr>
        </p:nvSpPr>
        <p:spPr>
          <a:xfrm>
            <a:off x="431800" y="3509766"/>
            <a:ext cx="2951163" cy="23227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pic>
        <p:nvPicPr>
          <p:cNvPr id="38" name="Picture 37">
            <a:extLst>
              <a:ext uri="{FF2B5EF4-FFF2-40B4-BE49-F238E27FC236}">
                <a16:creationId xmlns:a16="http://schemas.microsoft.com/office/drawing/2014/main" id="{D667CF59-2E32-4ADD-8194-928ABECD2374}"/>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3336286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Numbers Option 1">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730F7266-25A0-4B3A-A8CE-F083ECC9D4C6}"/>
              </a:ext>
            </a:extLst>
          </p:cNvPr>
          <p:cNvSpPr/>
          <p:nvPr userDrawn="1"/>
        </p:nvSpPr>
        <p:spPr>
          <a:xfrm>
            <a:off x="0" y="2539992"/>
            <a:ext cx="5373076" cy="4318008"/>
          </a:xfrm>
          <a:custGeom>
            <a:avLst/>
            <a:gdLst>
              <a:gd name="connsiteX0" fmla="*/ 4972877 w 5373076"/>
              <a:gd name="connsiteY0" fmla="*/ 1816430 h 4318008"/>
              <a:gd name="connsiteX1" fmla="*/ 5211912 w 5373076"/>
              <a:gd name="connsiteY1" fmla="*/ 2046590 h 4318008"/>
              <a:gd name="connsiteX2" fmla="*/ 4866804 w 5373076"/>
              <a:gd name="connsiteY2" fmla="*/ 2013272 h 4318008"/>
              <a:gd name="connsiteX3" fmla="*/ 3721849 w 5373076"/>
              <a:gd name="connsiteY3" fmla="*/ 1808102 h 4318008"/>
              <a:gd name="connsiteX4" fmla="*/ 3854624 w 5373076"/>
              <a:gd name="connsiteY4" fmla="*/ 2524110 h 4318008"/>
              <a:gd name="connsiteX5" fmla="*/ 3419634 w 5373076"/>
              <a:gd name="connsiteY5" fmla="*/ 2322178 h 4318008"/>
              <a:gd name="connsiteX6" fmla="*/ 3604566 w 5373076"/>
              <a:gd name="connsiteY6" fmla="*/ 1945430 h 4318008"/>
              <a:gd name="connsiteX7" fmla="*/ 2301472 w 5373076"/>
              <a:gd name="connsiteY7" fmla="*/ 1771765 h 4318008"/>
              <a:gd name="connsiteX8" fmla="*/ 3237442 w 5373076"/>
              <a:gd name="connsiteY8" fmla="*/ 2134997 h 4318008"/>
              <a:gd name="connsiteX9" fmla="*/ 3266331 w 5373076"/>
              <a:gd name="connsiteY9" fmla="*/ 2949530 h 4318008"/>
              <a:gd name="connsiteX10" fmla="*/ 1897852 w 5373076"/>
              <a:gd name="connsiteY10" fmla="*/ 4318008 h 4318008"/>
              <a:gd name="connsiteX11" fmla="*/ 134565 w 5373076"/>
              <a:gd name="connsiteY11" fmla="*/ 4318008 h 4318008"/>
              <a:gd name="connsiteX12" fmla="*/ 0 w 5373076"/>
              <a:gd name="connsiteY12" fmla="*/ 4183443 h 4318008"/>
              <a:gd name="connsiteX13" fmla="*/ 0 w 5373076"/>
              <a:gd name="connsiteY13" fmla="*/ 2855805 h 4318008"/>
              <a:gd name="connsiteX14" fmla="*/ 5243699 w 5373076"/>
              <a:gd name="connsiteY14" fmla="*/ 652159 h 4318008"/>
              <a:gd name="connsiteX15" fmla="*/ 5058767 w 5373076"/>
              <a:gd name="connsiteY15" fmla="*/ 1028908 h 4318008"/>
              <a:gd name="connsiteX16" fmla="*/ 4960786 w 5373076"/>
              <a:gd name="connsiteY16" fmla="*/ 983422 h 4318008"/>
              <a:gd name="connsiteX17" fmla="*/ 3473588 w 5373076"/>
              <a:gd name="connsiteY17" fmla="*/ 405712 h 4318008"/>
              <a:gd name="connsiteX18" fmla="*/ 4094196 w 5373076"/>
              <a:gd name="connsiteY18" fmla="*/ 1366894 h 4318008"/>
              <a:gd name="connsiteX19" fmla="*/ 3778134 w 5373076"/>
              <a:gd name="connsiteY19" fmla="*/ 1741309 h 4318008"/>
              <a:gd name="connsiteX20" fmla="*/ 2824519 w 5373076"/>
              <a:gd name="connsiteY20" fmla="*/ 1808100 h 4318008"/>
              <a:gd name="connsiteX21" fmla="*/ 4454991 w 5373076"/>
              <a:gd name="connsiteY21" fmla="*/ 0 h 4318008"/>
              <a:gd name="connsiteX22" fmla="*/ 5373076 w 5373076"/>
              <a:gd name="connsiteY22" fmla="*/ 32358 h 4318008"/>
              <a:gd name="connsiteX23" fmla="*/ 4628717 w 5373076"/>
              <a:gd name="connsiteY23" fmla="*/ 1349015 h 4318008"/>
              <a:gd name="connsiteX24" fmla="*/ 4094010 w 5373076"/>
              <a:gd name="connsiteY24" fmla="*/ 779481 h 431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73076" h="4318008">
                <a:moveTo>
                  <a:pt x="4972877" y="1816430"/>
                </a:moveTo>
                <a:lnTo>
                  <a:pt x="5211912" y="2046590"/>
                </a:lnTo>
                <a:lnTo>
                  <a:pt x="4866804" y="2013272"/>
                </a:lnTo>
                <a:close/>
                <a:moveTo>
                  <a:pt x="3721849" y="1808102"/>
                </a:moveTo>
                <a:lnTo>
                  <a:pt x="3854624" y="2524110"/>
                </a:lnTo>
                <a:lnTo>
                  <a:pt x="3419634" y="2322178"/>
                </a:lnTo>
                <a:lnTo>
                  <a:pt x="3604566" y="1945430"/>
                </a:lnTo>
                <a:close/>
                <a:moveTo>
                  <a:pt x="2301472" y="1771765"/>
                </a:moveTo>
                <a:lnTo>
                  <a:pt x="3237442" y="2134997"/>
                </a:lnTo>
                <a:lnTo>
                  <a:pt x="3266331" y="2949530"/>
                </a:lnTo>
                <a:lnTo>
                  <a:pt x="1897852" y="4318008"/>
                </a:lnTo>
                <a:lnTo>
                  <a:pt x="134565" y="4318008"/>
                </a:lnTo>
                <a:lnTo>
                  <a:pt x="0" y="4183443"/>
                </a:lnTo>
                <a:lnTo>
                  <a:pt x="0" y="2855805"/>
                </a:lnTo>
                <a:close/>
                <a:moveTo>
                  <a:pt x="5243699" y="652159"/>
                </a:moveTo>
                <a:lnTo>
                  <a:pt x="5058767" y="1028908"/>
                </a:lnTo>
                <a:lnTo>
                  <a:pt x="4960786" y="983422"/>
                </a:lnTo>
                <a:close/>
                <a:moveTo>
                  <a:pt x="3473588" y="405712"/>
                </a:moveTo>
                <a:lnTo>
                  <a:pt x="4094196" y="1366894"/>
                </a:lnTo>
                <a:lnTo>
                  <a:pt x="3778134" y="1741309"/>
                </a:lnTo>
                <a:lnTo>
                  <a:pt x="2824519" y="1808100"/>
                </a:lnTo>
                <a:close/>
                <a:moveTo>
                  <a:pt x="4454991" y="0"/>
                </a:moveTo>
                <a:lnTo>
                  <a:pt x="5373076" y="32358"/>
                </a:lnTo>
                <a:lnTo>
                  <a:pt x="4628717" y="1349015"/>
                </a:lnTo>
                <a:lnTo>
                  <a:pt x="4094010" y="77948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userDrawn="1">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userDrawn="1">
            <p:ph sz="half" idx="1"/>
          </p:nvPr>
        </p:nvSpPr>
        <p:spPr>
          <a:xfrm>
            <a:off x="906843" y="3429050"/>
            <a:ext cx="4522314" cy="2762949"/>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7">
            <a:extLst>
              <a:ext uri="{FF2B5EF4-FFF2-40B4-BE49-F238E27FC236}">
                <a16:creationId xmlns:a16="http://schemas.microsoft.com/office/drawing/2014/main" id="{C9E47D86-FD0D-44D0-9B7F-9EDEBD11F9D6}"/>
              </a:ext>
            </a:extLst>
          </p:cNvPr>
          <p:cNvSpPr>
            <a:spLocks noGrp="1"/>
          </p:cNvSpPr>
          <p:nvPr userDrawn="1">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9" name="Slide Number Placeholder 8">
            <a:extLst>
              <a:ext uri="{FF2B5EF4-FFF2-40B4-BE49-F238E27FC236}">
                <a16:creationId xmlns:a16="http://schemas.microsoft.com/office/drawing/2014/main" id="{0A29F8B3-4723-4928-83E5-76C29D05F2FE}"/>
              </a:ext>
            </a:extLst>
          </p:cNvPr>
          <p:cNvSpPr>
            <a:spLocks noGrp="1"/>
          </p:cNvSpPr>
          <p:nvPr userDrawn="1">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6" name="Text Placeholder 5">
            <a:extLst>
              <a:ext uri="{FF2B5EF4-FFF2-40B4-BE49-F238E27FC236}">
                <a16:creationId xmlns:a16="http://schemas.microsoft.com/office/drawing/2014/main" id="{7867C73D-EE16-41D1-B7CE-A35C765E3B8D}"/>
              </a:ext>
            </a:extLst>
          </p:cNvPr>
          <p:cNvSpPr>
            <a:spLocks noGrp="1"/>
          </p:cNvSpPr>
          <p:nvPr userDrawn="1">
            <p:ph type="body" sz="quarter" idx="12"/>
          </p:nvPr>
        </p:nvSpPr>
        <p:spPr>
          <a:xfrm>
            <a:off x="6774740" y="3429000"/>
            <a:ext cx="4522407" cy="276225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ext Placeholder 18">
            <a:extLst>
              <a:ext uri="{FF2B5EF4-FFF2-40B4-BE49-F238E27FC236}">
                <a16:creationId xmlns:a16="http://schemas.microsoft.com/office/drawing/2014/main" id="{FEF984BB-176D-4924-ADAD-52FBC95B07B2}"/>
              </a:ext>
            </a:extLst>
          </p:cNvPr>
          <p:cNvSpPr>
            <a:spLocks noGrp="1"/>
          </p:cNvSpPr>
          <p:nvPr>
            <p:ph type="body" sz="quarter" idx="13" hasCustomPrompt="1"/>
          </p:nvPr>
        </p:nvSpPr>
        <p:spPr>
          <a:xfrm>
            <a:off x="906463" y="2278063"/>
            <a:ext cx="4522787" cy="885825"/>
          </a:xfrm>
        </p:spPr>
        <p:txBody>
          <a:bodyPr anchor="ctr"/>
          <a:lstStyle>
            <a:lvl1pPr marL="0" indent="0">
              <a:buNone/>
              <a:defRPr sz="8000" b="1">
                <a:latin typeface="+mj-lt"/>
              </a:defRPr>
            </a:lvl1pPr>
            <a:lvl2pPr marL="266700" indent="0">
              <a:buNone/>
              <a:defRPr sz="8000">
                <a:latin typeface="+mj-lt"/>
              </a:defRPr>
            </a:lvl2pPr>
            <a:lvl3pPr marL="542925" indent="0">
              <a:buNone/>
              <a:defRPr sz="8000">
                <a:latin typeface="+mj-lt"/>
              </a:defRPr>
            </a:lvl3pPr>
            <a:lvl4pPr marL="809625" indent="0">
              <a:buNone/>
              <a:defRPr sz="8000">
                <a:latin typeface="+mj-lt"/>
              </a:defRPr>
            </a:lvl4pPr>
            <a:lvl5pPr marL="1076325" indent="0">
              <a:buNone/>
              <a:defRPr sz="8000">
                <a:latin typeface="+mj-lt"/>
              </a:defRPr>
            </a:lvl5pPr>
          </a:lstStyle>
          <a:p>
            <a:pPr lvl="0"/>
            <a:r>
              <a:rPr lang="en-US" noProof="0"/>
              <a:t>1</a:t>
            </a:r>
          </a:p>
        </p:txBody>
      </p:sp>
      <p:sp>
        <p:nvSpPr>
          <p:cNvPr id="21" name="Text Placeholder 20">
            <a:extLst>
              <a:ext uri="{FF2B5EF4-FFF2-40B4-BE49-F238E27FC236}">
                <a16:creationId xmlns:a16="http://schemas.microsoft.com/office/drawing/2014/main" id="{C59BE1D7-885A-4749-99BA-6909D64AFA4A}"/>
              </a:ext>
            </a:extLst>
          </p:cNvPr>
          <p:cNvSpPr>
            <a:spLocks noGrp="1"/>
          </p:cNvSpPr>
          <p:nvPr>
            <p:ph type="body" sz="quarter" idx="14" hasCustomPrompt="1"/>
          </p:nvPr>
        </p:nvSpPr>
        <p:spPr>
          <a:xfrm>
            <a:off x="6762750" y="2278063"/>
            <a:ext cx="4522787" cy="885825"/>
          </a:xfrm>
        </p:spPr>
        <p:txBody>
          <a:bodyPr anchor="ctr"/>
          <a:lstStyle>
            <a:lvl1pPr marL="0" indent="0">
              <a:buNone/>
              <a:defRPr sz="8000" b="1" i="0">
                <a:latin typeface="+mj-lt"/>
              </a:defRPr>
            </a:lvl1pPr>
          </a:lstStyle>
          <a:p>
            <a:pPr lvl="0"/>
            <a:r>
              <a:rPr lang="en-US" noProof="0"/>
              <a:t>2</a:t>
            </a:r>
          </a:p>
        </p:txBody>
      </p:sp>
      <p:cxnSp>
        <p:nvCxnSpPr>
          <p:cNvPr id="10" name="Straight Connector 9" descr="Middle divider line">
            <a:extLst>
              <a:ext uri="{FF2B5EF4-FFF2-40B4-BE49-F238E27FC236}">
                <a16:creationId xmlns:a16="http://schemas.microsoft.com/office/drawing/2014/main" id="{2B940646-DE40-4E0F-AE42-6530784C9A7D}"/>
              </a:ext>
              <a:ext uri="{C183D7F6-B498-43B3-948B-1728B52AA6E4}">
                <adec:decorative xmlns:adec="http://schemas.microsoft.com/office/drawing/2017/decorative" val="1"/>
              </a:ext>
            </a:extLst>
          </p:cNvPr>
          <p:cNvCxnSpPr>
            <a:cxnSpLocks/>
          </p:cNvCxnSpPr>
          <p:nvPr userDrawn="1"/>
        </p:nvCxnSpPr>
        <p:spPr>
          <a:xfrm>
            <a:off x="6096000" y="1391763"/>
            <a:ext cx="0" cy="4588123"/>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BAE10B6D-8AD1-4054-956A-78A599BF550E}"/>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3176449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6AAF5B5B-E896-400A-9E43-EAF605A0AC8B}"/>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Freeform: Shape 12">
            <a:extLst>
              <a:ext uri="{FF2B5EF4-FFF2-40B4-BE49-F238E27FC236}">
                <a16:creationId xmlns:a16="http://schemas.microsoft.com/office/drawing/2014/main" id="{BA2F5A3D-36C4-4B97-A62C-2AEA3B6FC1CF}"/>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3">
            <a:extLst>
              <a:ext uri="{FF2B5EF4-FFF2-40B4-BE49-F238E27FC236}">
                <a16:creationId xmlns:a16="http://schemas.microsoft.com/office/drawing/2014/main" id="{BB474E17-6556-4551-AD1B-351EE2DA98E0}"/>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F860E6D1-2C9F-477C-AE22-BFF5ADE85C60}"/>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65EC6C60-C605-4022-9718-ED56F34D6448}"/>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9F47BB28-400F-4C54-ADDA-0055CEB6593B}"/>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7386F148-99E1-4ED6-B4DA-151A6DB27D67}"/>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1A0565DA-6430-4984-ACB6-E7FACACC71AF}"/>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DDE18DFF-F9E6-4839-817B-4DD871CEAE6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30038A3A-7324-4606-9C92-00C9AB1759F4}"/>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21">
            <a:extLst>
              <a:ext uri="{FF2B5EF4-FFF2-40B4-BE49-F238E27FC236}">
                <a16:creationId xmlns:a16="http://schemas.microsoft.com/office/drawing/2014/main" id="{5C0291BA-50C5-406F-B24E-14C9CAF652D7}"/>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Freeform: Shape 22">
            <a:extLst>
              <a:ext uri="{FF2B5EF4-FFF2-40B4-BE49-F238E27FC236}">
                <a16:creationId xmlns:a16="http://schemas.microsoft.com/office/drawing/2014/main" id="{152EBA81-38BC-4DF6-93C3-4A1A02FD2789}"/>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Freeform: Shape 23">
            <a:extLst>
              <a:ext uri="{FF2B5EF4-FFF2-40B4-BE49-F238E27FC236}">
                <a16:creationId xmlns:a16="http://schemas.microsoft.com/office/drawing/2014/main" id="{9AF80622-5597-45AD-92C3-2C4C3797720A}"/>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6833793E-EB91-43B4-8444-36ADD2A48E55}"/>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3F288DD7-6DAF-436D-B04A-EBCCAA36917C}"/>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3" name="Text Placeholder 2">
            <a:extLst>
              <a:ext uri="{FF2B5EF4-FFF2-40B4-BE49-F238E27FC236}">
                <a16:creationId xmlns:a16="http://schemas.microsoft.com/office/drawing/2014/main" id="{9322B50D-6A7D-41C6-BA57-613BC231DF36}"/>
              </a:ext>
            </a:extLst>
          </p:cNvPr>
          <p:cNvSpPr>
            <a:spLocks noGrp="1"/>
          </p:cNvSpPr>
          <p:nvPr>
            <p:ph type="body" idx="1"/>
          </p:nvPr>
        </p:nvSpPr>
        <p:spPr>
          <a:xfrm>
            <a:off x="432000" y="1152000"/>
            <a:ext cx="5472000" cy="360000"/>
          </a:xfrm>
        </p:spPr>
        <p:txBody>
          <a:bodyPr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p:nvPr>
        </p:nvSpPr>
        <p:spPr>
          <a:xfrm>
            <a:off x="432000" y="1584000"/>
            <a:ext cx="5472000" cy="4608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Footer Placeholder 9">
            <a:extLst>
              <a:ext uri="{FF2B5EF4-FFF2-40B4-BE49-F238E27FC236}">
                <a16:creationId xmlns:a16="http://schemas.microsoft.com/office/drawing/2014/main" id="{9337FD81-6DFD-43B7-A7D9-59E45ECDF39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11" name="Slide Number Placeholder 10">
            <a:extLst>
              <a:ext uri="{FF2B5EF4-FFF2-40B4-BE49-F238E27FC236}">
                <a16:creationId xmlns:a16="http://schemas.microsoft.com/office/drawing/2014/main" id="{F17B7460-0559-435A-9C2F-1B12BC6CE184}"/>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26" name="Content Placeholder 5">
            <a:extLst>
              <a:ext uri="{FF2B5EF4-FFF2-40B4-BE49-F238E27FC236}">
                <a16:creationId xmlns:a16="http://schemas.microsoft.com/office/drawing/2014/main" id="{EA7B8348-A00A-4AAE-B1F6-924515577B23}"/>
              </a:ext>
            </a:extLst>
          </p:cNvPr>
          <p:cNvSpPr>
            <a:spLocks noGrp="1"/>
          </p:cNvSpPr>
          <p:nvPr>
            <p:ph sz="quarter" idx="4"/>
          </p:nvPr>
        </p:nvSpPr>
        <p:spPr>
          <a:xfrm>
            <a:off x="6300000" y="1581663"/>
            <a:ext cx="5472000" cy="4608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7" name="Text Placeholder 4">
            <a:extLst>
              <a:ext uri="{FF2B5EF4-FFF2-40B4-BE49-F238E27FC236}">
                <a16:creationId xmlns:a16="http://schemas.microsoft.com/office/drawing/2014/main" id="{4521CFCD-C079-4019-942D-035558CAFCAC}"/>
              </a:ext>
            </a:extLst>
          </p:cNvPr>
          <p:cNvSpPr>
            <a:spLocks noGrp="1"/>
          </p:cNvSpPr>
          <p:nvPr>
            <p:ph type="body" sz="quarter" idx="3"/>
          </p:nvPr>
        </p:nvSpPr>
        <p:spPr>
          <a:xfrm>
            <a:off x="6288002" y="1151785"/>
            <a:ext cx="5483998" cy="354868"/>
          </a:xfrm>
        </p:spPr>
        <p:txBody>
          <a:bodyPr vert="horz" lIns="0" tIns="0" rIns="0" bIns="0" rtlCol="0" anchor="t">
            <a:noAutofit/>
          </a:bodyPr>
          <a:lstStyle>
            <a:lvl1pPr marL="0" indent="0">
              <a:buNone/>
              <a:defRPr lang="en-US" sz="2400" b="1"/>
            </a:lvl1pPr>
          </a:lstStyle>
          <a:p>
            <a:pPr marL="266700" lvl="0" indent="-266700"/>
            <a:r>
              <a:rPr lang="en-US" noProof="0"/>
              <a:t>Click to edit Master text styles</a:t>
            </a:r>
          </a:p>
        </p:txBody>
      </p:sp>
      <p:cxnSp>
        <p:nvCxnSpPr>
          <p:cNvPr id="28" name="Straight Connector 27" descr="Center divider line">
            <a:extLst>
              <a:ext uri="{FF2B5EF4-FFF2-40B4-BE49-F238E27FC236}">
                <a16:creationId xmlns:a16="http://schemas.microsoft.com/office/drawing/2014/main" id="{AEACA101-2521-41AA-8F51-FF0BF783E493}"/>
              </a:ext>
              <a:ext uri="{C183D7F6-B498-43B3-948B-1728B52AA6E4}">
                <adec:decorative xmlns:adec="http://schemas.microsoft.com/office/drawing/2017/decorative" val="1"/>
              </a:ext>
            </a:extLst>
          </p:cNvPr>
          <p:cNvCxnSpPr>
            <a:cxnSpLocks/>
          </p:cNvCxnSpPr>
          <p:nvPr userDrawn="1"/>
        </p:nvCxnSpPr>
        <p:spPr>
          <a:xfrm>
            <a:off x="6096000" y="2438720"/>
            <a:ext cx="0" cy="2525166"/>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FA2FF4DF-B90F-4136-8AAC-D59E5A0963E4}"/>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2139098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 Box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744396" y="2463936"/>
            <a:ext cx="3726003" cy="3314545"/>
          </a:xfrm>
          <a:prstGeom prst="rightArrowCallout">
            <a:avLst>
              <a:gd name="adj1" fmla="val 50000"/>
              <a:gd name="adj2" fmla="val 25000"/>
              <a:gd name="adj3" fmla="val 15421"/>
              <a:gd name="adj4" fmla="val 80487"/>
            </a:avLst>
          </a:prstGeom>
          <a:solidFill>
            <a:schemeClr val="bg1">
              <a:lumMod val="95000"/>
            </a:schemeClr>
          </a:solidFill>
        </p:spPr>
        <p:txBody>
          <a:bodyPr lIns="180000" tIns="180000" rIns="18000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p:nvPr>
        </p:nvSpPr>
        <p:spPr>
          <a:xfrm>
            <a:off x="4613985" y="2463801"/>
            <a:ext cx="3726469" cy="3314200"/>
          </a:xfrm>
          <a:prstGeom prst="rightArrowCallout">
            <a:avLst>
              <a:gd name="adj1" fmla="val 50000"/>
              <a:gd name="adj2" fmla="val 25000"/>
              <a:gd name="adj3" fmla="val 16186"/>
              <a:gd name="adj4" fmla="val 80493"/>
            </a:avLst>
          </a:prstGeom>
          <a:solidFill>
            <a:schemeClr val="bg1">
              <a:lumMod val="95000"/>
            </a:schemeClr>
          </a:solidFill>
        </p:spPr>
        <p:txBody>
          <a:bodyPr lIns="180000" tIns="180000" rIns="18000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10">
            <a:extLst>
              <a:ext uri="{FF2B5EF4-FFF2-40B4-BE49-F238E27FC236}">
                <a16:creationId xmlns:a16="http://schemas.microsoft.com/office/drawing/2014/main" id="{5B4A252E-78C9-4F76-98A4-A4B580AD072A}"/>
              </a:ext>
            </a:extLst>
          </p:cNvPr>
          <p:cNvSpPr>
            <a:spLocks noGrp="1"/>
          </p:cNvSpPr>
          <p:nvPr>
            <p:ph type="body" sz="quarter" idx="13"/>
          </p:nvPr>
        </p:nvSpPr>
        <p:spPr>
          <a:xfrm>
            <a:off x="8483985" y="2463801"/>
            <a:ext cx="2963619" cy="3314200"/>
          </a:xfrm>
          <a:prstGeom prst="rect">
            <a:avLst/>
          </a:prstGeom>
          <a:solidFill>
            <a:schemeClr val="bg1">
              <a:lumMod val="95000"/>
            </a:schemeClr>
          </a:solidFill>
        </p:spPr>
        <p:txBody>
          <a:bodyPr lIns="180000" tIns="180000" rIns="18000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a:extLst>
              <a:ext uri="{FF2B5EF4-FFF2-40B4-BE49-F238E27FC236}">
                <a16:creationId xmlns:a16="http://schemas.microsoft.com/office/drawing/2014/main" id="{F8E9D1B9-1C3A-4397-B3B4-9A921D64159E}"/>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 Header</a:t>
            </a:r>
          </a:p>
        </p:txBody>
      </p:sp>
      <p:sp>
        <p:nvSpPr>
          <p:cNvPr id="6" name="Text Placeholder 5">
            <a:extLst>
              <a:ext uri="{FF2B5EF4-FFF2-40B4-BE49-F238E27FC236}">
                <a16:creationId xmlns:a16="http://schemas.microsoft.com/office/drawing/2014/main" id="{1B4F049D-3C57-44BB-ACE2-1363AF36D9EF}"/>
              </a:ext>
            </a:extLst>
          </p:cNvPr>
          <p:cNvSpPr>
            <a:spLocks noGrp="1"/>
          </p:cNvSpPr>
          <p:nvPr>
            <p:ph type="body" sz="quarter" idx="27" hasCustomPrompt="1"/>
          </p:nvPr>
        </p:nvSpPr>
        <p:spPr>
          <a:xfrm>
            <a:off x="744236" y="1647240"/>
            <a:ext cx="2975578" cy="648000"/>
          </a:xfrm>
          <a:ln>
            <a:solidFill>
              <a:schemeClr val="accent1"/>
            </a:solidFill>
          </a:ln>
        </p:spPr>
        <p:txBody>
          <a:bodyPr tIns="108000" anchor="t"/>
          <a:lstStyle>
            <a:lvl1pPr marL="0" indent="0" algn="ctr">
              <a:buNone/>
              <a:defRPr>
                <a:latin typeface="+mj-lt"/>
              </a:defRPr>
            </a:lvl1pPr>
            <a:lvl2pPr marL="266700" indent="0" algn="ctr">
              <a:buNone/>
              <a:defRPr/>
            </a:lvl2pPr>
            <a:lvl3pPr marL="542925" indent="0" algn="ctr">
              <a:buNone/>
              <a:defRPr/>
            </a:lvl3pPr>
            <a:lvl4pPr marL="809625" indent="0" algn="ctr">
              <a:buNone/>
              <a:defRPr/>
            </a:lvl4pPr>
            <a:lvl5pPr marL="1076325" indent="0" algn="ctr">
              <a:buNone/>
              <a:defRPr/>
            </a:lvl5pPr>
          </a:lstStyle>
          <a:p>
            <a:pPr lvl="0"/>
            <a:r>
              <a:rPr lang="en-US" noProof="0"/>
              <a:t>Section 1 Title</a:t>
            </a:r>
          </a:p>
        </p:txBody>
      </p:sp>
      <p:sp>
        <p:nvSpPr>
          <p:cNvPr id="12" name="Text Placeholder 11">
            <a:extLst>
              <a:ext uri="{FF2B5EF4-FFF2-40B4-BE49-F238E27FC236}">
                <a16:creationId xmlns:a16="http://schemas.microsoft.com/office/drawing/2014/main" id="{FB9B793F-A64B-475C-96F3-FB40100E01E4}"/>
              </a:ext>
            </a:extLst>
          </p:cNvPr>
          <p:cNvSpPr>
            <a:spLocks noGrp="1"/>
          </p:cNvSpPr>
          <p:nvPr>
            <p:ph type="body" sz="quarter" idx="28" hasCustomPrompt="1"/>
          </p:nvPr>
        </p:nvSpPr>
        <p:spPr>
          <a:xfrm>
            <a:off x="4608336" y="1647040"/>
            <a:ext cx="2975578" cy="648000"/>
          </a:xfrm>
          <a:ln>
            <a:solidFill>
              <a:schemeClr val="accent2"/>
            </a:solidFill>
          </a:ln>
        </p:spPr>
        <p:txBody>
          <a:bodyPr tIns="108000" anchor="t"/>
          <a:lstStyle>
            <a:lvl1pPr marL="0" indent="0" algn="ctr">
              <a:buNone/>
              <a:defRPr>
                <a:latin typeface="+mj-lt"/>
              </a:defRPr>
            </a:lvl1pPr>
          </a:lstStyle>
          <a:p>
            <a:pPr lvl="0"/>
            <a:r>
              <a:rPr lang="en-US" noProof="0"/>
              <a:t>Section 2 Title</a:t>
            </a:r>
          </a:p>
        </p:txBody>
      </p:sp>
      <p:sp>
        <p:nvSpPr>
          <p:cNvPr id="14" name="Text Placeholder 13">
            <a:extLst>
              <a:ext uri="{FF2B5EF4-FFF2-40B4-BE49-F238E27FC236}">
                <a16:creationId xmlns:a16="http://schemas.microsoft.com/office/drawing/2014/main" id="{0EF53567-5287-43FB-B07E-A12F3AEEDB98}"/>
              </a:ext>
            </a:extLst>
          </p:cNvPr>
          <p:cNvSpPr>
            <a:spLocks noGrp="1"/>
          </p:cNvSpPr>
          <p:nvPr>
            <p:ph type="body" sz="quarter" idx="29" hasCustomPrompt="1"/>
          </p:nvPr>
        </p:nvSpPr>
        <p:spPr>
          <a:xfrm>
            <a:off x="8483986" y="1647240"/>
            <a:ext cx="2975578" cy="648000"/>
          </a:xfrm>
          <a:ln>
            <a:solidFill>
              <a:schemeClr val="accent3"/>
            </a:solidFill>
          </a:ln>
        </p:spPr>
        <p:txBody>
          <a:bodyPr tIns="108000" anchor="t"/>
          <a:lstStyle>
            <a:lvl1pPr marL="0" indent="0" algn="ctr">
              <a:buNone/>
              <a:defRPr>
                <a:latin typeface="+mj-lt"/>
              </a:defRPr>
            </a:lvl1pPr>
          </a:lstStyle>
          <a:p>
            <a:pPr lvl="0"/>
            <a:r>
              <a:rPr lang="en-US" noProof="0"/>
              <a:t>Section 3 Title</a:t>
            </a:r>
          </a:p>
        </p:txBody>
      </p:sp>
      <p:pic>
        <p:nvPicPr>
          <p:cNvPr id="13" name="Picture 12">
            <a:extLst>
              <a:ext uri="{FF2B5EF4-FFF2-40B4-BE49-F238E27FC236}">
                <a16:creationId xmlns:a16="http://schemas.microsoft.com/office/drawing/2014/main" id="{1D3C057A-E841-4ADE-AB03-CC4799762BF8}"/>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37557335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13" name="Text Placeholder 8">
            <a:extLst>
              <a:ext uri="{FF2B5EF4-FFF2-40B4-BE49-F238E27FC236}">
                <a16:creationId xmlns:a16="http://schemas.microsoft.com/office/drawing/2014/main" id="{37BBBFC2-32EB-4335-9980-A7CF236703B3}"/>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 Header</a:t>
            </a:r>
          </a:p>
        </p:txBody>
      </p:sp>
      <p:cxnSp>
        <p:nvCxnSpPr>
          <p:cNvPr id="15" name="Straight Arrow Connector 14">
            <a:extLst>
              <a:ext uri="{FF2B5EF4-FFF2-40B4-BE49-F238E27FC236}">
                <a16:creationId xmlns:a16="http://schemas.microsoft.com/office/drawing/2014/main" id="{52158F80-0C1A-4B9E-9335-A5A0015187F7}"/>
              </a:ext>
            </a:extLst>
          </p:cNvPr>
          <p:cNvCxnSpPr/>
          <p:nvPr userDrawn="1"/>
        </p:nvCxnSpPr>
        <p:spPr>
          <a:xfrm>
            <a:off x="431800" y="3866682"/>
            <a:ext cx="11339513"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723DA611-B88C-4D7E-82A4-5E4CA9DC2EA3}"/>
              </a:ext>
            </a:extLst>
          </p:cNvPr>
          <p:cNvSpPr>
            <a:spLocks noGrp="1"/>
          </p:cNvSpPr>
          <p:nvPr>
            <p:ph type="body" sz="quarter" idx="33" hasCustomPrompt="1"/>
          </p:nvPr>
        </p:nvSpPr>
        <p:spPr>
          <a:xfrm>
            <a:off x="412908" y="3973125"/>
            <a:ext cx="415608" cy="201776"/>
          </a:xfrm>
        </p:spPr>
        <p:txBody>
          <a:bodyPr anchor="ctr"/>
          <a:lstStyle>
            <a:lvl1pPr marL="0" indent="0" algn="ctr">
              <a:buNone/>
              <a:defRPr sz="1400">
                <a:solidFill>
                  <a:schemeClr val="tx1">
                    <a:lumMod val="50000"/>
                    <a:lumOff val="50000"/>
                  </a:schemeClr>
                </a:solidFill>
              </a:defRPr>
            </a:lvl1pPr>
          </a:lstStyle>
          <a:p>
            <a:pPr lvl="0"/>
            <a:r>
              <a:rPr lang="en-US" noProof="0"/>
              <a:t>Year</a:t>
            </a:r>
          </a:p>
        </p:txBody>
      </p:sp>
      <p:sp>
        <p:nvSpPr>
          <p:cNvPr id="17" name="Text Placeholder 10">
            <a:extLst>
              <a:ext uri="{FF2B5EF4-FFF2-40B4-BE49-F238E27FC236}">
                <a16:creationId xmlns:a16="http://schemas.microsoft.com/office/drawing/2014/main" id="{180A0FA4-75CD-4A61-AA79-9C3C5F97ED8C}"/>
              </a:ext>
            </a:extLst>
          </p:cNvPr>
          <p:cNvSpPr>
            <a:spLocks noGrp="1"/>
          </p:cNvSpPr>
          <p:nvPr>
            <p:ph type="body" sz="quarter" idx="34" hasCustomPrompt="1"/>
          </p:nvPr>
        </p:nvSpPr>
        <p:spPr>
          <a:xfrm>
            <a:off x="43179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1" name="Text Placeholder 10">
            <a:extLst>
              <a:ext uri="{FF2B5EF4-FFF2-40B4-BE49-F238E27FC236}">
                <a16:creationId xmlns:a16="http://schemas.microsoft.com/office/drawing/2014/main" id="{EBB89A53-1B07-4560-B98E-03BECDB832C9}"/>
              </a:ext>
            </a:extLst>
          </p:cNvPr>
          <p:cNvSpPr>
            <a:spLocks noGrp="1"/>
          </p:cNvSpPr>
          <p:nvPr>
            <p:ph type="body" sz="quarter" idx="35" hasCustomPrompt="1"/>
          </p:nvPr>
        </p:nvSpPr>
        <p:spPr>
          <a:xfrm>
            <a:off x="903816"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2" name="Text Placeholder 10">
            <a:extLst>
              <a:ext uri="{FF2B5EF4-FFF2-40B4-BE49-F238E27FC236}">
                <a16:creationId xmlns:a16="http://schemas.microsoft.com/office/drawing/2014/main" id="{22D34AD8-D83D-4409-A418-C00840A085AC}"/>
              </a:ext>
            </a:extLst>
          </p:cNvPr>
          <p:cNvSpPr>
            <a:spLocks noGrp="1"/>
          </p:cNvSpPr>
          <p:nvPr>
            <p:ph type="body" sz="quarter" idx="36" hasCustomPrompt="1"/>
          </p:nvPr>
        </p:nvSpPr>
        <p:spPr>
          <a:xfrm>
            <a:off x="1375833"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5" name="Text Placeholder 10">
            <a:extLst>
              <a:ext uri="{FF2B5EF4-FFF2-40B4-BE49-F238E27FC236}">
                <a16:creationId xmlns:a16="http://schemas.microsoft.com/office/drawing/2014/main" id="{3EAA6A46-63F3-49A5-8E0B-758176E4429D}"/>
              </a:ext>
            </a:extLst>
          </p:cNvPr>
          <p:cNvSpPr>
            <a:spLocks noGrp="1"/>
          </p:cNvSpPr>
          <p:nvPr>
            <p:ph type="body" sz="quarter" idx="37" hasCustomPrompt="1"/>
          </p:nvPr>
        </p:nvSpPr>
        <p:spPr>
          <a:xfrm>
            <a:off x="1847850"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6" name="Text Placeholder 10">
            <a:extLst>
              <a:ext uri="{FF2B5EF4-FFF2-40B4-BE49-F238E27FC236}">
                <a16:creationId xmlns:a16="http://schemas.microsoft.com/office/drawing/2014/main" id="{BB051A6E-4868-4F3F-93DB-AD07020E9344}"/>
              </a:ext>
            </a:extLst>
          </p:cNvPr>
          <p:cNvSpPr>
            <a:spLocks noGrp="1"/>
          </p:cNvSpPr>
          <p:nvPr>
            <p:ph type="body" sz="quarter" idx="38" hasCustomPrompt="1"/>
          </p:nvPr>
        </p:nvSpPr>
        <p:spPr>
          <a:xfrm>
            <a:off x="6077108" y="3973125"/>
            <a:ext cx="415608" cy="201776"/>
          </a:xfrm>
        </p:spPr>
        <p:txBody>
          <a:bodyPr anchor="ctr"/>
          <a:lstStyle>
            <a:lvl1pPr marL="0" indent="0" algn="ctr">
              <a:buNone/>
              <a:defRPr sz="1400">
                <a:solidFill>
                  <a:schemeClr val="tx1">
                    <a:lumMod val="50000"/>
                    <a:lumOff val="50000"/>
                  </a:schemeClr>
                </a:solidFill>
              </a:defRPr>
            </a:lvl1pPr>
          </a:lstStyle>
          <a:p>
            <a:pPr lvl="0"/>
            <a:r>
              <a:rPr lang="en-US" noProof="0"/>
              <a:t>Year</a:t>
            </a:r>
          </a:p>
        </p:txBody>
      </p:sp>
      <p:sp>
        <p:nvSpPr>
          <p:cNvPr id="28" name="Text Placeholder 10">
            <a:extLst>
              <a:ext uri="{FF2B5EF4-FFF2-40B4-BE49-F238E27FC236}">
                <a16:creationId xmlns:a16="http://schemas.microsoft.com/office/drawing/2014/main" id="{61519886-189E-4C69-AEED-FD9BDD3E567B}"/>
              </a:ext>
            </a:extLst>
          </p:cNvPr>
          <p:cNvSpPr>
            <a:spLocks noGrp="1"/>
          </p:cNvSpPr>
          <p:nvPr>
            <p:ph type="body" sz="quarter" idx="39" hasCustomPrompt="1"/>
          </p:nvPr>
        </p:nvSpPr>
        <p:spPr>
          <a:xfrm>
            <a:off x="2319867"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0" name="Text Placeholder 10">
            <a:extLst>
              <a:ext uri="{FF2B5EF4-FFF2-40B4-BE49-F238E27FC236}">
                <a16:creationId xmlns:a16="http://schemas.microsoft.com/office/drawing/2014/main" id="{0F084DDF-04EE-46A9-9F77-D5FD94D1B543}"/>
              </a:ext>
            </a:extLst>
          </p:cNvPr>
          <p:cNvSpPr>
            <a:spLocks noGrp="1"/>
          </p:cNvSpPr>
          <p:nvPr>
            <p:ph type="body" sz="quarter" idx="40" hasCustomPrompt="1"/>
          </p:nvPr>
        </p:nvSpPr>
        <p:spPr>
          <a:xfrm>
            <a:off x="2791884"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1" name="Text Placeholder 10">
            <a:extLst>
              <a:ext uri="{FF2B5EF4-FFF2-40B4-BE49-F238E27FC236}">
                <a16:creationId xmlns:a16="http://schemas.microsoft.com/office/drawing/2014/main" id="{743DE8AB-BF74-4CC9-AD19-8BBBF44867AF}"/>
              </a:ext>
            </a:extLst>
          </p:cNvPr>
          <p:cNvSpPr>
            <a:spLocks noGrp="1"/>
          </p:cNvSpPr>
          <p:nvPr>
            <p:ph type="body" sz="quarter" idx="41" hasCustomPrompt="1"/>
          </p:nvPr>
        </p:nvSpPr>
        <p:spPr>
          <a:xfrm>
            <a:off x="3263901"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2" name="Text Placeholder 10">
            <a:extLst>
              <a:ext uri="{FF2B5EF4-FFF2-40B4-BE49-F238E27FC236}">
                <a16:creationId xmlns:a16="http://schemas.microsoft.com/office/drawing/2014/main" id="{2ECC5C24-2CE5-491E-89DC-F9C5AE98B067}"/>
              </a:ext>
            </a:extLst>
          </p:cNvPr>
          <p:cNvSpPr>
            <a:spLocks noGrp="1"/>
          </p:cNvSpPr>
          <p:nvPr>
            <p:ph type="body" sz="quarter" idx="42" hasCustomPrompt="1"/>
          </p:nvPr>
        </p:nvSpPr>
        <p:spPr>
          <a:xfrm>
            <a:off x="467995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3" name="Text Placeholder 10">
            <a:extLst>
              <a:ext uri="{FF2B5EF4-FFF2-40B4-BE49-F238E27FC236}">
                <a16:creationId xmlns:a16="http://schemas.microsoft.com/office/drawing/2014/main" id="{ADB0F187-5781-4076-B761-264B1C683A63}"/>
              </a:ext>
            </a:extLst>
          </p:cNvPr>
          <p:cNvSpPr>
            <a:spLocks noGrp="1"/>
          </p:cNvSpPr>
          <p:nvPr>
            <p:ph type="body" sz="quarter" idx="43" hasCustomPrompt="1"/>
          </p:nvPr>
        </p:nvSpPr>
        <p:spPr>
          <a:xfrm>
            <a:off x="3735918"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4" name="Text Placeholder 10">
            <a:extLst>
              <a:ext uri="{FF2B5EF4-FFF2-40B4-BE49-F238E27FC236}">
                <a16:creationId xmlns:a16="http://schemas.microsoft.com/office/drawing/2014/main" id="{B2E776B2-D388-4243-80AE-BD8AF47C8AAB}"/>
              </a:ext>
            </a:extLst>
          </p:cNvPr>
          <p:cNvSpPr>
            <a:spLocks noGrp="1"/>
          </p:cNvSpPr>
          <p:nvPr>
            <p:ph type="body" sz="quarter" idx="44" hasCustomPrompt="1"/>
          </p:nvPr>
        </p:nvSpPr>
        <p:spPr>
          <a:xfrm>
            <a:off x="420793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5" name="Text Placeholder 10">
            <a:extLst>
              <a:ext uri="{FF2B5EF4-FFF2-40B4-BE49-F238E27FC236}">
                <a16:creationId xmlns:a16="http://schemas.microsoft.com/office/drawing/2014/main" id="{79F3A104-EDC0-4A25-9585-3F9F8C1022C7}"/>
              </a:ext>
            </a:extLst>
          </p:cNvPr>
          <p:cNvSpPr>
            <a:spLocks noGrp="1"/>
          </p:cNvSpPr>
          <p:nvPr>
            <p:ph type="body" sz="quarter" idx="45" hasCustomPrompt="1"/>
          </p:nvPr>
        </p:nvSpPr>
        <p:spPr>
          <a:xfrm>
            <a:off x="515196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6" name="Text Placeholder 10">
            <a:extLst>
              <a:ext uri="{FF2B5EF4-FFF2-40B4-BE49-F238E27FC236}">
                <a16:creationId xmlns:a16="http://schemas.microsoft.com/office/drawing/2014/main" id="{23DA3E7C-9F0E-4A57-B6EA-C01C72788E9E}"/>
              </a:ext>
            </a:extLst>
          </p:cNvPr>
          <p:cNvSpPr>
            <a:spLocks noGrp="1"/>
          </p:cNvSpPr>
          <p:nvPr>
            <p:ph type="body" sz="quarter" idx="46" hasCustomPrompt="1"/>
          </p:nvPr>
        </p:nvSpPr>
        <p:spPr>
          <a:xfrm>
            <a:off x="5623986"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7" name="Text Placeholder 10">
            <a:extLst>
              <a:ext uri="{FF2B5EF4-FFF2-40B4-BE49-F238E27FC236}">
                <a16:creationId xmlns:a16="http://schemas.microsoft.com/office/drawing/2014/main" id="{A8ABC110-DC97-4A71-9A16-67581EAC9895}"/>
              </a:ext>
            </a:extLst>
          </p:cNvPr>
          <p:cNvSpPr>
            <a:spLocks noGrp="1"/>
          </p:cNvSpPr>
          <p:nvPr>
            <p:ph type="body" sz="quarter" idx="47" hasCustomPrompt="1"/>
          </p:nvPr>
        </p:nvSpPr>
        <p:spPr>
          <a:xfrm>
            <a:off x="609599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8" name="Text Placeholder 10">
            <a:extLst>
              <a:ext uri="{FF2B5EF4-FFF2-40B4-BE49-F238E27FC236}">
                <a16:creationId xmlns:a16="http://schemas.microsoft.com/office/drawing/2014/main" id="{81058125-332B-41A7-BCD5-72CAE3F9F97D}"/>
              </a:ext>
            </a:extLst>
          </p:cNvPr>
          <p:cNvSpPr>
            <a:spLocks noGrp="1"/>
          </p:cNvSpPr>
          <p:nvPr>
            <p:ph type="body" sz="quarter" idx="48" hasCustomPrompt="1"/>
          </p:nvPr>
        </p:nvSpPr>
        <p:spPr>
          <a:xfrm>
            <a:off x="656801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9" name="Text Placeholder 10">
            <a:extLst>
              <a:ext uri="{FF2B5EF4-FFF2-40B4-BE49-F238E27FC236}">
                <a16:creationId xmlns:a16="http://schemas.microsoft.com/office/drawing/2014/main" id="{E32DE8FD-6391-4094-BAEC-CC0836CC67EB}"/>
              </a:ext>
            </a:extLst>
          </p:cNvPr>
          <p:cNvSpPr>
            <a:spLocks noGrp="1"/>
          </p:cNvSpPr>
          <p:nvPr>
            <p:ph type="body" sz="quarter" idx="49" hasCustomPrompt="1"/>
          </p:nvPr>
        </p:nvSpPr>
        <p:spPr>
          <a:xfrm>
            <a:off x="7040029"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0" name="Text Placeholder 10">
            <a:extLst>
              <a:ext uri="{FF2B5EF4-FFF2-40B4-BE49-F238E27FC236}">
                <a16:creationId xmlns:a16="http://schemas.microsoft.com/office/drawing/2014/main" id="{5C53C0F3-9308-422B-BC6E-1ACA5029027A}"/>
              </a:ext>
            </a:extLst>
          </p:cNvPr>
          <p:cNvSpPr>
            <a:spLocks noGrp="1"/>
          </p:cNvSpPr>
          <p:nvPr>
            <p:ph type="body" sz="quarter" idx="50" hasCustomPrompt="1"/>
          </p:nvPr>
        </p:nvSpPr>
        <p:spPr>
          <a:xfrm>
            <a:off x="7512046"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1" name="Text Placeholder 10">
            <a:extLst>
              <a:ext uri="{FF2B5EF4-FFF2-40B4-BE49-F238E27FC236}">
                <a16:creationId xmlns:a16="http://schemas.microsoft.com/office/drawing/2014/main" id="{06DFFA03-9EA6-4F70-9519-AB1361BAF7CE}"/>
              </a:ext>
            </a:extLst>
          </p:cNvPr>
          <p:cNvSpPr>
            <a:spLocks noGrp="1"/>
          </p:cNvSpPr>
          <p:nvPr>
            <p:ph type="body" sz="quarter" idx="51" hasCustomPrompt="1"/>
          </p:nvPr>
        </p:nvSpPr>
        <p:spPr>
          <a:xfrm>
            <a:off x="7984063"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2" name="Text Placeholder 10">
            <a:extLst>
              <a:ext uri="{FF2B5EF4-FFF2-40B4-BE49-F238E27FC236}">
                <a16:creationId xmlns:a16="http://schemas.microsoft.com/office/drawing/2014/main" id="{49CD8693-3557-4241-BB88-518160D989C4}"/>
              </a:ext>
            </a:extLst>
          </p:cNvPr>
          <p:cNvSpPr>
            <a:spLocks noGrp="1"/>
          </p:cNvSpPr>
          <p:nvPr>
            <p:ph type="body" sz="quarter" idx="52" hasCustomPrompt="1"/>
          </p:nvPr>
        </p:nvSpPr>
        <p:spPr>
          <a:xfrm>
            <a:off x="8456080"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3" name="Text Placeholder 10">
            <a:extLst>
              <a:ext uri="{FF2B5EF4-FFF2-40B4-BE49-F238E27FC236}">
                <a16:creationId xmlns:a16="http://schemas.microsoft.com/office/drawing/2014/main" id="{4884DF69-4936-4F90-BFB8-ED04A228DA22}"/>
              </a:ext>
            </a:extLst>
          </p:cNvPr>
          <p:cNvSpPr>
            <a:spLocks noGrp="1"/>
          </p:cNvSpPr>
          <p:nvPr>
            <p:ph type="body" sz="quarter" idx="53" hasCustomPrompt="1"/>
          </p:nvPr>
        </p:nvSpPr>
        <p:spPr>
          <a:xfrm>
            <a:off x="8928097"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4" name="Text Placeholder 10">
            <a:extLst>
              <a:ext uri="{FF2B5EF4-FFF2-40B4-BE49-F238E27FC236}">
                <a16:creationId xmlns:a16="http://schemas.microsoft.com/office/drawing/2014/main" id="{00804F61-8052-4AD8-8370-ED72B261BC29}"/>
              </a:ext>
            </a:extLst>
          </p:cNvPr>
          <p:cNvSpPr>
            <a:spLocks noGrp="1"/>
          </p:cNvSpPr>
          <p:nvPr>
            <p:ph type="body" sz="quarter" idx="54" hasCustomPrompt="1"/>
          </p:nvPr>
        </p:nvSpPr>
        <p:spPr>
          <a:xfrm>
            <a:off x="10344148"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5" name="Text Placeholder 10">
            <a:extLst>
              <a:ext uri="{FF2B5EF4-FFF2-40B4-BE49-F238E27FC236}">
                <a16:creationId xmlns:a16="http://schemas.microsoft.com/office/drawing/2014/main" id="{313F370F-A9EC-477E-BED7-BF4E87527420}"/>
              </a:ext>
            </a:extLst>
          </p:cNvPr>
          <p:cNvSpPr>
            <a:spLocks noGrp="1"/>
          </p:cNvSpPr>
          <p:nvPr>
            <p:ph type="body" sz="quarter" idx="55" hasCustomPrompt="1"/>
          </p:nvPr>
        </p:nvSpPr>
        <p:spPr>
          <a:xfrm>
            <a:off x="9400114"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6" name="Text Placeholder 10">
            <a:extLst>
              <a:ext uri="{FF2B5EF4-FFF2-40B4-BE49-F238E27FC236}">
                <a16:creationId xmlns:a16="http://schemas.microsoft.com/office/drawing/2014/main" id="{9E687ADD-FE6C-441E-991F-E71EA0572C32}"/>
              </a:ext>
            </a:extLst>
          </p:cNvPr>
          <p:cNvSpPr>
            <a:spLocks noGrp="1"/>
          </p:cNvSpPr>
          <p:nvPr>
            <p:ph type="body" sz="quarter" idx="56" hasCustomPrompt="1"/>
          </p:nvPr>
        </p:nvSpPr>
        <p:spPr>
          <a:xfrm>
            <a:off x="9872131"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7" name="Text Placeholder 10">
            <a:extLst>
              <a:ext uri="{FF2B5EF4-FFF2-40B4-BE49-F238E27FC236}">
                <a16:creationId xmlns:a16="http://schemas.microsoft.com/office/drawing/2014/main" id="{5E0252B4-80AE-40E9-BA32-6EDAAC625211}"/>
              </a:ext>
            </a:extLst>
          </p:cNvPr>
          <p:cNvSpPr>
            <a:spLocks noGrp="1"/>
          </p:cNvSpPr>
          <p:nvPr>
            <p:ph type="body" sz="quarter" idx="57" hasCustomPrompt="1"/>
          </p:nvPr>
        </p:nvSpPr>
        <p:spPr>
          <a:xfrm>
            <a:off x="1081616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8" name="Text Placeholder 10">
            <a:extLst>
              <a:ext uri="{FF2B5EF4-FFF2-40B4-BE49-F238E27FC236}">
                <a16:creationId xmlns:a16="http://schemas.microsoft.com/office/drawing/2014/main" id="{8A807DF0-23B6-4B83-B3F6-8D0BE9A851F6}"/>
              </a:ext>
            </a:extLst>
          </p:cNvPr>
          <p:cNvSpPr>
            <a:spLocks noGrp="1"/>
          </p:cNvSpPr>
          <p:nvPr>
            <p:ph type="body" sz="quarter" idx="58" hasCustomPrompt="1"/>
          </p:nvPr>
        </p:nvSpPr>
        <p:spPr>
          <a:xfrm>
            <a:off x="112881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9" name="Text Placeholder 3">
            <a:extLst>
              <a:ext uri="{FF2B5EF4-FFF2-40B4-BE49-F238E27FC236}">
                <a16:creationId xmlns:a16="http://schemas.microsoft.com/office/drawing/2014/main" id="{F3591345-36C8-481A-AD5B-5F69B03D1710}"/>
              </a:ext>
            </a:extLst>
          </p:cNvPr>
          <p:cNvSpPr>
            <a:spLocks noGrp="1"/>
          </p:cNvSpPr>
          <p:nvPr>
            <p:ph type="body" sz="quarter" idx="59" hasCustomPrompt="1"/>
          </p:nvPr>
        </p:nvSpPr>
        <p:spPr>
          <a:xfrm>
            <a:off x="5360988" y="2190750"/>
            <a:ext cx="1793875" cy="561975"/>
          </a:xfrm>
          <a:noFill/>
          <a:ln>
            <a:noFill/>
          </a:ln>
        </p:spPr>
        <p:txBody>
          <a:bodyPr tIns="36000" anchor="t"/>
          <a:lstStyle>
            <a:lvl1pPr marL="0" indent="0" algn="ctr">
              <a:buNone/>
              <a:defRPr sz="1600" b="1">
                <a:solidFill>
                  <a:schemeClr val="tx1">
                    <a:lumMod val="75000"/>
                    <a:lumOff val="25000"/>
                  </a:schemeClr>
                </a:solidFill>
              </a:defRPr>
            </a:lvl1pPr>
          </a:lstStyle>
          <a:p>
            <a:pPr lvl="0"/>
            <a:r>
              <a:rPr lang="en-US" noProof="0"/>
              <a:t>Item Title</a:t>
            </a:r>
          </a:p>
        </p:txBody>
      </p:sp>
      <p:sp>
        <p:nvSpPr>
          <p:cNvPr id="50" name="Text Placeholder 36">
            <a:extLst>
              <a:ext uri="{FF2B5EF4-FFF2-40B4-BE49-F238E27FC236}">
                <a16:creationId xmlns:a16="http://schemas.microsoft.com/office/drawing/2014/main" id="{954C0732-1924-4A1B-9272-95C51D0B36FE}"/>
              </a:ext>
            </a:extLst>
          </p:cNvPr>
          <p:cNvSpPr>
            <a:spLocks noGrp="1"/>
          </p:cNvSpPr>
          <p:nvPr>
            <p:ph type="body" sz="quarter" idx="60" hasCustomPrompt="1"/>
          </p:nvPr>
        </p:nvSpPr>
        <p:spPr>
          <a:xfrm>
            <a:off x="5395728" y="2531196"/>
            <a:ext cx="1724394" cy="185808"/>
          </a:xfr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pPr lvl="0"/>
            <a:r>
              <a:rPr lang="en-US" noProof="0"/>
              <a:t>Month, Year</a:t>
            </a:r>
          </a:p>
        </p:txBody>
      </p:sp>
      <p:pic>
        <p:nvPicPr>
          <p:cNvPr id="51" name="Picture 50">
            <a:extLst>
              <a:ext uri="{FF2B5EF4-FFF2-40B4-BE49-F238E27FC236}">
                <a16:creationId xmlns:a16="http://schemas.microsoft.com/office/drawing/2014/main" id="{125576EE-8865-4310-8353-0719626C4687}"/>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906707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am 3 Me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103945" y="3995705"/>
            <a:ext cx="1964171" cy="216000"/>
          </a:xfrm>
        </p:spPr>
        <p:txBody>
          <a:bodyPr/>
          <a:lstStyle>
            <a:lvl1pPr marL="0" indent="0" algn="l">
              <a:buNone/>
              <a:defRPr sz="1600"/>
            </a:lvl1pPr>
          </a:lstStyle>
          <a:p>
            <a:pPr lvl="0"/>
            <a:r>
              <a:rPr lang="en-US" noProof="0"/>
              <a:t>Title</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5955887" y="3995705"/>
            <a:ext cx="1964171" cy="216000"/>
          </a:xfrm>
        </p:spPr>
        <p:txBody>
          <a:bodyPr/>
          <a:lstStyle>
            <a:lvl1pPr marL="0" indent="0" algn="l">
              <a:buNone/>
              <a:defRPr sz="1600"/>
            </a:lvl1pPr>
          </a:lstStyle>
          <a:p>
            <a:pPr lvl="0"/>
            <a:r>
              <a:rPr lang="en-US" noProof="0"/>
              <a:t>Title</a:t>
            </a:r>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9807829" y="3991240"/>
            <a:ext cx="1964171" cy="216000"/>
          </a:xfrm>
        </p:spPr>
        <p:txBody>
          <a:bodyPr/>
          <a:lstStyle>
            <a:lvl1pPr marL="0" indent="0" algn="l">
              <a:buNone/>
              <a:defRPr sz="1600"/>
            </a:lvl1pPr>
          </a:lstStyle>
          <a:p>
            <a:pPr lvl="0"/>
            <a:r>
              <a:rPr lang="en-US" noProof="0"/>
              <a:t>Title</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103945" y="3424428"/>
            <a:ext cx="1964170" cy="504000"/>
          </a:xfrm>
        </p:spPr>
        <p:txBody>
          <a:bodyPr/>
          <a:lstStyle>
            <a:lvl1pPr marL="0" indent="0" algn="l">
              <a:buNone/>
              <a:defRPr b="1">
                <a:latin typeface="+mj-lt"/>
              </a:defRPr>
            </a:lvl1pPr>
          </a:lstStyle>
          <a:p>
            <a:pPr lvl="0"/>
            <a:r>
              <a:rPr lang="en-US" noProof="0"/>
              <a:t>Name</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5955887" y="3424428"/>
            <a:ext cx="1964171" cy="504000"/>
          </a:xfrm>
        </p:spPr>
        <p:txBody>
          <a:bodyPr/>
          <a:lstStyle>
            <a:lvl1pPr marL="0" indent="0" algn="l">
              <a:buNone/>
              <a:defRPr b="1">
                <a:latin typeface="+mj-lt"/>
              </a:defRPr>
            </a:lvl1pPr>
          </a:lstStyle>
          <a:p>
            <a:pPr lvl="0"/>
            <a:r>
              <a:rPr lang="en-US" noProof="0"/>
              <a:t>Name</a:t>
            </a:r>
          </a:p>
        </p:txBody>
      </p:sp>
      <p:sp>
        <p:nvSpPr>
          <p:cNvPr id="16" name="Text Placeholder 15">
            <a:extLst>
              <a:ext uri="{FF2B5EF4-FFF2-40B4-BE49-F238E27FC236}">
                <a16:creationId xmlns:a16="http://schemas.microsoft.com/office/drawing/2014/main" id="{33DAFB20-1343-4578-8AA0-0378B674F1B1}"/>
              </a:ext>
            </a:extLst>
          </p:cNvPr>
          <p:cNvSpPr>
            <a:spLocks noGrp="1"/>
          </p:cNvSpPr>
          <p:nvPr>
            <p:ph type="body" sz="quarter" idx="19" hasCustomPrompt="1"/>
          </p:nvPr>
        </p:nvSpPr>
        <p:spPr>
          <a:xfrm>
            <a:off x="9807830" y="3424428"/>
            <a:ext cx="1964170" cy="504000"/>
          </a:xfrm>
        </p:spPr>
        <p:txBody>
          <a:bodyPr/>
          <a:lstStyle>
            <a:lvl1pPr marL="0" indent="0" algn="l">
              <a:buNone/>
              <a:defRPr b="1">
                <a:latin typeface="+mj-lt"/>
              </a:defRPr>
            </a:lvl1pPr>
          </a:lstStyle>
          <a:p>
            <a:pPr lvl="0"/>
            <a:r>
              <a:rPr lang="en-US" noProof="0"/>
              <a:t>Name</a:t>
            </a:r>
          </a:p>
        </p:txBody>
      </p:sp>
      <p:sp>
        <p:nvSpPr>
          <p:cNvPr id="24" name="Picture Placeholder 22">
            <a:extLst>
              <a:ext uri="{FF2B5EF4-FFF2-40B4-BE49-F238E27FC236}">
                <a16:creationId xmlns:a16="http://schemas.microsoft.com/office/drawing/2014/main" id="{806A4855-25AA-40D4-B1A4-A271486B6C9F}"/>
              </a:ext>
            </a:extLst>
          </p:cNvPr>
          <p:cNvSpPr>
            <a:spLocks noGrp="1"/>
          </p:cNvSpPr>
          <p:nvPr>
            <p:ph type="pic" sz="quarter" idx="23"/>
          </p:nvPr>
        </p:nvSpPr>
        <p:spPr>
          <a:xfrm>
            <a:off x="431800" y="2808242"/>
            <a:ext cx="1505966" cy="1505966"/>
          </a:xfrm>
          <a:prstGeom prst="ellipse">
            <a:avLst/>
          </a:prstGeom>
          <a:solidFill>
            <a:schemeClr val="bg1">
              <a:lumMod val="95000"/>
            </a:schemeClr>
          </a:solidFill>
          <a:ln w="3175">
            <a:solidFill>
              <a:schemeClr val="bg1">
                <a:lumMod val="95000"/>
              </a:schemeClr>
            </a:solidFill>
          </a:ln>
        </p:spPr>
        <p:txBody>
          <a:bodyPr anchor="ctr"/>
          <a:lstStyle>
            <a:lvl1pPr marL="0" indent="0" algn="ctr">
              <a:buNone/>
              <a:defRPr/>
            </a:lvl1pPr>
          </a:lstStyle>
          <a:p>
            <a:r>
              <a:rPr lang="en-US" noProof="0"/>
              <a:t>Click icon to add picture</a:t>
            </a:r>
            <a:endParaRPr lang="en-US" noProof="0" dirty="0"/>
          </a:p>
        </p:txBody>
      </p:sp>
      <p:sp>
        <p:nvSpPr>
          <p:cNvPr id="25" name="Picture Placeholder 22">
            <a:extLst>
              <a:ext uri="{FF2B5EF4-FFF2-40B4-BE49-F238E27FC236}">
                <a16:creationId xmlns:a16="http://schemas.microsoft.com/office/drawing/2014/main" id="{31E10A24-B676-4117-9507-B4B0EB406F02}"/>
              </a:ext>
            </a:extLst>
          </p:cNvPr>
          <p:cNvSpPr>
            <a:spLocks noGrp="1"/>
          </p:cNvSpPr>
          <p:nvPr>
            <p:ph type="pic" sz="quarter" idx="24"/>
          </p:nvPr>
        </p:nvSpPr>
        <p:spPr>
          <a:xfrm>
            <a:off x="4283742" y="2808242"/>
            <a:ext cx="1505966" cy="1505966"/>
          </a:xfrm>
          <a:prstGeom prst="ellipse">
            <a:avLst/>
          </a:prstGeom>
          <a:solidFill>
            <a:schemeClr val="bg1">
              <a:lumMod val="95000"/>
            </a:schemeClr>
          </a:solidFill>
          <a:ln w="3175">
            <a:solidFill>
              <a:schemeClr val="bg1">
                <a:lumMod val="95000"/>
              </a:schemeClr>
            </a:solidFill>
          </a:ln>
        </p:spPr>
        <p:txBody>
          <a:bodyPr anchor="ctr"/>
          <a:lstStyle>
            <a:lvl1pPr marL="0" indent="0" algn="ctr">
              <a:buNone/>
              <a:defRPr/>
            </a:lvl1pPr>
          </a:lstStyle>
          <a:p>
            <a:r>
              <a:rPr lang="en-US" noProof="0"/>
              <a:t>Click icon to add picture</a:t>
            </a:r>
            <a:endParaRPr lang="en-US" noProof="0" dirty="0"/>
          </a:p>
        </p:txBody>
      </p:sp>
      <p:sp>
        <p:nvSpPr>
          <p:cNvPr id="26" name="Picture Placeholder 22">
            <a:extLst>
              <a:ext uri="{FF2B5EF4-FFF2-40B4-BE49-F238E27FC236}">
                <a16:creationId xmlns:a16="http://schemas.microsoft.com/office/drawing/2014/main" id="{6549D851-9848-44AC-937A-9B1EF867E595}"/>
              </a:ext>
            </a:extLst>
          </p:cNvPr>
          <p:cNvSpPr>
            <a:spLocks noGrp="1"/>
          </p:cNvSpPr>
          <p:nvPr>
            <p:ph type="pic" sz="quarter" idx="25"/>
          </p:nvPr>
        </p:nvSpPr>
        <p:spPr>
          <a:xfrm>
            <a:off x="8135683" y="2808242"/>
            <a:ext cx="1505966" cy="1505966"/>
          </a:xfrm>
          <a:prstGeom prst="ellipse">
            <a:avLst/>
          </a:prstGeom>
          <a:solidFill>
            <a:schemeClr val="bg1">
              <a:lumMod val="95000"/>
            </a:schemeClr>
          </a:solidFill>
          <a:ln w="3175">
            <a:solidFill>
              <a:schemeClr val="bg1">
                <a:lumMod val="95000"/>
              </a:schemeClr>
            </a:solidFill>
          </a:ln>
        </p:spPr>
        <p:txBody>
          <a:bodyPr anchor="ctr"/>
          <a:lstStyle>
            <a:lvl1pPr marL="0" indent="0" algn="ctr">
              <a:buNone/>
              <a:defRPr/>
            </a:lvl1pPr>
          </a:lstStyle>
          <a:p>
            <a:r>
              <a:rPr lang="en-US" noProof="0"/>
              <a:t>Click icon to add picture</a:t>
            </a:r>
            <a:endParaRPr lang="en-US" noProof="0" dirty="0"/>
          </a:p>
        </p:txBody>
      </p:sp>
      <p:sp>
        <p:nvSpPr>
          <p:cNvPr id="9" name="Text Placeholder 8">
            <a:extLst>
              <a:ext uri="{FF2B5EF4-FFF2-40B4-BE49-F238E27FC236}">
                <a16:creationId xmlns:a16="http://schemas.microsoft.com/office/drawing/2014/main" id="{36DD16A0-27CF-480C-8ADD-7BB99E0031A4}"/>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 Header</a:t>
            </a:r>
          </a:p>
        </p:txBody>
      </p:sp>
      <p:sp>
        <p:nvSpPr>
          <p:cNvPr id="4" name="Text Placeholder 3">
            <a:extLst>
              <a:ext uri="{FF2B5EF4-FFF2-40B4-BE49-F238E27FC236}">
                <a16:creationId xmlns:a16="http://schemas.microsoft.com/office/drawing/2014/main" id="{B47CA876-2153-4136-850D-EE098BDC242E}"/>
              </a:ext>
            </a:extLst>
          </p:cNvPr>
          <p:cNvSpPr>
            <a:spLocks noGrp="1"/>
          </p:cNvSpPr>
          <p:nvPr>
            <p:ph type="body" sz="quarter" idx="27" hasCustomPrompt="1"/>
          </p:nvPr>
        </p:nvSpPr>
        <p:spPr>
          <a:xfrm>
            <a:off x="2103945" y="4311393"/>
            <a:ext cx="1964172" cy="1130300"/>
          </a:xfrm>
        </p:spPr>
        <p:txBody>
          <a:bodyPr/>
          <a:lstStyle>
            <a:lvl1pPr marL="0" indent="0">
              <a:buFont typeface="Arial" panose="020B0604020202020204" pitchFamily="34" charse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Short Bio</a:t>
            </a:r>
          </a:p>
        </p:txBody>
      </p:sp>
      <p:sp>
        <p:nvSpPr>
          <p:cNvPr id="11" name="Text Placeholder 10">
            <a:extLst>
              <a:ext uri="{FF2B5EF4-FFF2-40B4-BE49-F238E27FC236}">
                <a16:creationId xmlns:a16="http://schemas.microsoft.com/office/drawing/2014/main" id="{969B21C2-C689-49C2-B45F-14C5C53A587B}"/>
              </a:ext>
            </a:extLst>
          </p:cNvPr>
          <p:cNvSpPr>
            <a:spLocks noGrp="1"/>
          </p:cNvSpPr>
          <p:nvPr>
            <p:ph type="body" sz="quarter" idx="28" hasCustomPrompt="1"/>
          </p:nvPr>
        </p:nvSpPr>
        <p:spPr>
          <a:xfrm>
            <a:off x="5955887" y="4311393"/>
            <a:ext cx="1963737" cy="1130300"/>
          </a:xfrm>
        </p:spPr>
        <p:txBody>
          <a:bodyPr/>
          <a:lstStyle>
            <a:lvl1pPr marL="0" indent="0">
              <a:buNone/>
              <a:defRPr/>
            </a:lvl1pPr>
          </a:lstStyle>
          <a:p>
            <a:pPr lvl="0"/>
            <a:r>
              <a:rPr lang="en-US" noProof="0"/>
              <a:t>Short Bio</a:t>
            </a:r>
          </a:p>
        </p:txBody>
      </p:sp>
      <p:sp>
        <p:nvSpPr>
          <p:cNvPr id="17" name="Text Placeholder 16">
            <a:extLst>
              <a:ext uri="{FF2B5EF4-FFF2-40B4-BE49-F238E27FC236}">
                <a16:creationId xmlns:a16="http://schemas.microsoft.com/office/drawing/2014/main" id="{E33D8E11-F7FD-4AD9-BEC6-78C6500F8172}"/>
              </a:ext>
            </a:extLst>
          </p:cNvPr>
          <p:cNvSpPr>
            <a:spLocks noGrp="1"/>
          </p:cNvSpPr>
          <p:nvPr>
            <p:ph type="body" sz="quarter" idx="29" hasCustomPrompt="1"/>
          </p:nvPr>
        </p:nvSpPr>
        <p:spPr>
          <a:xfrm>
            <a:off x="9807829" y="4311393"/>
            <a:ext cx="1981200" cy="1138238"/>
          </a:xfrm>
        </p:spPr>
        <p:txBody>
          <a:bodyPr/>
          <a:lstStyle>
            <a:lvl1pPr marL="0" indent="0">
              <a:buNone/>
              <a:defRPr/>
            </a:lvl1pPr>
          </a:lstStyle>
          <a:p>
            <a:pPr lvl="0"/>
            <a:r>
              <a:rPr lang="en-US" noProof="0"/>
              <a:t>Short Bio</a:t>
            </a:r>
          </a:p>
        </p:txBody>
      </p:sp>
      <p:pic>
        <p:nvPicPr>
          <p:cNvPr id="18" name="Picture 17">
            <a:extLst>
              <a:ext uri="{FF2B5EF4-FFF2-40B4-BE49-F238E27FC236}">
                <a16:creationId xmlns:a16="http://schemas.microsoft.com/office/drawing/2014/main" id="{FCACBD98-34C4-46BA-AA3E-9EC129B841A1}"/>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3624119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am 6 Me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340113" y="4505325"/>
            <a:ext cx="1800000" cy="900000"/>
          </a:xfrm>
        </p:spPr>
        <p:txBody>
          <a:bodyPr/>
          <a:lstStyle>
            <a:lvl1pPr marL="0" indent="0" algn="ctr">
              <a:buNone/>
              <a:defRPr sz="1600"/>
            </a:lvl1pPr>
          </a:lstStyle>
          <a:p>
            <a:pPr lvl="0"/>
            <a:r>
              <a:rPr lang="en-US" noProof="0"/>
              <a:t>Title</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4248426" y="4505325"/>
            <a:ext cx="1800000" cy="900000"/>
          </a:xfrm>
        </p:spPr>
        <p:txBody>
          <a:bodyPr/>
          <a:lstStyle>
            <a:lvl1pPr marL="0" indent="0" algn="ctr">
              <a:buNone/>
              <a:defRPr sz="1600"/>
            </a:lvl1pPr>
          </a:lstStyle>
          <a:p>
            <a:pPr lvl="0"/>
            <a:r>
              <a:rPr lang="en-US" noProof="0"/>
              <a:t>Title</a:t>
            </a:r>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6156739" y="4505325"/>
            <a:ext cx="1800000" cy="900000"/>
          </a:xfrm>
        </p:spPr>
        <p:txBody>
          <a:bodyPr/>
          <a:lstStyle>
            <a:lvl1pPr marL="0" indent="0" algn="ctr">
              <a:buNone/>
              <a:defRPr sz="1600"/>
            </a:lvl1pPr>
          </a:lstStyle>
          <a:p>
            <a:pPr lvl="0"/>
            <a:r>
              <a:rPr lang="en-US" noProof="0"/>
              <a:t>Title</a:t>
            </a:r>
          </a:p>
        </p:txBody>
      </p:sp>
      <p:sp>
        <p:nvSpPr>
          <p:cNvPr id="17" name="Text Placeholder 16">
            <a:extLst>
              <a:ext uri="{FF2B5EF4-FFF2-40B4-BE49-F238E27FC236}">
                <a16:creationId xmlns:a16="http://schemas.microsoft.com/office/drawing/2014/main" id="{77D6BBBA-F4A3-45D4-91BC-A405FFDC7C3D}"/>
              </a:ext>
            </a:extLst>
          </p:cNvPr>
          <p:cNvSpPr>
            <a:spLocks noGrp="1"/>
          </p:cNvSpPr>
          <p:nvPr>
            <p:ph type="body" sz="quarter" idx="15" hasCustomPrompt="1"/>
          </p:nvPr>
        </p:nvSpPr>
        <p:spPr>
          <a:xfrm>
            <a:off x="8065052" y="4505325"/>
            <a:ext cx="1800000" cy="900000"/>
          </a:xfrm>
        </p:spPr>
        <p:txBody>
          <a:bodyPr/>
          <a:lstStyle>
            <a:lvl1pPr marL="0" indent="0" algn="ctr">
              <a:buNone/>
              <a:defRPr sz="1600"/>
            </a:lvl1pPr>
          </a:lstStyle>
          <a:p>
            <a:pPr lvl="0"/>
            <a:r>
              <a:rPr lang="en-US" noProof="0"/>
              <a:t>Title</a:t>
            </a:r>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31800" y="3926334"/>
            <a:ext cx="1800000" cy="504000"/>
          </a:xfrm>
        </p:spPr>
        <p:txBody>
          <a:bodyPr/>
          <a:lstStyle>
            <a:lvl1pPr marL="0" indent="0" algn="ctr">
              <a:buNone/>
              <a:defRPr b="1">
                <a:latin typeface="+mj-lt"/>
              </a:defRPr>
            </a:lvl1pPr>
          </a:lstStyle>
          <a:p>
            <a:pPr lvl="0"/>
            <a:r>
              <a:rPr lang="en-US" noProof="0"/>
              <a:t>Full Name</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340113" y="3926335"/>
            <a:ext cx="1800000" cy="504000"/>
          </a:xfrm>
        </p:spPr>
        <p:txBody>
          <a:bodyPr/>
          <a:lstStyle>
            <a:lvl1pPr marL="0" indent="0" algn="ctr">
              <a:buNone/>
              <a:defRPr b="1">
                <a:latin typeface="+mj-lt"/>
              </a:defRPr>
            </a:lvl1pPr>
          </a:lstStyle>
          <a:p>
            <a:pPr lvl="0"/>
            <a:r>
              <a:rPr lang="en-US" noProof="0"/>
              <a:t>Full Name</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4248426" y="3926335"/>
            <a:ext cx="1800000" cy="504000"/>
          </a:xfrm>
        </p:spPr>
        <p:txBody>
          <a:bodyPr/>
          <a:lstStyle>
            <a:lvl1pPr marL="0" indent="0" algn="ctr">
              <a:buNone/>
              <a:defRPr b="1">
                <a:latin typeface="+mj-lt"/>
              </a:defRPr>
            </a:lvl1pPr>
          </a:lstStyle>
          <a:p>
            <a:pPr lvl="0"/>
            <a:r>
              <a:rPr lang="en-US" noProof="0"/>
              <a:t>Full Name</a:t>
            </a:r>
          </a:p>
        </p:txBody>
      </p:sp>
      <p:sp>
        <p:nvSpPr>
          <p:cNvPr id="16" name="Text Placeholder 15">
            <a:extLst>
              <a:ext uri="{FF2B5EF4-FFF2-40B4-BE49-F238E27FC236}">
                <a16:creationId xmlns:a16="http://schemas.microsoft.com/office/drawing/2014/main" id="{33DAFB20-1343-4578-8AA0-0378B674F1B1}"/>
              </a:ext>
            </a:extLst>
          </p:cNvPr>
          <p:cNvSpPr>
            <a:spLocks noGrp="1"/>
          </p:cNvSpPr>
          <p:nvPr>
            <p:ph type="body" sz="quarter" idx="19" hasCustomPrompt="1"/>
          </p:nvPr>
        </p:nvSpPr>
        <p:spPr>
          <a:xfrm>
            <a:off x="6156739" y="3926335"/>
            <a:ext cx="1800000" cy="504000"/>
          </a:xfrm>
        </p:spPr>
        <p:txBody>
          <a:bodyPr/>
          <a:lstStyle>
            <a:lvl1pPr marL="0" indent="0" algn="ctr">
              <a:buNone/>
              <a:defRPr b="1">
                <a:latin typeface="+mj-lt"/>
              </a:defRPr>
            </a:lvl1pPr>
          </a:lstStyle>
          <a:p>
            <a:pPr lvl="0"/>
            <a:r>
              <a:rPr lang="en-US" noProof="0"/>
              <a:t>Full Name</a:t>
            </a:r>
          </a:p>
        </p:txBody>
      </p:sp>
      <p:sp>
        <p:nvSpPr>
          <p:cNvPr id="19" name="Text Placeholder 18">
            <a:extLst>
              <a:ext uri="{FF2B5EF4-FFF2-40B4-BE49-F238E27FC236}">
                <a16:creationId xmlns:a16="http://schemas.microsoft.com/office/drawing/2014/main" id="{B01E9EA3-8BD6-4531-812C-663C75428B76}"/>
              </a:ext>
            </a:extLst>
          </p:cNvPr>
          <p:cNvSpPr>
            <a:spLocks noGrp="1"/>
          </p:cNvSpPr>
          <p:nvPr>
            <p:ph type="body" sz="quarter" idx="20" hasCustomPrompt="1"/>
          </p:nvPr>
        </p:nvSpPr>
        <p:spPr>
          <a:xfrm>
            <a:off x="8065052" y="3926335"/>
            <a:ext cx="1800000" cy="504000"/>
          </a:xfrm>
        </p:spPr>
        <p:txBody>
          <a:bodyPr/>
          <a:lstStyle>
            <a:lvl1pPr marL="0" indent="0" algn="ctr">
              <a:buNone/>
              <a:defRPr b="1">
                <a:latin typeface="+mj-lt"/>
              </a:defRPr>
            </a:lvl1pPr>
          </a:lstStyle>
          <a:p>
            <a:pPr lvl="0"/>
            <a:r>
              <a:rPr lang="en-US" noProof="0"/>
              <a:t>Full Name</a:t>
            </a:r>
          </a:p>
        </p:txBody>
      </p:sp>
      <p:sp>
        <p:nvSpPr>
          <p:cNvPr id="21" name="Text Placeholder 20">
            <a:extLst>
              <a:ext uri="{FF2B5EF4-FFF2-40B4-BE49-F238E27FC236}">
                <a16:creationId xmlns:a16="http://schemas.microsoft.com/office/drawing/2014/main" id="{DA4566DA-C848-4A27-BBC8-722932FFD7F6}"/>
              </a:ext>
            </a:extLst>
          </p:cNvPr>
          <p:cNvSpPr>
            <a:spLocks noGrp="1"/>
          </p:cNvSpPr>
          <p:nvPr>
            <p:ph type="body" sz="quarter" idx="21" hasCustomPrompt="1"/>
          </p:nvPr>
        </p:nvSpPr>
        <p:spPr>
          <a:xfrm>
            <a:off x="431800" y="4505325"/>
            <a:ext cx="1800000" cy="900000"/>
          </a:xfrm>
        </p:spPr>
        <p:txBody>
          <a:bodyPr/>
          <a:lstStyle>
            <a:lvl1pPr marL="0" indent="0" algn="ctr">
              <a:buNone/>
              <a:defRPr sz="1600"/>
            </a:lvl1pPr>
          </a:lstStyle>
          <a:p>
            <a:pPr lvl="0"/>
            <a:r>
              <a:rPr lang="en-US" noProof="0"/>
              <a:t>Title</a:t>
            </a:r>
          </a:p>
        </p:txBody>
      </p:sp>
      <p:sp>
        <p:nvSpPr>
          <p:cNvPr id="23" name="Picture Placeholder 22">
            <a:extLst>
              <a:ext uri="{FF2B5EF4-FFF2-40B4-BE49-F238E27FC236}">
                <a16:creationId xmlns:a16="http://schemas.microsoft.com/office/drawing/2014/main" id="{4089E01F-0C47-4C6A-A9A8-A1A7E470F31A}"/>
              </a:ext>
            </a:extLst>
          </p:cNvPr>
          <p:cNvSpPr>
            <a:spLocks noGrp="1"/>
          </p:cNvSpPr>
          <p:nvPr>
            <p:ph type="pic" sz="quarter" idx="22"/>
          </p:nvPr>
        </p:nvSpPr>
        <p:spPr>
          <a:xfrm>
            <a:off x="717088"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noProof="0"/>
              <a:t>Click icon to add picture</a:t>
            </a:r>
            <a:endParaRPr lang="en-US" noProof="0" dirty="0"/>
          </a:p>
        </p:txBody>
      </p:sp>
      <p:sp>
        <p:nvSpPr>
          <p:cNvPr id="24" name="Picture Placeholder 22">
            <a:extLst>
              <a:ext uri="{FF2B5EF4-FFF2-40B4-BE49-F238E27FC236}">
                <a16:creationId xmlns:a16="http://schemas.microsoft.com/office/drawing/2014/main" id="{806A4855-25AA-40D4-B1A4-A271486B6C9F}"/>
              </a:ext>
            </a:extLst>
          </p:cNvPr>
          <p:cNvSpPr>
            <a:spLocks noGrp="1"/>
          </p:cNvSpPr>
          <p:nvPr>
            <p:ph type="pic" sz="quarter" idx="23"/>
          </p:nvPr>
        </p:nvSpPr>
        <p:spPr>
          <a:xfrm>
            <a:off x="2625401"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noProof="0"/>
              <a:t>Click icon to add picture</a:t>
            </a:r>
            <a:endParaRPr lang="en-US" noProof="0" dirty="0"/>
          </a:p>
        </p:txBody>
      </p:sp>
      <p:sp>
        <p:nvSpPr>
          <p:cNvPr id="25" name="Picture Placeholder 22">
            <a:extLst>
              <a:ext uri="{FF2B5EF4-FFF2-40B4-BE49-F238E27FC236}">
                <a16:creationId xmlns:a16="http://schemas.microsoft.com/office/drawing/2014/main" id="{31E10A24-B676-4117-9507-B4B0EB406F02}"/>
              </a:ext>
            </a:extLst>
          </p:cNvPr>
          <p:cNvSpPr>
            <a:spLocks noGrp="1"/>
          </p:cNvSpPr>
          <p:nvPr>
            <p:ph type="pic" sz="quarter" idx="24"/>
          </p:nvPr>
        </p:nvSpPr>
        <p:spPr>
          <a:xfrm>
            <a:off x="4533714"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noProof="0"/>
              <a:t>Click icon to add picture</a:t>
            </a:r>
            <a:endParaRPr lang="en-US" noProof="0" dirty="0"/>
          </a:p>
        </p:txBody>
      </p:sp>
      <p:sp>
        <p:nvSpPr>
          <p:cNvPr id="26" name="Picture Placeholder 22">
            <a:extLst>
              <a:ext uri="{FF2B5EF4-FFF2-40B4-BE49-F238E27FC236}">
                <a16:creationId xmlns:a16="http://schemas.microsoft.com/office/drawing/2014/main" id="{6549D851-9848-44AC-937A-9B1EF867E595}"/>
              </a:ext>
            </a:extLst>
          </p:cNvPr>
          <p:cNvSpPr>
            <a:spLocks noGrp="1"/>
          </p:cNvSpPr>
          <p:nvPr>
            <p:ph type="pic" sz="quarter" idx="25"/>
          </p:nvPr>
        </p:nvSpPr>
        <p:spPr>
          <a:xfrm>
            <a:off x="6442027"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noProof="0"/>
              <a:t>Click icon to add picture</a:t>
            </a:r>
            <a:endParaRPr lang="en-US" noProof="0" dirty="0"/>
          </a:p>
        </p:txBody>
      </p:sp>
      <p:sp>
        <p:nvSpPr>
          <p:cNvPr id="27" name="Picture Placeholder 22">
            <a:extLst>
              <a:ext uri="{FF2B5EF4-FFF2-40B4-BE49-F238E27FC236}">
                <a16:creationId xmlns:a16="http://schemas.microsoft.com/office/drawing/2014/main" id="{B765F5D3-7CB7-4E55-8217-E9EEA9F2945A}"/>
              </a:ext>
            </a:extLst>
          </p:cNvPr>
          <p:cNvSpPr>
            <a:spLocks noGrp="1"/>
          </p:cNvSpPr>
          <p:nvPr>
            <p:ph type="pic" sz="quarter" idx="26"/>
          </p:nvPr>
        </p:nvSpPr>
        <p:spPr>
          <a:xfrm>
            <a:off x="8350340"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noProof="0"/>
              <a:t>Click icon to add picture</a:t>
            </a:r>
            <a:endParaRPr lang="en-US" noProof="0" dirty="0"/>
          </a:p>
        </p:txBody>
      </p:sp>
      <p:sp>
        <p:nvSpPr>
          <p:cNvPr id="20" name="Picture Placeholder 22">
            <a:extLst>
              <a:ext uri="{FF2B5EF4-FFF2-40B4-BE49-F238E27FC236}">
                <a16:creationId xmlns:a16="http://schemas.microsoft.com/office/drawing/2014/main" id="{8CB2CA38-4C7F-4D6B-9B34-606F1A007A17}"/>
              </a:ext>
            </a:extLst>
          </p:cNvPr>
          <p:cNvSpPr>
            <a:spLocks noGrp="1"/>
          </p:cNvSpPr>
          <p:nvPr>
            <p:ph type="pic" sz="quarter" idx="27"/>
          </p:nvPr>
        </p:nvSpPr>
        <p:spPr>
          <a:xfrm>
            <a:off x="10258651"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noProof="0"/>
              <a:t>Click icon to add picture</a:t>
            </a:r>
            <a:endParaRPr lang="en-US" noProof="0" dirty="0"/>
          </a:p>
        </p:txBody>
      </p:sp>
      <p:sp>
        <p:nvSpPr>
          <p:cNvPr id="4" name="Text Placeholder 3">
            <a:extLst>
              <a:ext uri="{FF2B5EF4-FFF2-40B4-BE49-F238E27FC236}">
                <a16:creationId xmlns:a16="http://schemas.microsoft.com/office/drawing/2014/main" id="{F5DA42CA-D117-4AF7-9FEC-03EB2BBB7566}"/>
              </a:ext>
            </a:extLst>
          </p:cNvPr>
          <p:cNvSpPr>
            <a:spLocks noGrp="1"/>
          </p:cNvSpPr>
          <p:nvPr>
            <p:ph type="body" sz="quarter" idx="28" hasCustomPrompt="1"/>
          </p:nvPr>
        </p:nvSpPr>
        <p:spPr>
          <a:xfrm>
            <a:off x="9973363" y="3925888"/>
            <a:ext cx="1800000" cy="504825"/>
          </a:xfrm>
        </p:spPr>
        <p:txBody>
          <a:bodyPr/>
          <a:lstStyle>
            <a:lvl1pPr marL="0" indent="0" algn="ctr">
              <a:buNone/>
              <a:defRPr b="1">
                <a:latin typeface="+mj-lt"/>
              </a:defRPr>
            </a:lvl1pPr>
            <a:lvl2pPr marL="266700" indent="0" algn="ctr">
              <a:buNone/>
              <a:defRPr/>
            </a:lvl2pPr>
            <a:lvl3pPr marL="542925" indent="0" algn="ctr">
              <a:buNone/>
              <a:defRPr/>
            </a:lvl3pPr>
            <a:lvl4pPr marL="809625" indent="0" algn="ctr">
              <a:buNone/>
              <a:defRPr/>
            </a:lvl4pPr>
            <a:lvl5pPr marL="1076325" indent="0" algn="ctr">
              <a:buNone/>
              <a:defRPr/>
            </a:lvl5pPr>
          </a:lstStyle>
          <a:p>
            <a:pPr lvl="0"/>
            <a:r>
              <a:rPr lang="en-US" noProof="0"/>
              <a:t>Full Name</a:t>
            </a:r>
          </a:p>
        </p:txBody>
      </p:sp>
      <p:sp>
        <p:nvSpPr>
          <p:cNvPr id="11" name="Text Placeholder 10">
            <a:extLst>
              <a:ext uri="{FF2B5EF4-FFF2-40B4-BE49-F238E27FC236}">
                <a16:creationId xmlns:a16="http://schemas.microsoft.com/office/drawing/2014/main" id="{5F9CEF5A-8DCE-4156-9138-C113C0D3A79D}"/>
              </a:ext>
            </a:extLst>
          </p:cNvPr>
          <p:cNvSpPr>
            <a:spLocks noGrp="1"/>
          </p:cNvSpPr>
          <p:nvPr>
            <p:ph type="body" sz="quarter" idx="29" hasCustomPrompt="1"/>
          </p:nvPr>
        </p:nvSpPr>
        <p:spPr>
          <a:xfrm>
            <a:off x="9973363" y="4505325"/>
            <a:ext cx="1800000" cy="900113"/>
          </a:xfrm>
        </p:spPr>
        <p:txBody>
          <a:bodyPr/>
          <a:lstStyle>
            <a:lvl1pPr marL="0" indent="0" algn="ctr">
              <a:buNone/>
              <a:defRPr/>
            </a:lvl1pPr>
          </a:lstStyle>
          <a:p>
            <a:pPr lvl="0"/>
            <a:r>
              <a:rPr lang="en-US" noProof="0"/>
              <a:t>Title</a:t>
            </a:r>
          </a:p>
        </p:txBody>
      </p:sp>
      <p:pic>
        <p:nvPicPr>
          <p:cNvPr id="28" name="Picture 27">
            <a:extLst>
              <a:ext uri="{FF2B5EF4-FFF2-40B4-BE49-F238E27FC236}">
                <a16:creationId xmlns:a16="http://schemas.microsoft.com/office/drawing/2014/main" id="{AA30980C-6845-4D21-8188-11E591F14FB7}"/>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1503510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Text Placeholder 8">
            <a:extLst>
              <a:ext uri="{FF2B5EF4-FFF2-40B4-BE49-F238E27FC236}">
                <a16:creationId xmlns:a16="http://schemas.microsoft.com/office/drawing/2014/main" id="{37BBBFC2-32EB-4335-9980-A7CF236703B3}"/>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 Header</a:t>
            </a:r>
          </a:p>
        </p:txBody>
      </p:sp>
      <p:pic>
        <p:nvPicPr>
          <p:cNvPr id="15" name="Picture 14">
            <a:extLst>
              <a:ext uri="{FF2B5EF4-FFF2-40B4-BE49-F238E27FC236}">
                <a16:creationId xmlns:a16="http://schemas.microsoft.com/office/drawing/2014/main" id="{6972CEDB-1A78-4A6D-9780-6FB2E5CF6AF9}"/>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15058552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29137C9-7B18-454C-AB56-2B4631DFE59D}"/>
              </a:ext>
            </a:extLst>
          </p:cNvPr>
          <p:cNvSpPr/>
          <p:nvPr userDrawn="1"/>
        </p:nvSpPr>
        <p:spPr>
          <a:xfrm rot="14199158">
            <a:off x="10161654" y="-236402"/>
            <a:ext cx="1957093" cy="1399810"/>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 name="connsiteX0" fmla="*/ 0 w 3571215"/>
              <a:gd name="connsiteY0" fmla="*/ 2176150 h 2890087"/>
              <a:gd name="connsiteX1" fmla="*/ 2472666 w 3571215"/>
              <a:gd name="connsiteY1" fmla="*/ 36067 h 2890087"/>
              <a:gd name="connsiteX2" fmla="*/ 3571215 w 3571215"/>
              <a:gd name="connsiteY2" fmla="*/ 0 h 2890087"/>
              <a:gd name="connsiteX3" fmla="*/ 1392370 w 3571215"/>
              <a:gd name="connsiteY3" fmla="*/ 2792094 h 2890087"/>
              <a:gd name="connsiteX4" fmla="*/ 393183 w 3571215"/>
              <a:gd name="connsiteY4" fmla="*/ 2890087 h 2890087"/>
              <a:gd name="connsiteX5" fmla="*/ 0 w 3571215"/>
              <a:gd name="connsiteY5" fmla="*/ 2176150 h 2890087"/>
              <a:gd name="connsiteX0" fmla="*/ 0 w 3571215"/>
              <a:gd name="connsiteY0" fmla="*/ 2176150 h 2890087"/>
              <a:gd name="connsiteX1" fmla="*/ 2472666 w 3571215"/>
              <a:gd name="connsiteY1" fmla="*/ 36067 h 2890087"/>
              <a:gd name="connsiteX2" fmla="*/ 3571215 w 3571215"/>
              <a:gd name="connsiteY2" fmla="*/ 0 h 2890087"/>
              <a:gd name="connsiteX3" fmla="*/ 2626822 w 3571215"/>
              <a:gd name="connsiteY3" fmla="*/ 1399810 h 2890087"/>
              <a:gd name="connsiteX4" fmla="*/ 393183 w 3571215"/>
              <a:gd name="connsiteY4" fmla="*/ 2890087 h 2890087"/>
              <a:gd name="connsiteX5" fmla="*/ 0 w 3571215"/>
              <a:gd name="connsiteY5" fmla="*/ 2176150 h 2890087"/>
              <a:gd name="connsiteX0" fmla="*/ 0 w 3571215"/>
              <a:gd name="connsiteY0" fmla="*/ 2176150 h 2176150"/>
              <a:gd name="connsiteX1" fmla="*/ 2472666 w 3571215"/>
              <a:gd name="connsiteY1" fmla="*/ 36067 h 2176150"/>
              <a:gd name="connsiteX2" fmla="*/ 3571215 w 3571215"/>
              <a:gd name="connsiteY2" fmla="*/ 0 h 2176150"/>
              <a:gd name="connsiteX3" fmla="*/ 2626822 w 3571215"/>
              <a:gd name="connsiteY3" fmla="*/ 1399810 h 2176150"/>
              <a:gd name="connsiteX4" fmla="*/ 2309686 w 3571215"/>
              <a:gd name="connsiteY4" fmla="*/ 820126 h 2176150"/>
              <a:gd name="connsiteX5" fmla="*/ 0 w 3571215"/>
              <a:gd name="connsiteY5" fmla="*/ 2176150 h 217615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695564 w 1957093"/>
              <a:gd name="connsiteY4" fmla="*/ 820126 h 1399810"/>
              <a:gd name="connsiteX5" fmla="*/ 0 w 1957093"/>
              <a:gd name="connsiteY5" fmla="*/ 318772 h 139981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172487 w 1957093"/>
              <a:gd name="connsiteY4" fmla="*/ 1221089 h 1399810"/>
              <a:gd name="connsiteX5" fmla="*/ 0 w 1957093"/>
              <a:gd name="connsiteY5" fmla="*/ 318772 h 139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093" h="1399810">
                <a:moveTo>
                  <a:pt x="0" y="318772"/>
                </a:moveTo>
                <a:lnTo>
                  <a:pt x="858544" y="36067"/>
                </a:lnTo>
                <a:lnTo>
                  <a:pt x="1957093" y="0"/>
                </a:lnTo>
                <a:lnTo>
                  <a:pt x="1012700" y="1399810"/>
                </a:lnTo>
                <a:lnTo>
                  <a:pt x="172487" y="1221089"/>
                </a:lnTo>
                <a:lnTo>
                  <a:pt x="0" y="31877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6973557">
            <a:off x="9799840" y="198216"/>
            <a:ext cx="748251" cy="780669"/>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5483574">
            <a:off x="9854193" y="80859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21">
            <a:extLst>
              <a:ext uri="{FF2B5EF4-FFF2-40B4-BE49-F238E27FC236}">
                <a16:creationId xmlns:a16="http://schemas.microsoft.com/office/drawing/2014/main" id="{9AACAC53-33A6-4BBC-8C68-0C56D0B39F57}"/>
              </a:ext>
            </a:extLst>
          </p:cNvPr>
          <p:cNvSpPr/>
          <p:nvPr userDrawn="1"/>
        </p:nvSpPr>
        <p:spPr>
          <a:xfrm rot="14235708">
            <a:off x="11753205" y="112024"/>
            <a:ext cx="332291" cy="247882"/>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 name="connsiteX0" fmla="*/ 0 w 3571215"/>
              <a:gd name="connsiteY0" fmla="*/ 2176150 h 2890087"/>
              <a:gd name="connsiteX1" fmla="*/ 2472666 w 3571215"/>
              <a:gd name="connsiteY1" fmla="*/ 36067 h 2890087"/>
              <a:gd name="connsiteX2" fmla="*/ 3571215 w 3571215"/>
              <a:gd name="connsiteY2" fmla="*/ 0 h 2890087"/>
              <a:gd name="connsiteX3" fmla="*/ 1392370 w 3571215"/>
              <a:gd name="connsiteY3" fmla="*/ 2792094 h 2890087"/>
              <a:gd name="connsiteX4" fmla="*/ 393183 w 3571215"/>
              <a:gd name="connsiteY4" fmla="*/ 2890087 h 2890087"/>
              <a:gd name="connsiteX5" fmla="*/ 0 w 3571215"/>
              <a:gd name="connsiteY5" fmla="*/ 2176150 h 2890087"/>
              <a:gd name="connsiteX0" fmla="*/ 0 w 3571215"/>
              <a:gd name="connsiteY0" fmla="*/ 2176150 h 2890087"/>
              <a:gd name="connsiteX1" fmla="*/ 2472666 w 3571215"/>
              <a:gd name="connsiteY1" fmla="*/ 36067 h 2890087"/>
              <a:gd name="connsiteX2" fmla="*/ 3571215 w 3571215"/>
              <a:gd name="connsiteY2" fmla="*/ 0 h 2890087"/>
              <a:gd name="connsiteX3" fmla="*/ 2626822 w 3571215"/>
              <a:gd name="connsiteY3" fmla="*/ 1399810 h 2890087"/>
              <a:gd name="connsiteX4" fmla="*/ 393183 w 3571215"/>
              <a:gd name="connsiteY4" fmla="*/ 2890087 h 2890087"/>
              <a:gd name="connsiteX5" fmla="*/ 0 w 3571215"/>
              <a:gd name="connsiteY5" fmla="*/ 2176150 h 2890087"/>
              <a:gd name="connsiteX0" fmla="*/ 0 w 3571215"/>
              <a:gd name="connsiteY0" fmla="*/ 2176150 h 2176150"/>
              <a:gd name="connsiteX1" fmla="*/ 2472666 w 3571215"/>
              <a:gd name="connsiteY1" fmla="*/ 36067 h 2176150"/>
              <a:gd name="connsiteX2" fmla="*/ 3571215 w 3571215"/>
              <a:gd name="connsiteY2" fmla="*/ 0 h 2176150"/>
              <a:gd name="connsiteX3" fmla="*/ 2626822 w 3571215"/>
              <a:gd name="connsiteY3" fmla="*/ 1399810 h 2176150"/>
              <a:gd name="connsiteX4" fmla="*/ 2309686 w 3571215"/>
              <a:gd name="connsiteY4" fmla="*/ 820126 h 2176150"/>
              <a:gd name="connsiteX5" fmla="*/ 0 w 3571215"/>
              <a:gd name="connsiteY5" fmla="*/ 2176150 h 217615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695564 w 1957093"/>
              <a:gd name="connsiteY4" fmla="*/ 820126 h 1399810"/>
              <a:gd name="connsiteX5" fmla="*/ 0 w 1957093"/>
              <a:gd name="connsiteY5" fmla="*/ 318772 h 139981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172487 w 1957093"/>
              <a:gd name="connsiteY4" fmla="*/ 1221089 h 1399810"/>
              <a:gd name="connsiteX5" fmla="*/ 0 w 1957093"/>
              <a:gd name="connsiteY5" fmla="*/ 318772 h 1399810"/>
              <a:gd name="connsiteX0" fmla="*/ 0 w 1449157"/>
              <a:gd name="connsiteY0" fmla="*/ 282705 h 1363743"/>
              <a:gd name="connsiteX1" fmla="*/ 858544 w 1449157"/>
              <a:gd name="connsiteY1" fmla="*/ 0 h 1363743"/>
              <a:gd name="connsiteX2" fmla="*/ 1449157 w 1449157"/>
              <a:gd name="connsiteY2" fmla="*/ 715834 h 1363743"/>
              <a:gd name="connsiteX3" fmla="*/ 1012700 w 1449157"/>
              <a:gd name="connsiteY3" fmla="*/ 1363743 h 1363743"/>
              <a:gd name="connsiteX4" fmla="*/ 172487 w 1449157"/>
              <a:gd name="connsiteY4" fmla="*/ 1185022 h 1363743"/>
              <a:gd name="connsiteX5" fmla="*/ 0 w 1449157"/>
              <a:gd name="connsiteY5" fmla="*/ 282705 h 1363743"/>
              <a:gd name="connsiteX0" fmla="*/ 0 w 1449157"/>
              <a:gd name="connsiteY0" fmla="*/ 0 h 1081038"/>
              <a:gd name="connsiteX1" fmla="*/ 1449157 w 1449157"/>
              <a:gd name="connsiteY1" fmla="*/ 433129 h 1081038"/>
              <a:gd name="connsiteX2" fmla="*/ 1012700 w 1449157"/>
              <a:gd name="connsiteY2" fmla="*/ 1081038 h 1081038"/>
              <a:gd name="connsiteX3" fmla="*/ 172487 w 1449157"/>
              <a:gd name="connsiteY3" fmla="*/ 902317 h 1081038"/>
              <a:gd name="connsiteX4" fmla="*/ 0 w 1449157"/>
              <a:gd name="connsiteY4" fmla="*/ 0 h 1081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157" h="1081038">
                <a:moveTo>
                  <a:pt x="0" y="0"/>
                </a:moveTo>
                <a:lnTo>
                  <a:pt x="1449157" y="433129"/>
                </a:lnTo>
                <a:lnTo>
                  <a:pt x="1012700" y="1081038"/>
                </a:lnTo>
                <a:lnTo>
                  <a:pt x="172487" y="902317"/>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ED86A7C4-9F1E-4F96-8AD9-5B75BEE364BE}"/>
              </a:ext>
            </a:extLst>
          </p:cNvPr>
          <p:cNvSpPr/>
          <p:nvPr userDrawn="1"/>
        </p:nvSpPr>
        <p:spPr>
          <a:xfrm rot="13336516">
            <a:off x="10313236" y="1084299"/>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25">
            <a:extLst>
              <a:ext uri="{FF2B5EF4-FFF2-40B4-BE49-F238E27FC236}">
                <a16:creationId xmlns:a16="http://schemas.microsoft.com/office/drawing/2014/main" id="{B63BFE72-A1DE-4CFE-9B52-553C99D52699}"/>
              </a:ext>
            </a:extLst>
          </p:cNvPr>
          <p:cNvSpPr/>
          <p:nvPr userDrawn="1"/>
        </p:nvSpPr>
        <p:spPr>
          <a:xfrm rot="5738060">
            <a:off x="9844293" y="1032301"/>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9">
            <a:extLst>
              <a:ext uri="{FF2B5EF4-FFF2-40B4-BE49-F238E27FC236}">
                <a16:creationId xmlns:a16="http://schemas.microsoft.com/office/drawing/2014/main" id="{9C266CD9-D77B-4B4D-8673-531E2784C610}"/>
              </a:ext>
            </a:extLst>
          </p:cNvPr>
          <p:cNvSpPr/>
          <p:nvPr userDrawn="1"/>
        </p:nvSpPr>
        <p:spPr>
          <a:xfrm rot="8291645">
            <a:off x="10081798" y="798094"/>
            <a:ext cx="371360" cy="273702"/>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2" name="Picture 11">
            <a:extLst>
              <a:ext uri="{FF2B5EF4-FFF2-40B4-BE49-F238E27FC236}">
                <a16:creationId xmlns:a16="http://schemas.microsoft.com/office/drawing/2014/main" id="{3FABEF98-7C8C-4405-A192-E6843833C7A2}"/>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11989658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No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pic>
        <p:nvPicPr>
          <p:cNvPr id="5" name="Picture 4">
            <a:extLst>
              <a:ext uri="{FF2B5EF4-FFF2-40B4-BE49-F238E27FC236}">
                <a16:creationId xmlns:a16="http://schemas.microsoft.com/office/drawing/2014/main" id="{10E0969F-F557-494E-894C-19813A2A8F5B}"/>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310335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Half Imag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74E1F0E-A827-4F38-BAAB-5D5831E0813A}"/>
              </a:ext>
            </a:extLst>
          </p:cNvPr>
          <p:cNvSpPr/>
          <p:nvPr userDrawn="1"/>
        </p:nvSpPr>
        <p:spPr>
          <a:xfrm>
            <a:off x="0" y="6771286"/>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1B7D9229-CE8B-44FD-B1E6-2FE619F40B4F}"/>
              </a:ext>
            </a:extLst>
          </p:cNvPr>
          <p:cNvSpPr/>
          <p:nvPr userDrawn="1"/>
        </p:nvSpPr>
        <p:spPr>
          <a:xfrm>
            <a:off x="0" y="0"/>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4683AF15-88E9-4D75-9D5E-7E4924887E91}"/>
              </a:ext>
            </a:extLst>
          </p:cNvPr>
          <p:cNvSpPr/>
          <p:nvPr userDrawn="1"/>
        </p:nvSpPr>
        <p:spPr>
          <a:xfrm rot="5400000">
            <a:off x="-3385643" y="3385642"/>
            <a:ext cx="6858001"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D3B18E46-480F-48E8-9675-259D3D06A00D}"/>
              </a:ext>
            </a:extLst>
          </p:cNvPr>
          <p:cNvSpPr/>
          <p:nvPr userDrawn="1"/>
        </p:nvSpPr>
        <p:spPr>
          <a:xfrm rot="5400000">
            <a:off x="8719643" y="3385643"/>
            <a:ext cx="6858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6714" y="86714"/>
            <a:ext cx="6009285" cy="6684572"/>
          </a:xfr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US" noProof="0" dirty="0"/>
              <a:t>Insert or Drag and Drop Image Here</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6095999" y="86714"/>
            <a:ext cx="6009287" cy="4068402"/>
          </a:xfrm>
          <a:solidFill>
            <a:schemeClr val="tx1">
              <a:alpha val="80000"/>
            </a:schemeClr>
          </a:solidFill>
        </p:spPr>
        <p:txBody>
          <a:bodyPr lIns="288000" rIns="432000" bIns="144000" anchor="b"/>
          <a:lstStyle>
            <a:lvl1pPr algn="r">
              <a:defRPr sz="4200" spc="-150">
                <a:solidFill>
                  <a:schemeClr val="bg1"/>
                </a:solidFill>
              </a:defRPr>
            </a:lvl1pPr>
          </a:lstStyle>
          <a:p>
            <a:r>
              <a:rPr lang="en-US" noProof="0"/>
              <a:t>Click to edit </a:t>
            </a:r>
            <a:br>
              <a:rPr lang="en-US" noProof="0"/>
            </a:br>
            <a:r>
              <a:rPr lang="en-US" noProof="0"/>
              <a:t>Master title style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6095999" y="4152672"/>
            <a:ext cx="6009287" cy="1818422"/>
          </a:xfrm>
          <a:solidFill>
            <a:schemeClr val="bg1">
              <a:lumMod val="95000"/>
              <a:alpha val="80000"/>
            </a:schemeClr>
          </a:solidFill>
        </p:spPr>
        <p:txBody>
          <a:bodyPr lIns="288000" tIns="144000" rIns="432000"/>
          <a:lstStyle>
            <a:lvl1pPr marL="0" indent="0" algn="r">
              <a:buNone/>
              <a:defRPr sz="21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5" name="Slide Number Placeholder 4">
            <a:extLst>
              <a:ext uri="{FF2B5EF4-FFF2-40B4-BE49-F238E27FC236}">
                <a16:creationId xmlns:a16="http://schemas.microsoft.com/office/drawing/2014/main" id="{B9994FE7-F6B5-D34D-B846-52B81F6F601D}"/>
              </a:ext>
            </a:extLst>
          </p:cNvPr>
          <p:cNvSpPr>
            <a:spLocks noGrp="1"/>
          </p:cNvSpPr>
          <p:nvPr>
            <p:ph type="sldNum" sz="quarter" idx="14"/>
          </p:nvPr>
        </p:nvSpPr>
        <p:spPr/>
        <p:txBody>
          <a:bodyPr/>
          <a:lstStyle/>
          <a:p>
            <a:fld id="{19B51A1E-902D-48AF-9020-955120F399B6}" type="slidenum">
              <a:rPr lang="en-US" noProof="0" smtClean="0"/>
              <a:pPr/>
              <a:t>‹#›</a:t>
            </a:fld>
            <a:endParaRPr lang="en-US" noProof="0" dirty="0"/>
          </a:p>
        </p:txBody>
      </p:sp>
      <p:sp>
        <p:nvSpPr>
          <p:cNvPr id="6" name="TextBox 5">
            <a:extLst>
              <a:ext uri="{FF2B5EF4-FFF2-40B4-BE49-F238E27FC236}">
                <a16:creationId xmlns:a16="http://schemas.microsoft.com/office/drawing/2014/main" id="{6989E631-FFE0-4842-9C8D-2977AD46DA07}"/>
              </a:ext>
            </a:extLst>
          </p:cNvPr>
          <p:cNvSpPr txBox="1"/>
          <p:nvPr userDrawn="1"/>
        </p:nvSpPr>
        <p:spPr>
          <a:xfrm>
            <a:off x="5861957" y="6613071"/>
            <a:ext cx="0" cy="0"/>
          </a:xfrm>
          <a:prstGeom prst="rect">
            <a:avLst/>
          </a:prstGeom>
          <a:noFill/>
        </p:spPr>
        <p:txBody>
          <a:bodyPr wrap="none" lIns="0" tIns="0" rIns="0" bIns="0" rtlCol="0">
            <a:noAutofit/>
          </a:bodyPr>
          <a:lstStyle/>
          <a:p>
            <a:pPr algn="l"/>
            <a:endParaRPr lang="en-US" sz="1200" noProof="0" dirty="0">
              <a:solidFill>
                <a:schemeClr val="tx1">
                  <a:lumMod val="75000"/>
                  <a:lumOff val="25000"/>
                </a:schemeClr>
              </a:solidFill>
              <a:latin typeface="+mn-lt"/>
            </a:endParaRPr>
          </a:p>
        </p:txBody>
      </p:sp>
    </p:spTree>
    <p:extLst>
      <p:ext uri="{BB962C8B-B14F-4D97-AF65-F5344CB8AC3E}">
        <p14:creationId xmlns:p14="http://schemas.microsoft.com/office/powerpoint/2010/main" val="904743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bg1"/>
        </a:solidFill>
        <a:effectLst/>
      </p:bgPr>
    </p:bg>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6715" y="86714"/>
            <a:ext cx="12018572" cy="6684572"/>
          </a:xfrm>
          <a:solidFill>
            <a:schemeClr val="bg1">
              <a:lumMod val="85000"/>
            </a:schemeClr>
          </a:solidFill>
        </p:spPr>
        <p:txBody>
          <a:bodyPr lIns="360000" tIns="360000"/>
          <a:lstStyle>
            <a:lvl1pPr marL="0" indent="0">
              <a:buNone/>
              <a:defRPr sz="1100" i="1">
                <a:latin typeface="Times New Roman" panose="02020603050405020304" pitchFamily="18" charset="0"/>
                <a:cs typeface="Times New Roman" panose="02020603050405020304" pitchFamily="18" charset="0"/>
              </a:defRPr>
            </a:lvl1pPr>
          </a:lstStyle>
          <a:p>
            <a:r>
              <a:rPr lang="en-US" noProof="0" dirty="0"/>
              <a:t>Insert or Drag and Drop Image Here</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494607" y="2237328"/>
            <a:ext cx="7202786" cy="1449788"/>
          </a:xfrm>
          <a:solidFill>
            <a:schemeClr val="tx1">
              <a:alpha val="80000"/>
            </a:schemeClr>
          </a:solidFill>
        </p:spPr>
        <p:txBody>
          <a:bodyPr lIns="288000" rIns="2160000" bIns="144000" anchor="b" anchorCtr="0"/>
          <a:lstStyle>
            <a:lvl1pPr algn="r">
              <a:defRPr sz="6600" spc="-150">
                <a:solidFill>
                  <a:schemeClr val="bg1"/>
                </a:solidFill>
              </a:defRPr>
            </a:lvl1pPr>
          </a:lstStyle>
          <a:p>
            <a:r>
              <a:rPr lang="en-US" noProof="0"/>
              <a:t>Thank You</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2494607" y="3684672"/>
            <a:ext cx="5282503" cy="1604172"/>
          </a:xfrm>
          <a:solidFill>
            <a:schemeClr val="tx1">
              <a:alpha val="90000"/>
            </a:schemeClr>
          </a:solidFill>
        </p:spPr>
        <p:txBody>
          <a:bodyPr lIns="216000" tIns="144000" rIns="576000"/>
          <a:lstStyle>
            <a:lvl1pPr marL="0" indent="0" algn="r">
              <a:buNone/>
              <a:defRPr sz="21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cxnSp>
        <p:nvCxnSpPr>
          <p:cNvPr id="5" name="Straight Connector 4">
            <a:extLst>
              <a:ext uri="{FF2B5EF4-FFF2-40B4-BE49-F238E27FC236}">
                <a16:creationId xmlns:a16="http://schemas.microsoft.com/office/drawing/2014/main" id="{9688AEDF-1396-4322-8818-9D1C7976FCDF}"/>
              </a:ext>
            </a:extLst>
          </p:cNvPr>
          <p:cNvCxnSpPr>
            <a:cxnSpLocks/>
          </p:cNvCxnSpPr>
          <p:nvPr userDrawn="1"/>
        </p:nvCxnSpPr>
        <p:spPr>
          <a:xfrm>
            <a:off x="7777113" y="2412127"/>
            <a:ext cx="0" cy="110019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BC122267-81F5-4D7C-8854-830FD491A4E9}"/>
              </a:ext>
            </a:extLst>
          </p:cNvPr>
          <p:cNvSpPr>
            <a:spLocks noGrp="1"/>
          </p:cNvSpPr>
          <p:nvPr>
            <p:ph type="body" sz="quarter" idx="13" hasCustomPrompt="1"/>
          </p:nvPr>
        </p:nvSpPr>
        <p:spPr>
          <a:xfrm>
            <a:off x="2667000" y="4142258"/>
            <a:ext cx="4508500" cy="277342"/>
          </a:xfrm>
        </p:spPr>
        <p:txBody>
          <a:bodyPr anchor="ctr"/>
          <a:lstStyle>
            <a:lvl1pPr marL="0" indent="0" algn="r">
              <a:lnSpc>
                <a:spcPct val="100000"/>
              </a:lnSpc>
              <a:buNone/>
              <a:defRPr sz="1600">
                <a:solidFill>
                  <a:schemeClr val="bg1"/>
                </a:solidFill>
              </a:defRPr>
            </a:lvl1pPr>
            <a:lvl2pPr marL="266700" indent="0" algn="r">
              <a:buNone/>
              <a:defRPr>
                <a:solidFill>
                  <a:schemeClr val="bg1"/>
                </a:solidFill>
              </a:defRPr>
            </a:lvl2pPr>
            <a:lvl3pPr marL="542925" indent="0" algn="r">
              <a:buNone/>
              <a:defRPr>
                <a:solidFill>
                  <a:schemeClr val="bg1"/>
                </a:solidFill>
              </a:defRPr>
            </a:lvl3pPr>
            <a:lvl4pPr marL="809625" indent="0" algn="r">
              <a:buNone/>
              <a:defRPr>
                <a:solidFill>
                  <a:schemeClr val="bg1"/>
                </a:solidFill>
              </a:defRPr>
            </a:lvl4pPr>
            <a:lvl5pPr marL="1076325" indent="0" algn="r">
              <a:buNone/>
              <a:defRPr>
                <a:solidFill>
                  <a:schemeClr val="bg1"/>
                </a:solidFill>
              </a:defRPr>
            </a:lvl5pPr>
          </a:lstStyle>
          <a:p>
            <a:pPr lvl="0"/>
            <a:r>
              <a:rPr lang="en-US" noProof="0"/>
              <a:t>Contact Number</a:t>
            </a:r>
          </a:p>
        </p:txBody>
      </p:sp>
      <p:sp>
        <p:nvSpPr>
          <p:cNvPr id="9" name="Text Placeholder 5">
            <a:extLst>
              <a:ext uri="{FF2B5EF4-FFF2-40B4-BE49-F238E27FC236}">
                <a16:creationId xmlns:a16="http://schemas.microsoft.com/office/drawing/2014/main" id="{D1624B9A-AB57-40B6-89A6-D34ED60BBF00}"/>
              </a:ext>
            </a:extLst>
          </p:cNvPr>
          <p:cNvSpPr>
            <a:spLocks noGrp="1"/>
          </p:cNvSpPr>
          <p:nvPr>
            <p:ph type="body" sz="quarter" idx="14" hasCustomPrompt="1"/>
          </p:nvPr>
        </p:nvSpPr>
        <p:spPr>
          <a:xfrm>
            <a:off x="2667000" y="4448040"/>
            <a:ext cx="4508500" cy="277342"/>
          </a:xfrm>
        </p:spPr>
        <p:txBody>
          <a:bodyPr anchor="ctr"/>
          <a:lstStyle>
            <a:lvl1pPr marL="0" indent="0" algn="r">
              <a:lnSpc>
                <a:spcPct val="100000"/>
              </a:lnSpc>
              <a:buNone/>
              <a:defRPr sz="1600">
                <a:solidFill>
                  <a:schemeClr val="bg1"/>
                </a:solidFill>
              </a:defRPr>
            </a:lvl1pPr>
            <a:lvl2pPr marL="266700" indent="0" algn="r">
              <a:buNone/>
              <a:defRPr>
                <a:solidFill>
                  <a:schemeClr val="bg1"/>
                </a:solidFill>
              </a:defRPr>
            </a:lvl2pPr>
            <a:lvl3pPr marL="542925" indent="0" algn="r">
              <a:buNone/>
              <a:defRPr>
                <a:solidFill>
                  <a:schemeClr val="bg1"/>
                </a:solidFill>
              </a:defRPr>
            </a:lvl3pPr>
            <a:lvl4pPr marL="809625" indent="0" algn="r">
              <a:buNone/>
              <a:defRPr>
                <a:solidFill>
                  <a:schemeClr val="bg1"/>
                </a:solidFill>
              </a:defRPr>
            </a:lvl4pPr>
            <a:lvl5pPr marL="1076325" indent="0" algn="r">
              <a:buNone/>
              <a:defRPr>
                <a:solidFill>
                  <a:schemeClr val="bg1"/>
                </a:solidFill>
              </a:defRPr>
            </a:lvl5pPr>
          </a:lstStyle>
          <a:p>
            <a:pPr lvl="0"/>
            <a:r>
              <a:rPr lang="en-US" noProof="0"/>
              <a:t>Email or Social Media Handle</a:t>
            </a:r>
          </a:p>
        </p:txBody>
      </p:sp>
      <p:sp>
        <p:nvSpPr>
          <p:cNvPr id="8" name="Picture Placeholder 5">
            <a:extLst>
              <a:ext uri="{FF2B5EF4-FFF2-40B4-BE49-F238E27FC236}">
                <a16:creationId xmlns:a16="http://schemas.microsoft.com/office/drawing/2014/main" id="{61EA5FFD-797F-43FF-B13A-5DA8C820EE22}"/>
              </a:ext>
            </a:extLst>
          </p:cNvPr>
          <p:cNvSpPr>
            <a:spLocks noGrp="1"/>
          </p:cNvSpPr>
          <p:nvPr>
            <p:ph type="pic" sz="quarter" idx="15" hasCustomPrompt="1"/>
          </p:nvPr>
        </p:nvSpPr>
        <p:spPr>
          <a:xfrm>
            <a:off x="8065008" y="2587752"/>
            <a:ext cx="1344168" cy="704088"/>
          </a:xfrm>
        </p:spPr>
        <p:txBody>
          <a:bodyPr/>
          <a:lstStyle>
            <a:lvl1pPr marL="0" indent="0">
              <a:buNone/>
              <a:defRPr>
                <a:solidFill>
                  <a:schemeClr val="bg1"/>
                </a:solidFill>
              </a:defRPr>
            </a:lvl1pPr>
          </a:lstStyle>
          <a:p>
            <a:r>
              <a:rPr lang="en-US" noProof="0" dirty="0"/>
              <a:t>Logo</a:t>
            </a:r>
          </a:p>
        </p:txBody>
      </p:sp>
      <p:sp>
        <p:nvSpPr>
          <p:cNvPr id="10" name="Text Placeholder 5">
            <a:extLst>
              <a:ext uri="{FF2B5EF4-FFF2-40B4-BE49-F238E27FC236}">
                <a16:creationId xmlns:a16="http://schemas.microsoft.com/office/drawing/2014/main" id="{7436EF9B-F86C-114A-BB87-C439E5F12997}"/>
              </a:ext>
            </a:extLst>
          </p:cNvPr>
          <p:cNvSpPr>
            <a:spLocks noGrp="1"/>
          </p:cNvSpPr>
          <p:nvPr>
            <p:ph type="body" sz="quarter" idx="16" hasCustomPrompt="1"/>
          </p:nvPr>
        </p:nvSpPr>
        <p:spPr>
          <a:xfrm>
            <a:off x="2667000" y="4753821"/>
            <a:ext cx="4508500" cy="277342"/>
          </a:xfrm>
        </p:spPr>
        <p:txBody>
          <a:bodyPr anchor="ctr"/>
          <a:lstStyle>
            <a:lvl1pPr marL="0" indent="0" algn="r">
              <a:lnSpc>
                <a:spcPct val="100000"/>
              </a:lnSpc>
              <a:buNone/>
              <a:defRPr sz="1600">
                <a:solidFill>
                  <a:schemeClr val="bg1"/>
                </a:solidFill>
              </a:defRPr>
            </a:lvl1pPr>
            <a:lvl2pPr marL="266700" indent="0" algn="r">
              <a:buNone/>
              <a:defRPr>
                <a:solidFill>
                  <a:schemeClr val="bg1"/>
                </a:solidFill>
              </a:defRPr>
            </a:lvl2pPr>
            <a:lvl3pPr marL="542925" indent="0" algn="r">
              <a:buNone/>
              <a:defRPr>
                <a:solidFill>
                  <a:schemeClr val="bg1"/>
                </a:solidFill>
              </a:defRPr>
            </a:lvl3pPr>
            <a:lvl4pPr marL="809625" indent="0" algn="r">
              <a:buNone/>
              <a:defRPr>
                <a:solidFill>
                  <a:schemeClr val="bg1"/>
                </a:solidFill>
              </a:defRPr>
            </a:lvl4pPr>
            <a:lvl5pPr marL="1076325" indent="0" algn="r">
              <a:buNone/>
              <a:defRPr>
                <a:solidFill>
                  <a:schemeClr val="bg1"/>
                </a:solidFill>
              </a:defRPr>
            </a:lvl5pPr>
          </a:lstStyle>
          <a:p>
            <a:pPr lvl="0"/>
            <a:r>
              <a:rPr lang="en-US" noProof="0"/>
              <a:t>Website Address</a:t>
            </a:r>
          </a:p>
        </p:txBody>
      </p:sp>
    </p:spTree>
    <p:extLst>
      <p:ext uri="{BB962C8B-B14F-4D97-AF65-F5344CB8AC3E}">
        <p14:creationId xmlns:p14="http://schemas.microsoft.com/office/powerpoint/2010/main" val="3475950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0" y="1768422"/>
            <a:ext cx="6840000" cy="2387600"/>
          </a:xfrm>
          <a:solidFill>
            <a:schemeClr val="tx1">
              <a:alpha val="80000"/>
            </a:schemeClr>
          </a:solidFill>
        </p:spPr>
        <p:txBody>
          <a:bodyPr lIns="432000" rIns="432000" bIns="144000" anchor="b"/>
          <a:lstStyle>
            <a:lvl1pPr algn="l">
              <a:defRPr sz="4200" spc="-150">
                <a:solidFill>
                  <a:schemeClr val="bg1"/>
                </a:solidFill>
              </a:defRPr>
            </a:lvl1pPr>
          </a:lstStyle>
          <a:p>
            <a:r>
              <a:rPr lang="en-US" noProof="0"/>
              <a:t>Click to edit Master </a:t>
            </a:r>
            <a:br>
              <a:rPr lang="en-US" noProof="0"/>
            </a:br>
            <a:r>
              <a:rPr lang="en-US" noProof="0"/>
              <a:t>title style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0" y="4153578"/>
            <a:ext cx="6840000" cy="936000"/>
          </a:xfrm>
          <a:solidFill>
            <a:schemeClr val="tx1">
              <a:alpha val="90000"/>
            </a:schemeClr>
          </a:solidFill>
        </p:spPr>
        <p:txBody>
          <a:bodyPr lIns="432000" tIns="144000"/>
          <a:lstStyle>
            <a:lvl1pPr marL="0" indent="0" algn="l">
              <a:buNone/>
              <a:defRPr sz="2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5" name="Freeform: Shape 4">
            <a:extLst>
              <a:ext uri="{FF2B5EF4-FFF2-40B4-BE49-F238E27FC236}">
                <a16:creationId xmlns:a16="http://schemas.microsoft.com/office/drawing/2014/main" id="{13A733F0-30A3-4125-9B9B-2A07E1461F1B}"/>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Freeform: Shape 5">
            <a:extLst>
              <a:ext uri="{FF2B5EF4-FFF2-40B4-BE49-F238E27FC236}">
                <a16:creationId xmlns:a16="http://schemas.microsoft.com/office/drawing/2014/main" id="{9E236A80-227E-4FE4-AA47-7802636969A0}"/>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Freeform: Shape 6">
            <a:extLst>
              <a:ext uri="{FF2B5EF4-FFF2-40B4-BE49-F238E27FC236}">
                <a16:creationId xmlns:a16="http://schemas.microsoft.com/office/drawing/2014/main" id="{AAF58058-47D7-451D-B2D5-713873CFA06B}"/>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E6D9AC51-13A8-43F2-B0AE-A475CD84575E}"/>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Freeform: Shape 8">
            <a:extLst>
              <a:ext uri="{FF2B5EF4-FFF2-40B4-BE49-F238E27FC236}">
                <a16:creationId xmlns:a16="http://schemas.microsoft.com/office/drawing/2014/main" id="{CBA8CC4C-FA3C-45FB-A5CE-C0F41063A4AA}"/>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320D0EA4-6C0E-4F3B-B209-84132CF9DCEE}"/>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Freeform: Shape 10">
            <a:extLst>
              <a:ext uri="{FF2B5EF4-FFF2-40B4-BE49-F238E27FC236}">
                <a16:creationId xmlns:a16="http://schemas.microsoft.com/office/drawing/2014/main" id="{B2637900-ABE5-44BB-8955-B59B20FACF68}"/>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8878CEF9-0D4E-43CF-A1AC-B8A752A7EDD3}"/>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5157165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74E1F0E-A827-4F38-BAAB-5D5831E0813A}"/>
              </a:ext>
            </a:extLst>
          </p:cNvPr>
          <p:cNvSpPr/>
          <p:nvPr userDrawn="1"/>
        </p:nvSpPr>
        <p:spPr>
          <a:xfrm>
            <a:off x="0" y="6771286"/>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1B7D9229-CE8B-44FD-B1E6-2FE619F40B4F}"/>
              </a:ext>
            </a:extLst>
          </p:cNvPr>
          <p:cNvSpPr/>
          <p:nvPr userDrawn="1"/>
        </p:nvSpPr>
        <p:spPr>
          <a:xfrm>
            <a:off x="0" y="0"/>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4683AF15-88E9-4D75-9D5E-7E4924887E91}"/>
              </a:ext>
            </a:extLst>
          </p:cNvPr>
          <p:cNvSpPr/>
          <p:nvPr userDrawn="1"/>
        </p:nvSpPr>
        <p:spPr>
          <a:xfrm rot="5400000">
            <a:off x="-3385643" y="3385642"/>
            <a:ext cx="6858001"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D3B18E46-480F-48E8-9675-259D3D06A00D}"/>
              </a:ext>
            </a:extLst>
          </p:cNvPr>
          <p:cNvSpPr/>
          <p:nvPr userDrawn="1"/>
        </p:nvSpPr>
        <p:spPr>
          <a:xfrm rot="5400000">
            <a:off x="8719643" y="3385643"/>
            <a:ext cx="6858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6095999" y="86714"/>
            <a:ext cx="6009287" cy="4068402"/>
          </a:xfrm>
          <a:solidFill>
            <a:schemeClr val="tx1">
              <a:alpha val="80000"/>
            </a:schemeClr>
          </a:solidFill>
        </p:spPr>
        <p:txBody>
          <a:bodyPr lIns="288000" rIns="432000" bIns="144000" anchor="b"/>
          <a:lstStyle>
            <a:lvl1pPr algn="r">
              <a:defRPr sz="4200" spc="-150">
                <a:solidFill>
                  <a:schemeClr val="bg1"/>
                </a:solidFill>
              </a:defRPr>
            </a:lvl1pPr>
          </a:lstStyle>
          <a:p>
            <a:r>
              <a:rPr lang="en-US" noProof="0"/>
              <a:t>Click to edit </a:t>
            </a:r>
            <a:br>
              <a:rPr lang="en-US" noProof="0"/>
            </a:br>
            <a:r>
              <a:rPr lang="en-US" noProof="0"/>
              <a:t>Master title style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6095999" y="4152672"/>
            <a:ext cx="6009287" cy="1818422"/>
          </a:xfrm>
          <a:solidFill>
            <a:schemeClr val="bg1">
              <a:lumMod val="95000"/>
              <a:alpha val="80000"/>
            </a:schemeClr>
          </a:solidFill>
        </p:spPr>
        <p:txBody>
          <a:bodyPr lIns="288000" tIns="144000" rIns="432000"/>
          <a:lstStyle>
            <a:lvl1pPr marL="0" indent="0" algn="r">
              <a:buNone/>
              <a:defRPr sz="21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5" name="Slide Number Placeholder 4">
            <a:extLst>
              <a:ext uri="{FF2B5EF4-FFF2-40B4-BE49-F238E27FC236}">
                <a16:creationId xmlns:a16="http://schemas.microsoft.com/office/drawing/2014/main" id="{B9994FE7-F6B5-D34D-B846-52B81F6F601D}"/>
              </a:ext>
            </a:extLst>
          </p:cNvPr>
          <p:cNvSpPr>
            <a:spLocks noGrp="1"/>
          </p:cNvSpPr>
          <p:nvPr>
            <p:ph type="sldNum" sz="quarter" idx="14"/>
          </p:nvPr>
        </p:nvSpPr>
        <p:spPr/>
        <p:txBody>
          <a:bodyPr/>
          <a:lstStyle/>
          <a:p>
            <a:fld id="{19B51A1E-902D-48AF-9020-955120F399B6}" type="slidenum">
              <a:rPr lang="en-US" noProof="0" smtClean="0"/>
              <a:pPr/>
              <a:t>‹#›</a:t>
            </a:fld>
            <a:endParaRPr lang="en-US" noProof="0" dirty="0"/>
          </a:p>
        </p:txBody>
      </p:sp>
      <p:sp>
        <p:nvSpPr>
          <p:cNvPr id="6" name="TextBox 5">
            <a:extLst>
              <a:ext uri="{FF2B5EF4-FFF2-40B4-BE49-F238E27FC236}">
                <a16:creationId xmlns:a16="http://schemas.microsoft.com/office/drawing/2014/main" id="{6989E631-FFE0-4842-9C8D-2977AD46DA07}"/>
              </a:ext>
            </a:extLst>
          </p:cNvPr>
          <p:cNvSpPr txBox="1"/>
          <p:nvPr userDrawn="1"/>
        </p:nvSpPr>
        <p:spPr>
          <a:xfrm>
            <a:off x="5861957" y="6613071"/>
            <a:ext cx="0" cy="0"/>
          </a:xfrm>
          <a:prstGeom prst="rect">
            <a:avLst/>
          </a:prstGeom>
          <a:noFill/>
        </p:spPr>
        <p:txBody>
          <a:bodyPr wrap="none" lIns="0" tIns="0" rIns="0" bIns="0" rtlCol="0">
            <a:noAutofit/>
          </a:bodyPr>
          <a:lstStyle/>
          <a:p>
            <a:pPr algn="l"/>
            <a:endParaRPr lang="en-US" sz="1200" noProof="0" dirty="0">
              <a:solidFill>
                <a:schemeClr val="tx1">
                  <a:lumMod val="75000"/>
                  <a:lumOff val="25000"/>
                </a:schemeClr>
              </a:solidFill>
              <a:latin typeface="+mn-lt"/>
            </a:endParaRPr>
          </a:p>
        </p:txBody>
      </p:sp>
      <p:sp>
        <p:nvSpPr>
          <p:cNvPr id="13" name="Freeform: Shape 12">
            <a:extLst>
              <a:ext uri="{FF2B5EF4-FFF2-40B4-BE49-F238E27FC236}">
                <a16:creationId xmlns:a16="http://schemas.microsoft.com/office/drawing/2014/main" id="{20052C3A-3942-4B16-A466-441F8E3C2260}"/>
              </a:ext>
            </a:extLst>
          </p:cNvPr>
          <p:cNvSpPr/>
          <p:nvPr userDrawn="1"/>
        </p:nvSpPr>
        <p:spPr>
          <a:xfrm>
            <a:off x="0" y="2539992"/>
            <a:ext cx="5373076" cy="4318008"/>
          </a:xfrm>
          <a:custGeom>
            <a:avLst/>
            <a:gdLst>
              <a:gd name="connsiteX0" fmla="*/ 4972877 w 5373076"/>
              <a:gd name="connsiteY0" fmla="*/ 1816430 h 4318008"/>
              <a:gd name="connsiteX1" fmla="*/ 5211912 w 5373076"/>
              <a:gd name="connsiteY1" fmla="*/ 2046590 h 4318008"/>
              <a:gd name="connsiteX2" fmla="*/ 4866804 w 5373076"/>
              <a:gd name="connsiteY2" fmla="*/ 2013272 h 4318008"/>
              <a:gd name="connsiteX3" fmla="*/ 3721849 w 5373076"/>
              <a:gd name="connsiteY3" fmla="*/ 1808102 h 4318008"/>
              <a:gd name="connsiteX4" fmla="*/ 3854624 w 5373076"/>
              <a:gd name="connsiteY4" fmla="*/ 2524110 h 4318008"/>
              <a:gd name="connsiteX5" fmla="*/ 3419634 w 5373076"/>
              <a:gd name="connsiteY5" fmla="*/ 2322178 h 4318008"/>
              <a:gd name="connsiteX6" fmla="*/ 3604566 w 5373076"/>
              <a:gd name="connsiteY6" fmla="*/ 1945430 h 4318008"/>
              <a:gd name="connsiteX7" fmla="*/ 2301472 w 5373076"/>
              <a:gd name="connsiteY7" fmla="*/ 1771765 h 4318008"/>
              <a:gd name="connsiteX8" fmla="*/ 3237442 w 5373076"/>
              <a:gd name="connsiteY8" fmla="*/ 2134997 h 4318008"/>
              <a:gd name="connsiteX9" fmla="*/ 3266331 w 5373076"/>
              <a:gd name="connsiteY9" fmla="*/ 2949530 h 4318008"/>
              <a:gd name="connsiteX10" fmla="*/ 1897852 w 5373076"/>
              <a:gd name="connsiteY10" fmla="*/ 4318008 h 4318008"/>
              <a:gd name="connsiteX11" fmla="*/ 134565 w 5373076"/>
              <a:gd name="connsiteY11" fmla="*/ 4318008 h 4318008"/>
              <a:gd name="connsiteX12" fmla="*/ 0 w 5373076"/>
              <a:gd name="connsiteY12" fmla="*/ 4183443 h 4318008"/>
              <a:gd name="connsiteX13" fmla="*/ 0 w 5373076"/>
              <a:gd name="connsiteY13" fmla="*/ 2855805 h 4318008"/>
              <a:gd name="connsiteX14" fmla="*/ 5243699 w 5373076"/>
              <a:gd name="connsiteY14" fmla="*/ 652159 h 4318008"/>
              <a:gd name="connsiteX15" fmla="*/ 5058767 w 5373076"/>
              <a:gd name="connsiteY15" fmla="*/ 1028908 h 4318008"/>
              <a:gd name="connsiteX16" fmla="*/ 4960786 w 5373076"/>
              <a:gd name="connsiteY16" fmla="*/ 983422 h 4318008"/>
              <a:gd name="connsiteX17" fmla="*/ 3473588 w 5373076"/>
              <a:gd name="connsiteY17" fmla="*/ 405712 h 4318008"/>
              <a:gd name="connsiteX18" fmla="*/ 4094196 w 5373076"/>
              <a:gd name="connsiteY18" fmla="*/ 1366894 h 4318008"/>
              <a:gd name="connsiteX19" fmla="*/ 3778134 w 5373076"/>
              <a:gd name="connsiteY19" fmla="*/ 1741309 h 4318008"/>
              <a:gd name="connsiteX20" fmla="*/ 2824519 w 5373076"/>
              <a:gd name="connsiteY20" fmla="*/ 1808100 h 4318008"/>
              <a:gd name="connsiteX21" fmla="*/ 4454991 w 5373076"/>
              <a:gd name="connsiteY21" fmla="*/ 0 h 4318008"/>
              <a:gd name="connsiteX22" fmla="*/ 5373076 w 5373076"/>
              <a:gd name="connsiteY22" fmla="*/ 32358 h 4318008"/>
              <a:gd name="connsiteX23" fmla="*/ 4628717 w 5373076"/>
              <a:gd name="connsiteY23" fmla="*/ 1349015 h 4318008"/>
              <a:gd name="connsiteX24" fmla="*/ 4094010 w 5373076"/>
              <a:gd name="connsiteY24" fmla="*/ 779481 h 431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73076" h="4318008">
                <a:moveTo>
                  <a:pt x="4972877" y="1816430"/>
                </a:moveTo>
                <a:lnTo>
                  <a:pt x="5211912" y="2046590"/>
                </a:lnTo>
                <a:lnTo>
                  <a:pt x="4866804" y="2013272"/>
                </a:lnTo>
                <a:close/>
                <a:moveTo>
                  <a:pt x="3721849" y="1808102"/>
                </a:moveTo>
                <a:lnTo>
                  <a:pt x="3854624" y="2524110"/>
                </a:lnTo>
                <a:lnTo>
                  <a:pt x="3419634" y="2322178"/>
                </a:lnTo>
                <a:lnTo>
                  <a:pt x="3604566" y="1945430"/>
                </a:lnTo>
                <a:close/>
                <a:moveTo>
                  <a:pt x="2301472" y="1771765"/>
                </a:moveTo>
                <a:lnTo>
                  <a:pt x="3237442" y="2134997"/>
                </a:lnTo>
                <a:lnTo>
                  <a:pt x="3266331" y="2949530"/>
                </a:lnTo>
                <a:lnTo>
                  <a:pt x="1897852" y="4318008"/>
                </a:lnTo>
                <a:lnTo>
                  <a:pt x="134565" y="4318008"/>
                </a:lnTo>
                <a:lnTo>
                  <a:pt x="0" y="4183443"/>
                </a:lnTo>
                <a:lnTo>
                  <a:pt x="0" y="2855805"/>
                </a:lnTo>
                <a:close/>
                <a:moveTo>
                  <a:pt x="5243699" y="652159"/>
                </a:moveTo>
                <a:lnTo>
                  <a:pt x="5058767" y="1028908"/>
                </a:lnTo>
                <a:lnTo>
                  <a:pt x="4960786" y="983422"/>
                </a:lnTo>
                <a:close/>
                <a:moveTo>
                  <a:pt x="3473588" y="405712"/>
                </a:moveTo>
                <a:lnTo>
                  <a:pt x="4094196" y="1366894"/>
                </a:lnTo>
                <a:lnTo>
                  <a:pt x="3778134" y="1741309"/>
                </a:lnTo>
                <a:lnTo>
                  <a:pt x="2824519" y="1808100"/>
                </a:lnTo>
                <a:close/>
                <a:moveTo>
                  <a:pt x="4454991" y="0"/>
                </a:moveTo>
                <a:lnTo>
                  <a:pt x="5373076" y="32358"/>
                </a:lnTo>
                <a:lnTo>
                  <a:pt x="4628717" y="1349015"/>
                </a:lnTo>
                <a:lnTo>
                  <a:pt x="4094010" y="77948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500252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Title 1">
            <a:extLst>
              <a:ext uri="{FF2B5EF4-FFF2-40B4-BE49-F238E27FC236}">
                <a16:creationId xmlns:a16="http://schemas.microsoft.com/office/drawing/2014/main" id="{E73E47D5-BDE7-46E7-8C4E-6111A41AF8D9}"/>
              </a:ext>
            </a:extLst>
          </p:cNvPr>
          <p:cNvSpPr>
            <a:spLocks noGrp="1"/>
          </p:cNvSpPr>
          <p:nvPr>
            <p:ph type="title"/>
          </p:nvPr>
        </p:nvSpPr>
        <p:spPr>
          <a:xfrm>
            <a:off x="839788" y="457200"/>
            <a:ext cx="3932237" cy="1600200"/>
          </a:xfrm>
        </p:spPr>
        <p:txBody>
          <a:bodyPr anchor="b"/>
          <a:lstStyle>
            <a:lvl1pPr>
              <a:defRPr sz="3200"/>
            </a:lvl1pPr>
          </a:lstStyle>
          <a:p>
            <a:r>
              <a:rPr lang="en-US" noProof="0"/>
              <a:t>Click to edit Master title style</a:t>
            </a:r>
          </a:p>
        </p:txBody>
      </p:sp>
      <p:sp>
        <p:nvSpPr>
          <p:cNvPr id="16" name="Text Placeholder 3">
            <a:extLst>
              <a:ext uri="{FF2B5EF4-FFF2-40B4-BE49-F238E27FC236}">
                <a16:creationId xmlns:a16="http://schemas.microsoft.com/office/drawing/2014/main" id="{4D90A547-C01D-42BC-98ED-831FDD76F3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17" name="Content Placeholder 2">
            <a:extLst>
              <a:ext uri="{FF2B5EF4-FFF2-40B4-BE49-F238E27FC236}">
                <a16:creationId xmlns:a16="http://schemas.microsoft.com/office/drawing/2014/main" id="{AEBF3BE3-47D8-4511-B598-743DF88DF915}"/>
              </a:ext>
            </a:extLst>
          </p:cNvPr>
          <p:cNvSpPr>
            <a:spLocks noGrp="1"/>
          </p:cNvSpPr>
          <p:nvPr>
            <p:ph idx="1"/>
          </p:nvPr>
        </p:nvSpPr>
        <p:spPr>
          <a:xfrm>
            <a:off x="5183188" y="457201"/>
            <a:ext cx="617220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6623311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Title 1">
            <a:extLst>
              <a:ext uri="{FF2B5EF4-FFF2-40B4-BE49-F238E27FC236}">
                <a16:creationId xmlns:a16="http://schemas.microsoft.com/office/drawing/2014/main" id="{91434632-BEE5-428E-872A-794325BA8062}"/>
              </a:ext>
            </a:extLst>
          </p:cNvPr>
          <p:cNvSpPr>
            <a:spLocks noGrp="1"/>
          </p:cNvSpPr>
          <p:nvPr>
            <p:ph type="title"/>
          </p:nvPr>
        </p:nvSpPr>
        <p:spPr>
          <a:xfrm>
            <a:off x="839788" y="457200"/>
            <a:ext cx="3932237" cy="1600200"/>
          </a:xfrm>
        </p:spPr>
        <p:txBody>
          <a:bodyPr anchor="b"/>
          <a:lstStyle>
            <a:lvl1pPr>
              <a:defRPr sz="3200"/>
            </a:lvl1pPr>
          </a:lstStyle>
          <a:p>
            <a:r>
              <a:rPr lang="en-US" noProof="0"/>
              <a:t>Click to edit Master title style</a:t>
            </a:r>
          </a:p>
        </p:txBody>
      </p:sp>
      <p:sp>
        <p:nvSpPr>
          <p:cNvPr id="16" name="Text Placeholder 3">
            <a:extLst>
              <a:ext uri="{FF2B5EF4-FFF2-40B4-BE49-F238E27FC236}">
                <a16:creationId xmlns:a16="http://schemas.microsoft.com/office/drawing/2014/main" id="{7CB95FD3-7DAC-4417-8633-7EFA4852E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17" name="Picture Placeholder 2">
            <a:extLst>
              <a:ext uri="{FF2B5EF4-FFF2-40B4-BE49-F238E27FC236}">
                <a16:creationId xmlns:a16="http://schemas.microsoft.com/office/drawing/2014/main" id="{94CDAD6C-9665-443F-B344-147513A6C144}"/>
              </a:ext>
            </a:extLst>
          </p:cNvPr>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994763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7648780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mage Bullets">
    <p:spTree>
      <p:nvGrpSpPr>
        <p:cNvPr id="1" name=""/>
        <p:cNvGrpSpPr/>
        <p:nvPr/>
      </p:nvGrpSpPr>
      <p:grpSpPr>
        <a:xfrm>
          <a:off x="0" y="0"/>
          <a:ext cx="0" cy="0"/>
          <a:chOff x="0" y="0"/>
          <a:chExt cx="0" cy="0"/>
        </a:xfrm>
      </p:grpSpPr>
      <p:sp>
        <p:nvSpPr>
          <p:cNvPr id="28" name="Oval 27">
            <a:extLst>
              <a:ext uri="{FF2B5EF4-FFF2-40B4-BE49-F238E27FC236}">
                <a16:creationId xmlns:a16="http://schemas.microsoft.com/office/drawing/2014/main" id="{2041BFF2-BC3B-3145-940D-004809E5A80A}"/>
              </a:ext>
            </a:extLst>
          </p:cNvPr>
          <p:cNvSpPr>
            <a:spLocks noChangeAspect="1"/>
          </p:cNvSpPr>
          <p:nvPr userDrawn="1"/>
        </p:nvSpPr>
        <p:spPr>
          <a:xfrm>
            <a:off x="3050592"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Oval 28">
            <a:extLst>
              <a:ext uri="{FF2B5EF4-FFF2-40B4-BE49-F238E27FC236}">
                <a16:creationId xmlns:a16="http://schemas.microsoft.com/office/drawing/2014/main" id="{A9906F5C-A183-DF45-AE48-C1D611CDC98D}"/>
              </a:ext>
            </a:extLst>
          </p:cNvPr>
          <p:cNvSpPr>
            <a:spLocks noChangeAspect="1"/>
          </p:cNvSpPr>
          <p:nvPr userDrawn="1"/>
        </p:nvSpPr>
        <p:spPr>
          <a:xfrm>
            <a:off x="5345060"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Oval 29">
            <a:extLst>
              <a:ext uri="{FF2B5EF4-FFF2-40B4-BE49-F238E27FC236}">
                <a16:creationId xmlns:a16="http://schemas.microsoft.com/office/drawing/2014/main" id="{C9CFF2EB-CD95-EA4D-810E-C9F8127071FE}"/>
              </a:ext>
            </a:extLst>
          </p:cNvPr>
          <p:cNvSpPr>
            <a:spLocks noChangeAspect="1"/>
          </p:cNvSpPr>
          <p:nvPr userDrawn="1"/>
        </p:nvSpPr>
        <p:spPr>
          <a:xfrm>
            <a:off x="7639529"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Oval 30">
            <a:extLst>
              <a:ext uri="{FF2B5EF4-FFF2-40B4-BE49-F238E27FC236}">
                <a16:creationId xmlns:a16="http://schemas.microsoft.com/office/drawing/2014/main" id="{EE120266-68E0-504A-B1C8-F3369F5AF7C0}"/>
              </a:ext>
            </a:extLst>
          </p:cNvPr>
          <p:cNvSpPr>
            <a:spLocks noChangeAspect="1"/>
          </p:cNvSpPr>
          <p:nvPr userDrawn="1"/>
        </p:nvSpPr>
        <p:spPr>
          <a:xfrm>
            <a:off x="9933998"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Oval 8">
            <a:extLst>
              <a:ext uri="{FF2B5EF4-FFF2-40B4-BE49-F238E27FC236}">
                <a16:creationId xmlns:a16="http://schemas.microsoft.com/office/drawing/2014/main" id="{4FB4A810-8614-AD44-B362-CE45C8C679CE}"/>
              </a:ext>
            </a:extLst>
          </p:cNvPr>
          <p:cNvSpPr>
            <a:spLocks noChangeAspect="1"/>
          </p:cNvSpPr>
          <p:nvPr userDrawn="1"/>
        </p:nvSpPr>
        <p:spPr>
          <a:xfrm>
            <a:off x="759111"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726075" y="4688112"/>
            <a:ext cx="2160588" cy="900000"/>
          </a:xfrm>
        </p:spPr>
        <p:txBody>
          <a:bodyPr/>
          <a:lstStyle>
            <a:lvl1pPr marL="0" indent="0" algn="ctr">
              <a:buNone/>
              <a:defRPr sz="1600"/>
            </a:lvl1pPr>
          </a:lstStyle>
          <a:p>
            <a:pPr lvl="0"/>
            <a:r>
              <a:rPr lang="en-US" noProof="0"/>
              <a:t>Bullet Description</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5020543" y="4688112"/>
            <a:ext cx="2160588" cy="900000"/>
          </a:xfrm>
        </p:spPr>
        <p:txBody>
          <a:bodyPr/>
          <a:lstStyle>
            <a:lvl1pPr marL="0" indent="0" algn="ctr">
              <a:buNone/>
              <a:defRPr sz="1600"/>
            </a:lvl1pPr>
          </a:lstStyle>
          <a:p>
            <a:pPr lvl="0"/>
            <a:r>
              <a:rPr lang="en-US" noProof="0"/>
              <a:t>Bullet Description</a:t>
            </a:r>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7315012" y="4683647"/>
            <a:ext cx="2160588" cy="900000"/>
          </a:xfrm>
        </p:spPr>
        <p:txBody>
          <a:bodyPr/>
          <a:lstStyle>
            <a:lvl1pPr marL="0" indent="0" algn="ctr">
              <a:buNone/>
              <a:defRPr sz="1600"/>
            </a:lvl1pPr>
          </a:lstStyle>
          <a:p>
            <a:pPr lvl="0"/>
            <a:r>
              <a:rPr lang="en-US" noProof="0"/>
              <a:t>Bullet Description</a:t>
            </a:r>
          </a:p>
        </p:txBody>
      </p:sp>
      <p:sp>
        <p:nvSpPr>
          <p:cNvPr id="17" name="Text Placeholder 16">
            <a:extLst>
              <a:ext uri="{FF2B5EF4-FFF2-40B4-BE49-F238E27FC236}">
                <a16:creationId xmlns:a16="http://schemas.microsoft.com/office/drawing/2014/main" id="{77D6BBBA-F4A3-45D4-91BC-A405FFDC7C3D}"/>
              </a:ext>
            </a:extLst>
          </p:cNvPr>
          <p:cNvSpPr>
            <a:spLocks noGrp="1"/>
          </p:cNvSpPr>
          <p:nvPr>
            <p:ph type="body" sz="quarter" idx="15" hasCustomPrompt="1"/>
          </p:nvPr>
        </p:nvSpPr>
        <p:spPr>
          <a:xfrm>
            <a:off x="9609481" y="4688112"/>
            <a:ext cx="2160588" cy="900000"/>
          </a:xfrm>
        </p:spPr>
        <p:txBody>
          <a:bodyPr/>
          <a:lstStyle>
            <a:lvl1pPr marL="0" indent="0" algn="ctr">
              <a:buNone/>
              <a:defRPr sz="1600"/>
            </a:lvl1pPr>
          </a:lstStyle>
          <a:p>
            <a:pPr lvl="0"/>
            <a:r>
              <a:rPr lang="en-US" noProof="0"/>
              <a:t>Bullet Description</a:t>
            </a:r>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31800" y="3926334"/>
            <a:ext cx="2160000" cy="504000"/>
          </a:xfrm>
        </p:spPr>
        <p:txBody>
          <a:bodyPr/>
          <a:lstStyle>
            <a:lvl1pPr marL="0" indent="0" algn="ctr">
              <a:buNone/>
              <a:defRPr b="1">
                <a:latin typeface="+mj-lt"/>
              </a:defRPr>
            </a:lvl1pPr>
          </a:lstStyle>
          <a:p>
            <a:pPr lvl="0"/>
            <a:r>
              <a:rPr lang="en-US" noProof="0"/>
              <a:t>Bullet 1</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726076" y="3926335"/>
            <a:ext cx="2160587" cy="504000"/>
          </a:xfrm>
        </p:spPr>
        <p:txBody>
          <a:bodyPr/>
          <a:lstStyle>
            <a:lvl1pPr marL="0" indent="0" algn="ctr">
              <a:buNone/>
              <a:defRPr b="1">
                <a:latin typeface="+mj-lt"/>
              </a:defRPr>
            </a:lvl1pPr>
          </a:lstStyle>
          <a:p>
            <a:pPr lvl="0"/>
            <a:r>
              <a:rPr lang="en-US" noProof="0"/>
              <a:t>Bullet 2</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5020543" y="3926335"/>
            <a:ext cx="2160588" cy="504000"/>
          </a:xfrm>
        </p:spPr>
        <p:txBody>
          <a:bodyPr/>
          <a:lstStyle>
            <a:lvl1pPr marL="0" indent="0" algn="ctr">
              <a:buNone/>
              <a:defRPr b="1">
                <a:latin typeface="+mj-lt"/>
              </a:defRPr>
            </a:lvl1pPr>
          </a:lstStyle>
          <a:p>
            <a:pPr lvl="0"/>
            <a:r>
              <a:rPr lang="en-US" noProof="0"/>
              <a:t>Bullet 3</a:t>
            </a:r>
          </a:p>
        </p:txBody>
      </p:sp>
      <p:sp>
        <p:nvSpPr>
          <p:cNvPr id="16" name="Text Placeholder 15">
            <a:extLst>
              <a:ext uri="{FF2B5EF4-FFF2-40B4-BE49-F238E27FC236}">
                <a16:creationId xmlns:a16="http://schemas.microsoft.com/office/drawing/2014/main" id="{33DAFB20-1343-4578-8AA0-0378B674F1B1}"/>
              </a:ext>
            </a:extLst>
          </p:cNvPr>
          <p:cNvSpPr>
            <a:spLocks noGrp="1"/>
          </p:cNvSpPr>
          <p:nvPr>
            <p:ph type="body" sz="quarter" idx="19" hasCustomPrompt="1"/>
          </p:nvPr>
        </p:nvSpPr>
        <p:spPr>
          <a:xfrm>
            <a:off x="7315013" y="3926335"/>
            <a:ext cx="2160587" cy="504000"/>
          </a:xfrm>
        </p:spPr>
        <p:txBody>
          <a:bodyPr/>
          <a:lstStyle>
            <a:lvl1pPr marL="0" indent="0" algn="ctr">
              <a:buNone/>
              <a:defRPr b="1">
                <a:latin typeface="+mj-lt"/>
              </a:defRPr>
            </a:lvl1pPr>
          </a:lstStyle>
          <a:p>
            <a:pPr lvl="0"/>
            <a:r>
              <a:rPr lang="en-US" noProof="0"/>
              <a:t>Bullet 4</a:t>
            </a:r>
          </a:p>
        </p:txBody>
      </p:sp>
      <p:sp>
        <p:nvSpPr>
          <p:cNvPr id="19" name="Text Placeholder 18">
            <a:extLst>
              <a:ext uri="{FF2B5EF4-FFF2-40B4-BE49-F238E27FC236}">
                <a16:creationId xmlns:a16="http://schemas.microsoft.com/office/drawing/2014/main" id="{B01E9EA3-8BD6-4531-812C-663C75428B76}"/>
              </a:ext>
            </a:extLst>
          </p:cNvPr>
          <p:cNvSpPr>
            <a:spLocks noGrp="1"/>
          </p:cNvSpPr>
          <p:nvPr>
            <p:ph type="body" sz="quarter" idx="20" hasCustomPrompt="1"/>
          </p:nvPr>
        </p:nvSpPr>
        <p:spPr>
          <a:xfrm>
            <a:off x="9609481" y="3926335"/>
            <a:ext cx="2160588" cy="504000"/>
          </a:xfrm>
        </p:spPr>
        <p:txBody>
          <a:bodyPr/>
          <a:lstStyle>
            <a:lvl1pPr marL="0" indent="0" algn="ctr">
              <a:buNone/>
              <a:defRPr b="1">
                <a:latin typeface="+mj-lt"/>
              </a:defRPr>
            </a:lvl1pPr>
          </a:lstStyle>
          <a:p>
            <a:pPr lvl="0"/>
            <a:r>
              <a:rPr lang="en-US" noProof="0"/>
              <a:t>Bullet 5</a:t>
            </a:r>
          </a:p>
        </p:txBody>
      </p:sp>
      <p:sp>
        <p:nvSpPr>
          <p:cNvPr id="21" name="Text Placeholder 20">
            <a:extLst>
              <a:ext uri="{FF2B5EF4-FFF2-40B4-BE49-F238E27FC236}">
                <a16:creationId xmlns:a16="http://schemas.microsoft.com/office/drawing/2014/main" id="{DA4566DA-C848-4A27-BBC8-722932FFD7F6}"/>
              </a:ext>
            </a:extLst>
          </p:cNvPr>
          <p:cNvSpPr>
            <a:spLocks noGrp="1"/>
          </p:cNvSpPr>
          <p:nvPr>
            <p:ph type="body" sz="quarter" idx="21" hasCustomPrompt="1"/>
          </p:nvPr>
        </p:nvSpPr>
        <p:spPr>
          <a:xfrm>
            <a:off x="432094" y="4683350"/>
            <a:ext cx="2160000" cy="900000"/>
          </a:xfrm>
        </p:spPr>
        <p:txBody>
          <a:bodyPr/>
          <a:lstStyle>
            <a:lvl1pPr marL="0" indent="0" algn="ctr">
              <a:buNone/>
              <a:defRPr sz="1600"/>
            </a:lvl1pPr>
          </a:lstStyle>
          <a:p>
            <a:pPr lvl="0"/>
            <a:r>
              <a:rPr lang="en-US" noProof="0"/>
              <a:t>Bullet Description</a:t>
            </a:r>
          </a:p>
        </p:txBody>
      </p:sp>
      <p:sp>
        <p:nvSpPr>
          <p:cNvPr id="4" name="Picture Placeholder 3">
            <a:extLst>
              <a:ext uri="{FF2B5EF4-FFF2-40B4-BE49-F238E27FC236}">
                <a16:creationId xmlns:a16="http://schemas.microsoft.com/office/drawing/2014/main" id="{B0B1F8F6-73A5-F142-8A28-094DA998B5F5}"/>
              </a:ext>
            </a:extLst>
          </p:cNvPr>
          <p:cNvSpPr>
            <a:spLocks noGrp="1"/>
          </p:cNvSpPr>
          <p:nvPr>
            <p:ph type="pic" sz="quarter" idx="27"/>
          </p:nvPr>
        </p:nvSpPr>
        <p:spPr>
          <a:xfrm>
            <a:off x="1086454" y="2358091"/>
            <a:ext cx="854075" cy="854075"/>
          </a:xfrm>
        </p:spPr>
        <p:txBody>
          <a:bodyPr/>
          <a:lstStyle>
            <a:lvl1pPr marL="0" indent="0">
              <a:buNone/>
              <a:defRPr/>
            </a:lvl1pPr>
          </a:lstStyle>
          <a:p>
            <a:r>
              <a:rPr lang="en-US" noProof="0"/>
              <a:t>Click icon to add picture</a:t>
            </a:r>
            <a:endParaRPr lang="en-US" noProof="0" dirty="0"/>
          </a:p>
        </p:txBody>
      </p:sp>
      <p:sp>
        <p:nvSpPr>
          <p:cNvPr id="32" name="Picture Placeholder 3">
            <a:extLst>
              <a:ext uri="{FF2B5EF4-FFF2-40B4-BE49-F238E27FC236}">
                <a16:creationId xmlns:a16="http://schemas.microsoft.com/office/drawing/2014/main" id="{F78A887E-89A6-244C-8AA4-484FE5358768}"/>
              </a:ext>
            </a:extLst>
          </p:cNvPr>
          <p:cNvSpPr>
            <a:spLocks noGrp="1"/>
          </p:cNvSpPr>
          <p:nvPr>
            <p:ph type="pic" sz="quarter" idx="28"/>
          </p:nvPr>
        </p:nvSpPr>
        <p:spPr>
          <a:xfrm>
            <a:off x="3380176" y="2358091"/>
            <a:ext cx="854075" cy="854075"/>
          </a:xfrm>
        </p:spPr>
        <p:txBody>
          <a:bodyPr/>
          <a:lstStyle>
            <a:lvl1pPr marL="0" indent="0">
              <a:buNone/>
              <a:defRPr/>
            </a:lvl1pPr>
          </a:lstStyle>
          <a:p>
            <a:r>
              <a:rPr lang="en-US" noProof="0"/>
              <a:t>Click icon to add picture</a:t>
            </a:r>
            <a:endParaRPr lang="en-US" noProof="0" dirty="0"/>
          </a:p>
        </p:txBody>
      </p:sp>
      <p:sp>
        <p:nvSpPr>
          <p:cNvPr id="33" name="Picture Placeholder 3">
            <a:extLst>
              <a:ext uri="{FF2B5EF4-FFF2-40B4-BE49-F238E27FC236}">
                <a16:creationId xmlns:a16="http://schemas.microsoft.com/office/drawing/2014/main" id="{52B18661-99A8-214A-A089-09F11F1EB5C4}"/>
              </a:ext>
            </a:extLst>
          </p:cNvPr>
          <p:cNvSpPr>
            <a:spLocks noGrp="1"/>
          </p:cNvSpPr>
          <p:nvPr>
            <p:ph type="pic" sz="quarter" idx="29"/>
          </p:nvPr>
        </p:nvSpPr>
        <p:spPr>
          <a:xfrm>
            <a:off x="5673898" y="2358091"/>
            <a:ext cx="854075" cy="854075"/>
          </a:xfrm>
        </p:spPr>
        <p:txBody>
          <a:bodyPr/>
          <a:lstStyle>
            <a:lvl1pPr marL="0" indent="0">
              <a:buNone/>
              <a:defRPr/>
            </a:lvl1pPr>
          </a:lstStyle>
          <a:p>
            <a:r>
              <a:rPr lang="en-US" noProof="0"/>
              <a:t>Click icon to add picture</a:t>
            </a:r>
            <a:endParaRPr lang="en-US" noProof="0" dirty="0"/>
          </a:p>
        </p:txBody>
      </p:sp>
      <p:sp>
        <p:nvSpPr>
          <p:cNvPr id="34" name="Picture Placeholder 3">
            <a:extLst>
              <a:ext uri="{FF2B5EF4-FFF2-40B4-BE49-F238E27FC236}">
                <a16:creationId xmlns:a16="http://schemas.microsoft.com/office/drawing/2014/main" id="{69D5F0B5-DE10-D646-9244-6B4289E7793E}"/>
              </a:ext>
            </a:extLst>
          </p:cNvPr>
          <p:cNvSpPr>
            <a:spLocks noGrp="1"/>
          </p:cNvSpPr>
          <p:nvPr>
            <p:ph type="pic" sz="quarter" idx="30"/>
          </p:nvPr>
        </p:nvSpPr>
        <p:spPr>
          <a:xfrm>
            <a:off x="7967620" y="2358091"/>
            <a:ext cx="854075" cy="854075"/>
          </a:xfrm>
        </p:spPr>
        <p:txBody>
          <a:bodyPr/>
          <a:lstStyle>
            <a:lvl1pPr marL="0" indent="0">
              <a:buNone/>
              <a:defRPr/>
            </a:lvl1pPr>
          </a:lstStyle>
          <a:p>
            <a:r>
              <a:rPr lang="en-US" noProof="0"/>
              <a:t>Click icon to add picture</a:t>
            </a:r>
            <a:endParaRPr lang="en-US" noProof="0" dirty="0"/>
          </a:p>
        </p:txBody>
      </p:sp>
      <p:sp>
        <p:nvSpPr>
          <p:cNvPr id="35" name="Picture Placeholder 3">
            <a:extLst>
              <a:ext uri="{FF2B5EF4-FFF2-40B4-BE49-F238E27FC236}">
                <a16:creationId xmlns:a16="http://schemas.microsoft.com/office/drawing/2014/main" id="{72B87CCD-6D17-844B-87EF-F8BC69D79B06}"/>
              </a:ext>
            </a:extLst>
          </p:cNvPr>
          <p:cNvSpPr>
            <a:spLocks noGrp="1"/>
          </p:cNvSpPr>
          <p:nvPr>
            <p:ph type="pic" sz="quarter" idx="31"/>
          </p:nvPr>
        </p:nvSpPr>
        <p:spPr>
          <a:xfrm>
            <a:off x="10261341" y="2358091"/>
            <a:ext cx="854075" cy="854075"/>
          </a:xfrm>
        </p:spPr>
        <p:txBody>
          <a:bodyPr/>
          <a:lstStyle>
            <a:lvl1pPr marL="0" indent="0">
              <a:buNone/>
              <a:defRPr/>
            </a:lvl1pPr>
          </a:lstStyle>
          <a:p>
            <a:r>
              <a:rPr lang="en-US" noProof="0"/>
              <a:t>Click icon to add picture</a:t>
            </a:r>
            <a:endParaRPr lang="en-US" noProof="0" dirty="0"/>
          </a:p>
        </p:txBody>
      </p:sp>
      <p:cxnSp>
        <p:nvCxnSpPr>
          <p:cNvPr id="25" name="Straight Connector 24" descr="First divider line on slide">
            <a:extLst>
              <a:ext uri="{FF2B5EF4-FFF2-40B4-BE49-F238E27FC236}">
                <a16:creationId xmlns:a16="http://schemas.microsoft.com/office/drawing/2014/main" id="{402BCAE3-72EC-4098-A211-3555BFDE9329}"/>
              </a:ext>
              <a:ext uri="{C183D7F6-B498-43B3-948B-1728B52AA6E4}">
                <adec:decorative xmlns:adec="http://schemas.microsoft.com/office/drawing/2017/decorative" val="1"/>
              </a:ext>
            </a:extLst>
          </p:cNvPr>
          <p:cNvCxnSpPr>
            <a:cxnSpLocks/>
          </p:cNvCxnSpPr>
          <p:nvPr userDrawn="1"/>
        </p:nvCxnSpPr>
        <p:spPr>
          <a:xfrm>
            <a:off x="2659047" y="2052013"/>
            <a:ext cx="0" cy="14874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descr="Second divider line on slide">
            <a:extLst>
              <a:ext uri="{FF2B5EF4-FFF2-40B4-BE49-F238E27FC236}">
                <a16:creationId xmlns:a16="http://schemas.microsoft.com/office/drawing/2014/main" id="{94A08494-9C0E-4AAF-BE9A-166FE994DABC}"/>
              </a:ext>
              <a:ext uri="{C183D7F6-B498-43B3-948B-1728B52AA6E4}">
                <adec:decorative xmlns:adec="http://schemas.microsoft.com/office/drawing/2017/decorative" val="1"/>
              </a:ext>
            </a:extLst>
          </p:cNvPr>
          <p:cNvCxnSpPr>
            <a:cxnSpLocks/>
          </p:cNvCxnSpPr>
          <p:nvPr userDrawn="1"/>
        </p:nvCxnSpPr>
        <p:spPr>
          <a:xfrm>
            <a:off x="4953541" y="2052013"/>
            <a:ext cx="0" cy="14874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descr="Third divider line on slide">
            <a:extLst>
              <a:ext uri="{FF2B5EF4-FFF2-40B4-BE49-F238E27FC236}">
                <a16:creationId xmlns:a16="http://schemas.microsoft.com/office/drawing/2014/main" id="{698FE6A1-AEF7-4FD7-A689-908A6B9CC06E}"/>
              </a:ext>
              <a:ext uri="{C183D7F6-B498-43B3-948B-1728B52AA6E4}">
                <adec:decorative xmlns:adec="http://schemas.microsoft.com/office/drawing/2017/decorative" val="1"/>
              </a:ext>
            </a:extLst>
          </p:cNvPr>
          <p:cNvCxnSpPr>
            <a:cxnSpLocks/>
          </p:cNvCxnSpPr>
          <p:nvPr userDrawn="1"/>
        </p:nvCxnSpPr>
        <p:spPr>
          <a:xfrm>
            <a:off x="7248035" y="2052013"/>
            <a:ext cx="0" cy="14874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descr="Fourth divider line on slide">
            <a:extLst>
              <a:ext uri="{FF2B5EF4-FFF2-40B4-BE49-F238E27FC236}">
                <a16:creationId xmlns:a16="http://schemas.microsoft.com/office/drawing/2014/main" id="{636DD6E3-6313-40D8-B03E-60E2E5A6979D}"/>
              </a:ext>
              <a:ext uri="{C183D7F6-B498-43B3-948B-1728B52AA6E4}">
                <adec:decorative xmlns:adec="http://schemas.microsoft.com/office/drawing/2017/decorative" val="1"/>
              </a:ext>
            </a:extLst>
          </p:cNvPr>
          <p:cNvCxnSpPr>
            <a:cxnSpLocks/>
          </p:cNvCxnSpPr>
          <p:nvPr userDrawn="1"/>
        </p:nvCxnSpPr>
        <p:spPr>
          <a:xfrm>
            <a:off x="9542529" y="2052013"/>
            <a:ext cx="0" cy="14874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78A08C51-8FFF-473F-876B-7BD49189AEA1}"/>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19520326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878460"/>
            <a:ext cx="12192000" cy="176212"/>
          </a:xfrm>
          <a:prstGeom prst="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a:ln>
            <a:noFill/>
          </a:ln>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475913" y="121512"/>
            <a:ext cx="11282705"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465667" y="1598613"/>
            <a:ext cx="1130300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pPr>
              <a:defRPr/>
            </a:pPr>
            <a:fld id="{D0C53EF0-E817-4E49-A366-6572B14DF073}" type="slidenum">
              <a:rPr lang="en-US"/>
              <a:pPr>
                <a:defRPr/>
              </a:pPr>
              <a:t>‹#›</a:t>
            </a:fld>
            <a:endParaRPr lang="en-US" dirty="0"/>
          </a:p>
        </p:txBody>
      </p:sp>
      <p:sp>
        <p:nvSpPr>
          <p:cNvPr id="6" name="Footer Placeholder 4"/>
          <p:cNvSpPr>
            <a:spLocks noGrp="1"/>
          </p:cNvSpPr>
          <p:nvPr>
            <p:ph type="ftr" sz="quarter" idx="15"/>
          </p:nvPr>
        </p:nvSpPr>
        <p:spPr/>
        <p:txBody>
          <a:bodyPr/>
          <a:lstStyle>
            <a:lvl1pPr>
              <a:defRPr/>
            </a:lvl1pPr>
          </a:lstStyle>
          <a:p>
            <a:pPr>
              <a:defRPr/>
            </a:pPr>
            <a:r>
              <a:rPr lang="en-US"/>
              <a:t>Footer</a:t>
            </a:r>
            <a:endParaRPr lang="en-US" dirty="0"/>
          </a:p>
        </p:txBody>
      </p:sp>
      <p:pic>
        <p:nvPicPr>
          <p:cNvPr id="8" name="Picture 7">
            <a:extLst>
              <a:ext uri="{FF2B5EF4-FFF2-40B4-BE49-F238E27FC236}">
                <a16:creationId xmlns:a16="http://schemas.microsoft.com/office/drawing/2014/main" id="{148CD7B0-9CC5-4736-9DB5-3560704A7EE1}"/>
              </a:ext>
            </a:extLst>
          </p:cNvPr>
          <p:cNvPicPr>
            <a:picLocks noChangeAspect="1"/>
          </p:cNvPicPr>
          <p:nvPr userDrawn="1"/>
        </p:nvPicPr>
        <p:blipFill>
          <a:blip r:embed="rId2"/>
          <a:stretch>
            <a:fillRect/>
          </a:stretch>
        </p:blipFill>
        <p:spPr>
          <a:xfrm>
            <a:off x="9575564" y="6018121"/>
            <a:ext cx="1689336" cy="666843"/>
          </a:xfrm>
          <a:prstGeom prst="rect">
            <a:avLst/>
          </a:prstGeom>
        </p:spPr>
      </p:pic>
    </p:spTree>
    <p:extLst>
      <p:ext uri="{BB962C8B-B14F-4D97-AF65-F5344CB8AC3E}">
        <p14:creationId xmlns:p14="http://schemas.microsoft.com/office/powerpoint/2010/main" val="2021838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Image an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84000" y="3517901"/>
            <a:ext cx="6012000" cy="1409700"/>
          </a:xfrm>
          <a:solidFill>
            <a:schemeClr val="tx1"/>
          </a:solidFill>
        </p:spPr>
        <p:txBody>
          <a:bodyPr lIns="288000" rIns="432000" bIns="144000" anchor="b"/>
          <a:lstStyle>
            <a:lvl1pPr algn="r">
              <a:defRPr sz="4200" spc="-150">
                <a:solidFill>
                  <a:schemeClr val="bg1"/>
                </a:solidFill>
              </a:defRPr>
            </a:lvl1pPr>
          </a:lstStyle>
          <a:p>
            <a:r>
              <a:rPr lang="en-US" noProof="0"/>
              <a:t>Click to edit </a:t>
            </a:r>
            <a:br>
              <a:rPr lang="en-US" noProof="0"/>
            </a:br>
            <a:r>
              <a:rPr lang="en-US" noProof="0"/>
              <a:t>Master title style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84000" y="4927600"/>
            <a:ext cx="6012000" cy="1845743"/>
          </a:xfrm>
          <a:solidFill>
            <a:schemeClr val="tx1">
              <a:lumMod val="85000"/>
              <a:lumOff val="15000"/>
            </a:schemeClr>
          </a:solidFill>
        </p:spPr>
        <p:txBody>
          <a:bodyPr lIns="288000" tIns="144000" rIns="432000"/>
          <a:lstStyle>
            <a:lvl1pPr marL="0" indent="0" algn="r">
              <a:buNone/>
              <a:defRPr sz="2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5" name="Slide Number Placeholder 4">
            <a:extLst>
              <a:ext uri="{FF2B5EF4-FFF2-40B4-BE49-F238E27FC236}">
                <a16:creationId xmlns:a16="http://schemas.microsoft.com/office/drawing/2014/main" id="{B9994FE7-F6B5-D34D-B846-52B81F6F601D}"/>
              </a:ext>
            </a:extLst>
          </p:cNvPr>
          <p:cNvSpPr>
            <a:spLocks noGrp="1"/>
          </p:cNvSpPr>
          <p:nvPr>
            <p:ph type="sldNum" sz="quarter" idx="14"/>
          </p:nvPr>
        </p:nvSpPr>
        <p:spPr/>
        <p:txBody>
          <a:bodyPr/>
          <a:lstStyle/>
          <a:p>
            <a:fld id="{19B51A1E-902D-48AF-9020-955120F399B6}" type="slidenum">
              <a:rPr lang="en-US" noProof="0" smtClean="0"/>
              <a:pPr/>
              <a:t>‹#›</a:t>
            </a:fld>
            <a:endParaRPr lang="en-US" noProof="0" dirty="0"/>
          </a:p>
        </p:txBody>
      </p:sp>
      <p:sp>
        <p:nvSpPr>
          <p:cNvPr id="6" name="TextBox 5">
            <a:extLst>
              <a:ext uri="{FF2B5EF4-FFF2-40B4-BE49-F238E27FC236}">
                <a16:creationId xmlns:a16="http://schemas.microsoft.com/office/drawing/2014/main" id="{6989E631-FFE0-4842-9C8D-2977AD46DA07}"/>
              </a:ext>
            </a:extLst>
          </p:cNvPr>
          <p:cNvSpPr txBox="1"/>
          <p:nvPr userDrawn="1"/>
        </p:nvSpPr>
        <p:spPr>
          <a:xfrm>
            <a:off x="5861957" y="6613071"/>
            <a:ext cx="0" cy="0"/>
          </a:xfrm>
          <a:prstGeom prst="rect">
            <a:avLst/>
          </a:prstGeom>
          <a:noFill/>
        </p:spPr>
        <p:txBody>
          <a:bodyPr wrap="none" lIns="0" tIns="0" rIns="0" bIns="0" rtlCol="0">
            <a:noAutofit/>
          </a:bodyPr>
          <a:lstStyle/>
          <a:p>
            <a:pPr algn="l"/>
            <a:endParaRPr lang="en-US" sz="1200" noProof="0" dirty="0">
              <a:solidFill>
                <a:schemeClr val="tx1">
                  <a:lumMod val="75000"/>
                  <a:lumOff val="25000"/>
                </a:schemeClr>
              </a:solidFill>
              <a:latin typeface="+mn-lt"/>
            </a:endParaRPr>
          </a:p>
        </p:txBody>
      </p:sp>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4000" y="86714"/>
            <a:ext cx="6009285" cy="3431187"/>
          </a:xfrm>
          <a:solidFill>
            <a:srgbClr val="333333"/>
          </a:solidFill>
        </p:spPr>
        <p:txBody>
          <a:bodyPr lIns="0" tIns="0" anchor="ctr"/>
          <a:lstStyle>
            <a:lvl1pPr marL="0" indent="0" algn="ctr">
              <a:buNone/>
              <a:defRPr sz="1100" i="1">
                <a:solidFill>
                  <a:schemeClr val="bg1">
                    <a:lumMod val="85000"/>
                  </a:schemeClr>
                </a:solidFill>
                <a:latin typeface="Times New Roman" panose="02020603050405020304" pitchFamily="18" charset="0"/>
                <a:cs typeface="Times New Roman" panose="02020603050405020304" pitchFamily="18" charset="0"/>
              </a:defRPr>
            </a:lvl1pPr>
          </a:lstStyle>
          <a:p>
            <a:r>
              <a:rPr lang="en-US" noProof="0" dirty="0"/>
              <a:t>Insert or Drag and Drop Image Here</a:t>
            </a:r>
          </a:p>
        </p:txBody>
      </p:sp>
      <p:sp>
        <p:nvSpPr>
          <p:cNvPr id="16" name="Content Placeholder 2">
            <a:extLst>
              <a:ext uri="{FF2B5EF4-FFF2-40B4-BE49-F238E27FC236}">
                <a16:creationId xmlns:a16="http://schemas.microsoft.com/office/drawing/2014/main" id="{ED5F0C9D-A08F-4539-BA26-61D24BBE6E9A}"/>
              </a:ext>
            </a:extLst>
          </p:cNvPr>
          <p:cNvSpPr>
            <a:spLocks noGrp="1"/>
          </p:cNvSpPr>
          <p:nvPr>
            <p:ph idx="15"/>
          </p:nvPr>
        </p:nvSpPr>
        <p:spPr>
          <a:xfrm>
            <a:off x="6464300" y="1152000"/>
            <a:ext cx="5307700" cy="4680000"/>
          </a:xfrm>
        </p:spPr>
        <p:txBody>
          <a:bodyPr anchor="b"/>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pic>
        <p:nvPicPr>
          <p:cNvPr id="9" name="Picture 8">
            <a:extLst>
              <a:ext uri="{FF2B5EF4-FFF2-40B4-BE49-F238E27FC236}">
                <a16:creationId xmlns:a16="http://schemas.microsoft.com/office/drawing/2014/main" id="{C3A750C2-08E1-4CD4-8F1C-D23CAAAF3B31}"/>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60728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11340000" cy="468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24" name="Freeform: Shape 23">
            <a:extLst>
              <a:ext uri="{FF2B5EF4-FFF2-40B4-BE49-F238E27FC236}">
                <a16:creationId xmlns:a16="http://schemas.microsoft.com/office/drawing/2014/main" id="{5F6D6B0F-FF8B-4D60-B712-A57904D5502C}"/>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FFF5FB50-33B5-4195-92D6-70891F240926}"/>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25">
            <a:extLst>
              <a:ext uri="{FF2B5EF4-FFF2-40B4-BE49-F238E27FC236}">
                <a16:creationId xmlns:a16="http://schemas.microsoft.com/office/drawing/2014/main" id="{EECD958F-56E9-4A3B-9C25-D5970592C848}"/>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72F4FF18-9272-43AF-912E-B1CF8BF148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Freeform: Shape 27">
            <a:extLst>
              <a:ext uri="{FF2B5EF4-FFF2-40B4-BE49-F238E27FC236}">
                <a16:creationId xmlns:a16="http://schemas.microsoft.com/office/drawing/2014/main" id="{AE9C7EB4-9E81-4394-8C2C-A54BBD15B51D}"/>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Freeform: Shape 28">
            <a:extLst>
              <a:ext uri="{FF2B5EF4-FFF2-40B4-BE49-F238E27FC236}">
                <a16:creationId xmlns:a16="http://schemas.microsoft.com/office/drawing/2014/main" id="{FE681EC0-A139-4B14-89E8-F237CB63D4C9}"/>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9">
            <a:extLst>
              <a:ext uri="{FF2B5EF4-FFF2-40B4-BE49-F238E27FC236}">
                <a16:creationId xmlns:a16="http://schemas.microsoft.com/office/drawing/2014/main" id="{87F87648-ABB4-4C97-BB6D-58342407E9DF}"/>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Freeform: Shape 30">
            <a:extLst>
              <a:ext uri="{FF2B5EF4-FFF2-40B4-BE49-F238E27FC236}">
                <a16:creationId xmlns:a16="http://schemas.microsoft.com/office/drawing/2014/main" id="{0802EFEB-F4DF-4501-91AA-173B60EBBBAA}"/>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Freeform: Shape 31">
            <a:extLst>
              <a:ext uri="{FF2B5EF4-FFF2-40B4-BE49-F238E27FC236}">
                <a16:creationId xmlns:a16="http://schemas.microsoft.com/office/drawing/2014/main" id="{109FE51D-8E02-4ED7-862B-5CF838F7F77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4ECB9E40-5923-4571-9C8E-D7412C1283B2}"/>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E46052C9-826B-47AC-9F6B-3078D4F43748}"/>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5" name="Freeform: Shape 34">
            <a:extLst>
              <a:ext uri="{FF2B5EF4-FFF2-40B4-BE49-F238E27FC236}">
                <a16:creationId xmlns:a16="http://schemas.microsoft.com/office/drawing/2014/main" id="{0C3867F5-4C6F-48BE-9DFF-9046D1FE6771}"/>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Freeform: Shape 35">
            <a:extLst>
              <a:ext uri="{FF2B5EF4-FFF2-40B4-BE49-F238E27FC236}">
                <a16:creationId xmlns:a16="http://schemas.microsoft.com/office/drawing/2014/main" id="{7B0CB40F-9E6F-457D-9C1F-9769BC3AE13E}"/>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Freeform: Shape 36">
            <a:extLst>
              <a:ext uri="{FF2B5EF4-FFF2-40B4-BE49-F238E27FC236}">
                <a16:creationId xmlns:a16="http://schemas.microsoft.com/office/drawing/2014/main" id="{0FCD03E7-2128-4C04-A914-409506646A76}"/>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0" name="Picture 19">
            <a:extLst>
              <a:ext uri="{FF2B5EF4-FFF2-40B4-BE49-F238E27FC236}">
                <a16:creationId xmlns:a16="http://schemas.microsoft.com/office/drawing/2014/main" id="{2604ED2F-8FB9-43B5-BD8C-40063B6EA680}"/>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1734501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E0A84F6-FEAA-4BDD-9282-20006CFE8BD1}"/>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0CD00A51-7C86-40CE-9A85-9305A72856F5}"/>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Freeform: Shape 10">
            <a:extLst>
              <a:ext uri="{FF2B5EF4-FFF2-40B4-BE49-F238E27FC236}">
                <a16:creationId xmlns:a16="http://schemas.microsoft.com/office/drawing/2014/main" id="{72581C84-47AA-4227-BB97-9D73745C6350}"/>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A3D0208D-7363-46C1-93C0-34D5C7CC03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Freeform: Shape 12">
            <a:extLst>
              <a:ext uri="{FF2B5EF4-FFF2-40B4-BE49-F238E27FC236}">
                <a16:creationId xmlns:a16="http://schemas.microsoft.com/office/drawing/2014/main" id="{9BF00BA4-FF52-480A-802E-02DFDD8C7441}"/>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3">
            <a:extLst>
              <a:ext uri="{FF2B5EF4-FFF2-40B4-BE49-F238E27FC236}">
                <a16:creationId xmlns:a16="http://schemas.microsoft.com/office/drawing/2014/main" id="{98FC3C8E-D2F9-46FE-B29F-17C02B89FFCC}"/>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1AC53E23-4CA7-479D-B22A-A5FCB3E5B5F6}"/>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96F0F1DB-0C5F-4895-B71A-86B7D122DD4B}"/>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34BF4B3-A394-4B33-84E8-433CB3F4D710}"/>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B6E11BA4-7EBA-47E5-8E07-57E665A74955}"/>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7A178943-1EAE-4532-95FB-DFD1B8A936ED}"/>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A1603A2C-1F9D-4BAB-BF6C-C411F8898F5A}"/>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D019487C-9065-4D0C-8A4F-0BEC960FF5E1}"/>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21">
            <a:extLst>
              <a:ext uri="{FF2B5EF4-FFF2-40B4-BE49-F238E27FC236}">
                <a16:creationId xmlns:a16="http://schemas.microsoft.com/office/drawing/2014/main" id="{B2E39A85-934A-4BF2-93E3-761989F1B981}"/>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152000"/>
            <a:ext cx="5472000"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7">
            <a:extLst>
              <a:ext uri="{FF2B5EF4-FFF2-40B4-BE49-F238E27FC236}">
                <a16:creationId xmlns:a16="http://schemas.microsoft.com/office/drawing/2014/main" id="{C9E47D86-FD0D-44D0-9B7F-9EDEBD11F9D6}"/>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9" name="Slide Number Placeholder 8">
            <a:extLst>
              <a:ext uri="{FF2B5EF4-FFF2-40B4-BE49-F238E27FC236}">
                <a16:creationId xmlns:a16="http://schemas.microsoft.com/office/drawing/2014/main" id="{0A29F8B3-4723-4928-83E5-76C29D05F2FE}"/>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23" name="Content Placeholder 3">
            <a:extLst>
              <a:ext uri="{FF2B5EF4-FFF2-40B4-BE49-F238E27FC236}">
                <a16:creationId xmlns:a16="http://schemas.microsoft.com/office/drawing/2014/main" id="{94AA1D0D-4A88-48E6-9F92-152A70F621DA}"/>
              </a:ext>
            </a:extLst>
          </p:cNvPr>
          <p:cNvSpPr>
            <a:spLocks noGrp="1"/>
          </p:cNvSpPr>
          <p:nvPr>
            <p:ph sz="half" idx="2"/>
          </p:nvPr>
        </p:nvSpPr>
        <p:spPr>
          <a:xfrm>
            <a:off x="6300384" y="1140847"/>
            <a:ext cx="5471616" cy="503611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pic>
        <p:nvPicPr>
          <p:cNvPr id="24" name="Picture 23">
            <a:extLst>
              <a:ext uri="{FF2B5EF4-FFF2-40B4-BE49-F238E27FC236}">
                <a16:creationId xmlns:a16="http://schemas.microsoft.com/office/drawing/2014/main" id="{91400725-2BA0-4AEC-8878-C9C493FDF55B}"/>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891552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83C9BAF7-A9F4-4666-A96D-E0820914D8A4}"/>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9210B130-61BF-42BB-A9D3-54F0E9975E1E}"/>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8ED4637A-B150-47D5-91AA-5443ECDF24E5}"/>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3" name="Freeform: Shape 12">
            <a:extLst>
              <a:ext uri="{FF2B5EF4-FFF2-40B4-BE49-F238E27FC236}">
                <a16:creationId xmlns:a16="http://schemas.microsoft.com/office/drawing/2014/main" id="{F345A228-3ACD-436B-BAEA-C19CFB995DFF}"/>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3">
            <a:extLst>
              <a:ext uri="{FF2B5EF4-FFF2-40B4-BE49-F238E27FC236}">
                <a16:creationId xmlns:a16="http://schemas.microsoft.com/office/drawing/2014/main" id="{4808980A-AE2C-4B9A-923B-70728FF4B383}"/>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E90E16CE-7F71-45E1-88F3-0F2422E4E14F}"/>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5024FFFC-3734-4C7F-8BB4-1D72D8764C19}"/>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5E243F7-C034-42A6-94F7-39C26EF11897}"/>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7F7416F4-3283-4DFF-BF8E-0F1B10C57C7B}"/>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18">
            <a:extLst>
              <a:ext uri="{FF2B5EF4-FFF2-40B4-BE49-F238E27FC236}">
                <a16:creationId xmlns:a16="http://schemas.microsoft.com/office/drawing/2014/main" id="{4E43006F-FE7C-4D9C-9803-C7A1705E2E29}"/>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40B601BE-5173-46B7-B727-24C354628A9A}"/>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0840A278-AE7C-4997-AAEA-F758452843B7}"/>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21">
            <a:extLst>
              <a:ext uri="{FF2B5EF4-FFF2-40B4-BE49-F238E27FC236}">
                <a16:creationId xmlns:a16="http://schemas.microsoft.com/office/drawing/2014/main" id="{03AE5DE6-4BFB-4DB3-8207-ABE7B804220D}"/>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Freeform: Shape 22">
            <a:extLst>
              <a:ext uri="{FF2B5EF4-FFF2-40B4-BE49-F238E27FC236}">
                <a16:creationId xmlns:a16="http://schemas.microsoft.com/office/drawing/2014/main" id="{06BC0376-95EB-4B85-AD13-AB07742066DC}"/>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3600000" cy="503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p:nvPr>
        </p:nvSpPr>
        <p:spPr>
          <a:xfrm>
            <a:off x="4301550" y="1152000"/>
            <a:ext cx="3600450" cy="50387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10">
            <a:extLst>
              <a:ext uri="{FF2B5EF4-FFF2-40B4-BE49-F238E27FC236}">
                <a16:creationId xmlns:a16="http://schemas.microsoft.com/office/drawing/2014/main" id="{5B4A252E-78C9-4F76-98A4-A4B580AD072A}"/>
              </a:ext>
            </a:extLst>
          </p:cNvPr>
          <p:cNvSpPr>
            <a:spLocks noGrp="1"/>
          </p:cNvSpPr>
          <p:nvPr>
            <p:ph type="body" sz="quarter" idx="13"/>
          </p:nvPr>
        </p:nvSpPr>
        <p:spPr>
          <a:xfrm>
            <a:off x="8171550" y="1152000"/>
            <a:ext cx="3600450" cy="50387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pic>
        <p:nvPicPr>
          <p:cNvPr id="24" name="Picture 23">
            <a:extLst>
              <a:ext uri="{FF2B5EF4-FFF2-40B4-BE49-F238E27FC236}">
                <a16:creationId xmlns:a16="http://schemas.microsoft.com/office/drawing/2014/main" id="{FFB87B0C-B1E3-469F-B946-994EFEC65219}"/>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2654388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2160000" cy="503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p:nvPr>
        </p:nvSpPr>
        <p:spPr>
          <a:xfrm>
            <a:off x="2726412" y="1152525"/>
            <a:ext cx="2160588" cy="50387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p:nvPr>
        </p:nvSpPr>
        <p:spPr>
          <a:xfrm>
            <a:off x="5021412" y="1152525"/>
            <a:ext cx="2160588" cy="50387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p:nvPr>
        </p:nvSpPr>
        <p:spPr>
          <a:xfrm>
            <a:off x="7316412" y="1148060"/>
            <a:ext cx="2160588" cy="50387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16">
            <a:extLst>
              <a:ext uri="{FF2B5EF4-FFF2-40B4-BE49-F238E27FC236}">
                <a16:creationId xmlns:a16="http://schemas.microsoft.com/office/drawing/2014/main" id="{77D6BBBA-F4A3-45D4-91BC-A405FFDC7C3D}"/>
              </a:ext>
            </a:extLst>
          </p:cNvPr>
          <p:cNvSpPr>
            <a:spLocks noGrp="1"/>
          </p:cNvSpPr>
          <p:nvPr>
            <p:ph type="body" sz="quarter" idx="15"/>
          </p:nvPr>
        </p:nvSpPr>
        <p:spPr>
          <a:xfrm>
            <a:off x="9611412" y="1152525"/>
            <a:ext cx="2160588" cy="503872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pic>
        <p:nvPicPr>
          <p:cNvPr id="10" name="Picture 9">
            <a:extLst>
              <a:ext uri="{FF2B5EF4-FFF2-40B4-BE49-F238E27FC236}">
                <a16:creationId xmlns:a16="http://schemas.microsoft.com/office/drawing/2014/main" id="{CBBAEF92-65E6-4576-BB02-DE52CE560446}"/>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974837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3 x Image Bullets Left">
    <p:spTree>
      <p:nvGrpSpPr>
        <p:cNvPr id="1" name=""/>
        <p:cNvGrpSpPr/>
        <p:nvPr/>
      </p:nvGrpSpPr>
      <p:grpSpPr>
        <a:xfrm>
          <a:off x="0" y="0"/>
          <a:ext cx="0" cy="0"/>
          <a:chOff x="0" y="0"/>
          <a:chExt cx="0" cy="0"/>
        </a:xfrm>
      </p:grpSpPr>
      <p:sp>
        <p:nvSpPr>
          <p:cNvPr id="20" name="Oval 19">
            <a:extLst>
              <a:ext uri="{FF2B5EF4-FFF2-40B4-BE49-F238E27FC236}">
                <a16:creationId xmlns:a16="http://schemas.microsoft.com/office/drawing/2014/main" id="{019D3C0C-316D-A045-BC1B-D508718E47A9}"/>
              </a:ext>
            </a:extLst>
          </p:cNvPr>
          <p:cNvSpPr>
            <a:spLocks noChangeAspect="1"/>
          </p:cNvSpPr>
          <p:nvPr userDrawn="1"/>
        </p:nvSpPr>
        <p:spPr>
          <a:xfrm>
            <a:off x="3050592"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Oval 21">
            <a:extLst>
              <a:ext uri="{FF2B5EF4-FFF2-40B4-BE49-F238E27FC236}">
                <a16:creationId xmlns:a16="http://schemas.microsoft.com/office/drawing/2014/main" id="{56D90BAC-4672-454F-9B98-7A6F31D7B3F7}"/>
              </a:ext>
            </a:extLst>
          </p:cNvPr>
          <p:cNvSpPr>
            <a:spLocks noChangeAspect="1"/>
          </p:cNvSpPr>
          <p:nvPr userDrawn="1"/>
        </p:nvSpPr>
        <p:spPr>
          <a:xfrm>
            <a:off x="5345060"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Oval 25">
            <a:extLst>
              <a:ext uri="{FF2B5EF4-FFF2-40B4-BE49-F238E27FC236}">
                <a16:creationId xmlns:a16="http://schemas.microsoft.com/office/drawing/2014/main" id="{21146660-9CB0-D241-ACBC-5C0A9FC8AD1A}"/>
              </a:ext>
            </a:extLst>
          </p:cNvPr>
          <p:cNvSpPr>
            <a:spLocks noChangeAspect="1"/>
          </p:cNvSpPr>
          <p:nvPr userDrawn="1"/>
        </p:nvSpPr>
        <p:spPr>
          <a:xfrm>
            <a:off x="759111" y="2030748"/>
            <a:ext cx="1508760" cy="15087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Picture Placeholder 3">
            <a:extLst>
              <a:ext uri="{FF2B5EF4-FFF2-40B4-BE49-F238E27FC236}">
                <a16:creationId xmlns:a16="http://schemas.microsoft.com/office/drawing/2014/main" id="{831AC394-0DDA-6F4A-B2D3-6D95CD866486}"/>
              </a:ext>
            </a:extLst>
          </p:cNvPr>
          <p:cNvSpPr>
            <a:spLocks noGrp="1"/>
          </p:cNvSpPr>
          <p:nvPr>
            <p:ph type="pic" sz="quarter" idx="27"/>
          </p:nvPr>
        </p:nvSpPr>
        <p:spPr>
          <a:xfrm>
            <a:off x="1086454" y="2358091"/>
            <a:ext cx="854075" cy="854075"/>
          </a:xfrm>
        </p:spPr>
        <p:txBody>
          <a:bodyPr/>
          <a:lstStyle>
            <a:lvl1pPr marL="0" indent="0">
              <a:buNone/>
              <a:defRPr/>
            </a:lvl1pPr>
          </a:lstStyle>
          <a:p>
            <a:r>
              <a:rPr lang="en-US" noProof="0"/>
              <a:t>Click icon to add picture</a:t>
            </a:r>
            <a:endParaRPr lang="en-US" noProof="0" dirty="0"/>
          </a:p>
        </p:txBody>
      </p:sp>
      <p:sp>
        <p:nvSpPr>
          <p:cNvPr id="28" name="Picture Placeholder 3">
            <a:extLst>
              <a:ext uri="{FF2B5EF4-FFF2-40B4-BE49-F238E27FC236}">
                <a16:creationId xmlns:a16="http://schemas.microsoft.com/office/drawing/2014/main" id="{B1A58D5B-A4BA-F446-90DA-1B6B207869A8}"/>
              </a:ext>
            </a:extLst>
          </p:cNvPr>
          <p:cNvSpPr>
            <a:spLocks noGrp="1"/>
          </p:cNvSpPr>
          <p:nvPr>
            <p:ph type="pic" sz="quarter" idx="28"/>
          </p:nvPr>
        </p:nvSpPr>
        <p:spPr>
          <a:xfrm>
            <a:off x="3380176" y="2358091"/>
            <a:ext cx="854075" cy="854075"/>
          </a:xfrm>
        </p:spPr>
        <p:txBody>
          <a:bodyPr/>
          <a:lstStyle>
            <a:lvl1pPr marL="0" indent="0">
              <a:buNone/>
              <a:defRPr/>
            </a:lvl1pPr>
          </a:lstStyle>
          <a:p>
            <a:r>
              <a:rPr lang="en-US" noProof="0"/>
              <a:t>Click icon to add picture</a:t>
            </a:r>
            <a:endParaRPr lang="en-US" noProof="0" dirty="0"/>
          </a:p>
        </p:txBody>
      </p:sp>
      <p:sp>
        <p:nvSpPr>
          <p:cNvPr id="29" name="Picture Placeholder 3">
            <a:extLst>
              <a:ext uri="{FF2B5EF4-FFF2-40B4-BE49-F238E27FC236}">
                <a16:creationId xmlns:a16="http://schemas.microsoft.com/office/drawing/2014/main" id="{7912C149-C249-1940-AF83-360853E78C26}"/>
              </a:ext>
            </a:extLst>
          </p:cNvPr>
          <p:cNvSpPr>
            <a:spLocks noGrp="1"/>
          </p:cNvSpPr>
          <p:nvPr>
            <p:ph type="pic" sz="quarter" idx="29"/>
          </p:nvPr>
        </p:nvSpPr>
        <p:spPr>
          <a:xfrm>
            <a:off x="5673898" y="2358091"/>
            <a:ext cx="854075" cy="854075"/>
          </a:xfrm>
        </p:spPr>
        <p:txBody>
          <a:bodyPr/>
          <a:lstStyle>
            <a:lvl1pPr marL="0" indent="0">
              <a:buNone/>
              <a:defRPr/>
            </a:lvl1pPr>
          </a:lstStyle>
          <a:p>
            <a:r>
              <a:rPr lang="en-US" noProof="0"/>
              <a:t>Click icon to add picture</a:t>
            </a:r>
            <a:endParaRPr lang="en-US" noProof="0" dirty="0"/>
          </a:p>
        </p:txBody>
      </p:sp>
      <p:sp>
        <p:nvSpPr>
          <p:cNvPr id="42" name="Rectangle 41">
            <a:extLst>
              <a:ext uri="{FF2B5EF4-FFF2-40B4-BE49-F238E27FC236}">
                <a16:creationId xmlns:a16="http://schemas.microsoft.com/office/drawing/2014/main" id="{D24854E3-04DE-4154-AD8A-9F8AC3E4EE33}"/>
              </a:ext>
            </a:extLst>
          </p:cNvPr>
          <p:cNvSpPr/>
          <p:nvPr userDrawn="1"/>
        </p:nvSpPr>
        <p:spPr>
          <a:xfrm>
            <a:off x="7632650" y="86714"/>
            <a:ext cx="4472635" cy="6684572"/>
          </a:xfrm>
          <a:prstGeom prst="rect">
            <a:avLst/>
          </a:prstGeom>
          <a:gradFill>
            <a:gsLst>
              <a:gs pos="0">
                <a:schemeClr val="tx1">
                  <a:alpha val="0"/>
                </a:schemeClr>
              </a:gs>
              <a:gs pos="100000">
                <a:schemeClr val="tx1">
                  <a:alpha val="31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1" name="Picture Placeholder 40">
            <a:extLst>
              <a:ext uri="{FF2B5EF4-FFF2-40B4-BE49-F238E27FC236}">
                <a16:creationId xmlns:a16="http://schemas.microsoft.com/office/drawing/2014/main" id="{5BDD2BB3-B6A3-404C-846E-13E06B2F1662}"/>
              </a:ext>
            </a:extLst>
          </p:cNvPr>
          <p:cNvSpPr>
            <a:spLocks noGrp="1"/>
          </p:cNvSpPr>
          <p:nvPr>
            <p:ph type="pic" sz="quarter" idx="25" hasCustomPrompt="1"/>
          </p:nvPr>
        </p:nvSpPr>
        <p:spPr>
          <a:xfrm>
            <a:off x="7632650" y="86714"/>
            <a:ext cx="4472635" cy="6478538"/>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a:solidFill>
            <a:schemeClr val="bg1">
              <a:lumMod val="95000"/>
            </a:schemeClr>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i="1">
                <a:latin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dirty="0"/>
              <a:t>Insert or Drag and Drop Image Here</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726075" y="4688112"/>
            <a:ext cx="2160588" cy="900000"/>
          </a:xfrm>
        </p:spPr>
        <p:txBody>
          <a:bodyPr/>
          <a:lstStyle>
            <a:lvl1pPr marL="0" indent="0" algn="ctr">
              <a:buNone/>
              <a:defRPr sz="1600"/>
            </a:lvl1pPr>
          </a:lstStyle>
          <a:p>
            <a:pPr lvl="0"/>
            <a:r>
              <a:rPr lang="en-US" noProof="0"/>
              <a:t>Bullet Description</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5020543" y="4688112"/>
            <a:ext cx="2160588" cy="900000"/>
          </a:xfrm>
        </p:spPr>
        <p:txBody>
          <a:bodyPr/>
          <a:lstStyle>
            <a:lvl1pPr marL="0" indent="0" algn="ctr">
              <a:buNone/>
              <a:defRPr sz="1600"/>
            </a:lvl1pPr>
          </a:lstStyle>
          <a:p>
            <a:pPr lvl="0"/>
            <a:r>
              <a:rPr lang="en-US" noProof="0"/>
              <a:t>Bullet Description</a:t>
            </a:r>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31800" y="3926334"/>
            <a:ext cx="2160000" cy="504000"/>
          </a:xfrm>
        </p:spPr>
        <p:txBody>
          <a:bodyPr/>
          <a:lstStyle>
            <a:lvl1pPr marL="0" indent="0" algn="ctr">
              <a:buNone/>
              <a:defRPr b="1">
                <a:latin typeface="+mj-lt"/>
              </a:defRPr>
            </a:lvl1pPr>
          </a:lstStyle>
          <a:p>
            <a:pPr lvl="0"/>
            <a:r>
              <a:rPr lang="en-US" noProof="0"/>
              <a:t>Bullet 1</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726076" y="3926335"/>
            <a:ext cx="2160587" cy="504000"/>
          </a:xfrm>
        </p:spPr>
        <p:txBody>
          <a:bodyPr/>
          <a:lstStyle>
            <a:lvl1pPr marL="0" indent="0" algn="ctr">
              <a:buNone/>
              <a:defRPr b="1">
                <a:latin typeface="+mj-lt"/>
              </a:defRPr>
            </a:lvl1pPr>
          </a:lstStyle>
          <a:p>
            <a:pPr lvl="0"/>
            <a:r>
              <a:rPr lang="en-US" noProof="0"/>
              <a:t>Bullet 2</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5020543" y="3926335"/>
            <a:ext cx="2160588" cy="504000"/>
          </a:xfrm>
        </p:spPr>
        <p:txBody>
          <a:bodyPr/>
          <a:lstStyle>
            <a:lvl1pPr marL="0" indent="0" algn="ctr">
              <a:buNone/>
              <a:defRPr b="1">
                <a:latin typeface="+mj-lt"/>
              </a:defRPr>
            </a:lvl1pPr>
          </a:lstStyle>
          <a:p>
            <a:pPr lvl="0"/>
            <a:r>
              <a:rPr lang="en-US" noProof="0"/>
              <a:t>Bullet 3</a:t>
            </a:r>
          </a:p>
        </p:txBody>
      </p:sp>
      <p:sp>
        <p:nvSpPr>
          <p:cNvPr id="21" name="Text Placeholder 20">
            <a:extLst>
              <a:ext uri="{FF2B5EF4-FFF2-40B4-BE49-F238E27FC236}">
                <a16:creationId xmlns:a16="http://schemas.microsoft.com/office/drawing/2014/main" id="{DA4566DA-C848-4A27-BBC8-722932FFD7F6}"/>
              </a:ext>
            </a:extLst>
          </p:cNvPr>
          <p:cNvSpPr>
            <a:spLocks noGrp="1"/>
          </p:cNvSpPr>
          <p:nvPr>
            <p:ph type="body" sz="quarter" idx="21" hasCustomPrompt="1"/>
          </p:nvPr>
        </p:nvSpPr>
        <p:spPr>
          <a:xfrm>
            <a:off x="432094" y="4683350"/>
            <a:ext cx="2160000" cy="900000"/>
          </a:xfrm>
        </p:spPr>
        <p:txBody>
          <a:bodyPr/>
          <a:lstStyle>
            <a:lvl1pPr marL="0" indent="0" algn="ctr">
              <a:buNone/>
              <a:defRPr sz="1600"/>
            </a:lvl1pPr>
          </a:lstStyle>
          <a:p>
            <a:pPr lvl="0"/>
            <a:r>
              <a:rPr lang="en-US" noProof="0"/>
              <a:t>Bullet Description</a:t>
            </a:r>
          </a:p>
        </p:txBody>
      </p:sp>
      <p:sp>
        <p:nvSpPr>
          <p:cNvPr id="51" name="Octagon 50">
            <a:extLst>
              <a:ext uri="{FF2B5EF4-FFF2-40B4-BE49-F238E27FC236}">
                <a16:creationId xmlns:a16="http://schemas.microsoft.com/office/drawing/2014/main" id="{758B0359-60B9-4D73-825D-ACE303A61C50}"/>
              </a:ext>
            </a:extLst>
          </p:cNvPr>
          <p:cNvSpPr/>
          <p:nvPr userDrawn="1"/>
        </p:nvSpPr>
        <p:spPr>
          <a:xfrm rot="1361022">
            <a:off x="11394972" y="6053793"/>
            <a:ext cx="634795" cy="634795"/>
          </a:xfrm>
          <a:prstGeom prst="octagon">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2" name="Oval 51">
            <a:extLst>
              <a:ext uri="{FF2B5EF4-FFF2-40B4-BE49-F238E27FC236}">
                <a16:creationId xmlns:a16="http://schemas.microsoft.com/office/drawing/2014/main" id="{09921541-DECE-43BB-BF92-A4B5D5EE5469}"/>
              </a:ext>
            </a:extLst>
          </p:cNvPr>
          <p:cNvSpPr/>
          <p:nvPr userDrawn="1"/>
        </p:nvSpPr>
        <p:spPr>
          <a:xfrm>
            <a:off x="11533871" y="6185902"/>
            <a:ext cx="73515" cy="735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accent1"/>
              </a:solidFill>
            </a:endParaRPr>
          </a:p>
        </p:txBody>
      </p:sp>
      <p:sp>
        <p:nvSpPr>
          <p:cNvPr id="53" name="Oval 52">
            <a:extLst>
              <a:ext uri="{FF2B5EF4-FFF2-40B4-BE49-F238E27FC236}">
                <a16:creationId xmlns:a16="http://schemas.microsoft.com/office/drawing/2014/main" id="{83095B3B-1284-4E49-BE50-9C84BE7E58B6}"/>
              </a:ext>
            </a:extLst>
          </p:cNvPr>
          <p:cNvSpPr/>
          <p:nvPr userDrawn="1"/>
        </p:nvSpPr>
        <p:spPr>
          <a:xfrm>
            <a:off x="11892084" y="6561525"/>
            <a:ext cx="100439" cy="1004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4" name="Oval 53">
            <a:extLst>
              <a:ext uri="{FF2B5EF4-FFF2-40B4-BE49-F238E27FC236}">
                <a16:creationId xmlns:a16="http://schemas.microsoft.com/office/drawing/2014/main" id="{7491DD10-64CD-40CA-A0BB-397696C0C168}"/>
              </a:ext>
            </a:extLst>
          </p:cNvPr>
          <p:cNvSpPr/>
          <p:nvPr userDrawn="1"/>
        </p:nvSpPr>
        <p:spPr>
          <a:xfrm>
            <a:off x="11342875" y="5990144"/>
            <a:ext cx="260512" cy="26051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accent1"/>
              </a:solidFill>
            </a:endParaRPr>
          </a:p>
        </p:txBody>
      </p:sp>
      <p:sp>
        <p:nvSpPr>
          <p:cNvPr id="55" name="Slide Number Placeholder 54">
            <a:extLst>
              <a:ext uri="{FF2B5EF4-FFF2-40B4-BE49-F238E27FC236}">
                <a16:creationId xmlns:a16="http://schemas.microsoft.com/office/drawing/2014/main" id="{8702E81C-40F0-489E-8339-0139157E6327}"/>
              </a:ext>
            </a:extLst>
          </p:cNvPr>
          <p:cNvSpPr>
            <a:spLocks noGrp="1"/>
          </p:cNvSpPr>
          <p:nvPr>
            <p:ph type="sldNum" sz="quarter" idx="26"/>
          </p:nvPr>
        </p:nvSpPr>
        <p:spPr/>
        <p:txBody>
          <a:bodyPr/>
          <a:lstStyle/>
          <a:p>
            <a:fld id="{19B51A1E-902D-48AF-9020-955120F399B6}" type="slidenum">
              <a:rPr lang="en-US" noProof="0" smtClean="0"/>
              <a:pPr/>
              <a:t>‹#›</a:t>
            </a:fld>
            <a:endParaRPr lang="en-US" noProof="0" dirty="0"/>
          </a:p>
        </p:txBody>
      </p:sp>
      <p:cxnSp>
        <p:nvCxnSpPr>
          <p:cNvPr id="23" name="Straight Connector 22" descr="First divider line on slide">
            <a:extLst>
              <a:ext uri="{FF2B5EF4-FFF2-40B4-BE49-F238E27FC236}">
                <a16:creationId xmlns:a16="http://schemas.microsoft.com/office/drawing/2014/main" id="{7FE1F4E8-B411-4807-9D24-A045EE06CFD9}"/>
              </a:ext>
              <a:ext uri="{C183D7F6-B498-43B3-948B-1728B52AA6E4}">
                <adec:decorative xmlns:adec="http://schemas.microsoft.com/office/drawing/2017/decorative" val="1"/>
              </a:ext>
            </a:extLst>
          </p:cNvPr>
          <p:cNvCxnSpPr>
            <a:cxnSpLocks/>
          </p:cNvCxnSpPr>
          <p:nvPr userDrawn="1"/>
        </p:nvCxnSpPr>
        <p:spPr>
          <a:xfrm>
            <a:off x="2659047" y="2052013"/>
            <a:ext cx="0" cy="14874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descr="Second divider line on slide">
            <a:extLst>
              <a:ext uri="{FF2B5EF4-FFF2-40B4-BE49-F238E27FC236}">
                <a16:creationId xmlns:a16="http://schemas.microsoft.com/office/drawing/2014/main" id="{8C3F648E-45E5-403C-973E-2BEED634B269}"/>
              </a:ext>
              <a:ext uri="{C183D7F6-B498-43B3-948B-1728B52AA6E4}">
                <adec:decorative xmlns:adec="http://schemas.microsoft.com/office/drawing/2017/decorative" val="1"/>
              </a:ext>
            </a:extLst>
          </p:cNvPr>
          <p:cNvCxnSpPr>
            <a:cxnSpLocks/>
          </p:cNvCxnSpPr>
          <p:nvPr userDrawn="1"/>
        </p:nvCxnSpPr>
        <p:spPr>
          <a:xfrm>
            <a:off x="4953541" y="2052013"/>
            <a:ext cx="0" cy="148749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F92D1B2D-3277-4EC8-BDA3-A396DF4D9DD9}"/>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1284313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3 x Image Bullets Right">
    <p:spTree>
      <p:nvGrpSpPr>
        <p:cNvPr id="1" name=""/>
        <p:cNvGrpSpPr/>
        <p:nvPr/>
      </p:nvGrpSpPr>
      <p:grpSpPr>
        <a:xfrm>
          <a:off x="0" y="0"/>
          <a:ext cx="0" cy="0"/>
          <a:chOff x="0" y="0"/>
          <a:chExt cx="0" cy="0"/>
        </a:xfrm>
      </p:grpSpPr>
      <p:sp>
        <p:nvSpPr>
          <p:cNvPr id="35" name="Oval 34">
            <a:extLst>
              <a:ext uri="{FF2B5EF4-FFF2-40B4-BE49-F238E27FC236}">
                <a16:creationId xmlns:a16="http://schemas.microsoft.com/office/drawing/2014/main" id="{22F44C7F-FA9B-CB41-B5C2-6A40A969176A}"/>
              </a:ext>
            </a:extLst>
          </p:cNvPr>
          <p:cNvSpPr>
            <a:spLocks noChangeAspect="1"/>
          </p:cNvSpPr>
          <p:nvPr userDrawn="1"/>
        </p:nvSpPr>
        <p:spPr>
          <a:xfrm>
            <a:off x="7065918" y="1366589"/>
            <a:ext cx="1371600" cy="1371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Oval 32">
            <a:extLst>
              <a:ext uri="{FF2B5EF4-FFF2-40B4-BE49-F238E27FC236}">
                <a16:creationId xmlns:a16="http://schemas.microsoft.com/office/drawing/2014/main" id="{0ACFECE1-DAAF-5642-BD0B-7A8FE9D241D9}"/>
              </a:ext>
            </a:extLst>
          </p:cNvPr>
          <p:cNvSpPr>
            <a:spLocks noChangeAspect="1"/>
          </p:cNvSpPr>
          <p:nvPr userDrawn="1"/>
        </p:nvSpPr>
        <p:spPr>
          <a:xfrm>
            <a:off x="7065918" y="2931225"/>
            <a:ext cx="1371600" cy="1371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Oval 33">
            <a:extLst>
              <a:ext uri="{FF2B5EF4-FFF2-40B4-BE49-F238E27FC236}">
                <a16:creationId xmlns:a16="http://schemas.microsoft.com/office/drawing/2014/main" id="{90294551-87F8-DE4F-B54E-8231A9CAF5BF}"/>
              </a:ext>
            </a:extLst>
          </p:cNvPr>
          <p:cNvSpPr>
            <a:spLocks noChangeAspect="1"/>
          </p:cNvSpPr>
          <p:nvPr userDrawn="1"/>
        </p:nvSpPr>
        <p:spPr>
          <a:xfrm>
            <a:off x="7065918" y="4495861"/>
            <a:ext cx="1371600" cy="1371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2" name="Rectangle 41">
            <a:extLst>
              <a:ext uri="{FF2B5EF4-FFF2-40B4-BE49-F238E27FC236}">
                <a16:creationId xmlns:a16="http://schemas.microsoft.com/office/drawing/2014/main" id="{D24854E3-04DE-4154-AD8A-9F8AC3E4EE33}"/>
              </a:ext>
            </a:extLst>
          </p:cNvPr>
          <p:cNvSpPr/>
          <p:nvPr userDrawn="1"/>
        </p:nvSpPr>
        <p:spPr>
          <a:xfrm>
            <a:off x="105351" y="86714"/>
            <a:ext cx="6208363" cy="6684572"/>
          </a:xfrm>
          <a:prstGeom prst="rect">
            <a:avLst/>
          </a:prstGeom>
          <a:gradFill>
            <a:gsLst>
              <a:gs pos="0">
                <a:schemeClr val="tx1">
                  <a:alpha val="0"/>
                </a:schemeClr>
              </a:gs>
              <a:gs pos="100000">
                <a:schemeClr val="tx1">
                  <a:alpha val="31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Picture Placeholder 19">
            <a:extLst>
              <a:ext uri="{FF2B5EF4-FFF2-40B4-BE49-F238E27FC236}">
                <a16:creationId xmlns:a16="http://schemas.microsoft.com/office/drawing/2014/main" id="{BDDC1CFF-7E89-421D-9524-BB3AECAFE005}"/>
              </a:ext>
            </a:extLst>
          </p:cNvPr>
          <p:cNvSpPr>
            <a:spLocks noGrp="1"/>
          </p:cNvSpPr>
          <p:nvPr>
            <p:ph type="pic" sz="quarter" idx="27" hasCustomPrompt="1"/>
          </p:nvPr>
        </p:nvSpPr>
        <p:spPr>
          <a:xfrm>
            <a:off x="105351" y="496139"/>
            <a:ext cx="6208364" cy="6275148"/>
          </a:xfrm>
          <a:custGeom>
            <a:avLst/>
            <a:gdLst>
              <a:gd name="connsiteX0" fmla="*/ 0 w 4441248"/>
              <a:gd name="connsiteY0" fmla="*/ 5980106 h 6321393"/>
              <a:gd name="connsiteX1" fmla="*/ 1034410 w 4441248"/>
              <a:gd name="connsiteY1" fmla="*/ 6048613 h 6321393"/>
              <a:gd name="connsiteX2" fmla="*/ 1778431 w 4441248"/>
              <a:gd name="connsiteY2" fmla="*/ 6321393 h 6321393"/>
              <a:gd name="connsiteX3" fmla="*/ 0 w 4441248"/>
              <a:gd name="connsiteY3" fmla="*/ 6321393 h 6321393"/>
              <a:gd name="connsiteX4" fmla="*/ 2269200 w 4441248"/>
              <a:gd name="connsiteY4" fmla="*/ 5443908 h 6321393"/>
              <a:gd name="connsiteX5" fmla="*/ 2395460 w 4441248"/>
              <a:gd name="connsiteY5" fmla="*/ 5885070 h 6321393"/>
              <a:gd name="connsiteX6" fmla="*/ 1997461 w 4441248"/>
              <a:gd name="connsiteY6" fmla="*/ 6195222 h 6321393"/>
              <a:gd name="connsiteX7" fmla="*/ 1526609 w 4441248"/>
              <a:gd name="connsiteY7" fmla="*/ 5931629 h 6321393"/>
              <a:gd name="connsiteX8" fmla="*/ 4441248 w 4441248"/>
              <a:gd name="connsiteY8" fmla="*/ 4283292 h 6321393"/>
              <a:gd name="connsiteX9" fmla="*/ 4441248 w 4441248"/>
              <a:gd name="connsiteY9" fmla="*/ 6321393 h 6321393"/>
              <a:gd name="connsiteX10" fmla="*/ 2296366 w 4441248"/>
              <a:gd name="connsiteY10" fmla="*/ 6321393 h 6321393"/>
              <a:gd name="connsiteX11" fmla="*/ 2056375 w 4441248"/>
              <a:gd name="connsiteY11" fmla="*/ 6224358 h 6321393"/>
              <a:gd name="connsiteX12" fmla="*/ 0 w 4441248"/>
              <a:gd name="connsiteY12" fmla="*/ 2359561 h 6321393"/>
              <a:gd name="connsiteX13" fmla="*/ 828613 w 4441248"/>
              <a:gd name="connsiteY13" fmla="*/ 2588947 h 6321393"/>
              <a:gd name="connsiteX14" fmla="*/ 0 w 4441248"/>
              <a:gd name="connsiteY14" fmla="*/ 3479506 h 6321393"/>
              <a:gd name="connsiteX15" fmla="*/ 3025930 w 4441248"/>
              <a:gd name="connsiteY15" fmla="*/ 144202 h 6321393"/>
              <a:gd name="connsiteX16" fmla="*/ 4441248 w 4441248"/>
              <a:gd name="connsiteY16" fmla="*/ 1340385 h 6321393"/>
              <a:gd name="connsiteX17" fmla="*/ 4441248 w 4441248"/>
              <a:gd name="connsiteY17" fmla="*/ 4098899 h 6321393"/>
              <a:gd name="connsiteX18" fmla="*/ 1417099 w 4441248"/>
              <a:gd name="connsiteY18" fmla="*/ 5846153 h 6321393"/>
              <a:gd name="connsiteX19" fmla="*/ 0 w 4441248"/>
              <a:gd name="connsiteY19" fmla="*/ 5428711 h 6321393"/>
              <a:gd name="connsiteX20" fmla="*/ 0 w 4441248"/>
              <a:gd name="connsiteY20" fmla="*/ 3724470 h 6321393"/>
              <a:gd name="connsiteX21" fmla="*/ 2684090 w 4441248"/>
              <a:gd name="connsiteY21" fmla="*/ 0 h 6321393"/>
              <a:gd name="connsiteX22" fmla="*/ 2784132 w 4441248"/>
              <a:gd name="connsiteY22" fmla="*/ 186781 h 6321393"/>
              <a:gd name="connsiteX23" fmla="*/ 1027256 w 4441248"/>
              <a:gd name="connsiteY23" fmla="*/ 2337985 h 6321393"/>
              <a:gd name="connsiteX24" fmla="*/ 451581 w 4441248"/>
              <a:gd name="connsiteY24" fmla="*/ 2265656 h 6321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441248" h="6321393">
                <a:moveTo>
                  <a:pt x="0" y="5980106"/>
                </a:moveTo>
                <a:lnTo>
                  <a:pt x="1034410" y="6048613"/>
                </a:lnTo>
                <a:lnTo>
                  <a:pt x="1778431" y="6321393"/>
                </a:lnTo>
                <a:lnTo>
                  <a:pt x="0" y="6321393"/>
                </a:lnTo>
                <a:close/>
                <a:moveTo>
                  <a:pt x="2269200" y="5443908"/>
                </a:moveTo>
                <a:lnTo>
                  <a:pt x="2395460" y="5885070"/>
                </a:lnTo>
                <a:lnTo>
                  <a:pt x="1997461" y="6195222"/>
                </a:lnTo>
                <a:lnTo>
                  <a:pt x="1526609" y="5931629"/>
                </a:lnTo>
                <a:close/>
                <a:moveTo>
                  <a:pt x="4441248" y="4283292"/>
                </a:moveTo>
                <a:lnTo>
                  <a:pt x="4441248" y="6321393"/>
                </a:lnTo>
                <a:lnTo>
                  <a:pt x="2296366" y="6321393"/>
                </a:lnTo>
                <a:lnTo>
                  <a:pt x="2056375" y="6224358"/>
                </a:lnTo>
                <a:close/>
                <a:moveTo>
                  <a:pt x="0" y="2359561"/>
                </a:moveTo>
                <a:lnTo>
                  <a:pt x="828613" y="2588947"/>
                </a:lnTo>
                <a:lnTo>
                  <a:pt x="0" y="3479506"/>
                </a:lnTo>
                <a:close/>
                <a:moveTo>
                  <a:pt x="3025930" y="144202"/>
                </a:moveTo>
                <a:lnTo>
                  <a:pt x="4441248" y="1340385"/>
                </a:lnTo>
                <a:lnTo>
                  <a:pt x="4441248" y="4098899"/>
                </a:lnTo>
                <a:lnTo>
                  <a:pt x="1417099" y="5846153"/>
                </a:lnTo>
                <a:lnTo>
                  <a:pt x="0" y="5428711"/>
                </a:lnTo>
                <a:lnTo>
                  <a:pt x="0" y="3724470"/>
                </a:lnTo>
                <a:close/>
                <a:moveTo>
                  <a:pt x="2684090" y="0"/>
                </a:moveTo>
                <a:lnTo>
                  <a:pt x="2784132" y="186781"/>
                </a:lnTo>
                <a:lnTo>
                  <a:pt x="1027256" y="2337985"/>
                </a:lnTo>
                <a:lnTo>
                  <a:pt x="451581" y="2265656"/>
                </a:lnTo>
                <a:close/>
              </a:path>
            </a:pathLst>
          </a:custGeom>
          <a:solidFill>
            <a:schemeClr val="bg1">
              <a:lumMod val="95000"/>
            </a:schemeClr>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i="1">
                <a:latin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dirty="0"/>
              <a:t>Insert or Drag and Drop Image Here</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7068457" y="432000"/>
            <a:ext cx="4703542" cy="432000"/>
          </a:xfrm>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8768283" y="3582825"/>
            <a:ext cx="3002400" cy="720000"/>
          </a:xfrm>
        </p:spPr>
        <p:txBody>
          <a:bodyPr/>
          <a:lstStyle>
            <a:lvl1pPr marL="0" indent="0" algn="l">
              <a:buNone/>
              <a:defRPr sz="1600"/>
            </a:lvl1pPr>
          </a:lstStyle>
          <a:p>
            <a:pPr lvl="0"/>
            <a:r>
              <a:rPr lang="en-US" noProof="0"/>
              <a:t>Bullet Description</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8768283" y="5147461"/>
            <a:ext cx="3002400" cy="720000"/>
          </a:xfrm>
        </p:spPr>
        <p:txBody>
          <a:bodyPr/>
          <a:lstStyle>
            <a:lvl1pPr marL="0" indent="0" algn="l">
              <a:buNone/>
              <a:defRPr sz="1600"/>
            </a:lvl1pPr>
          </a:lstStyle>
          <a:p>
            <a:pPr lvl="0"/>
            <a:r>
              <a:rPr lang="en-US" noProof="0"/>
              <a:t>Bullet Description</a:t>
            </a:r>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8768283" y="1369128"/>
            <a:ext cx="3002400" cy="432000"/>
          </a:xfrm>
        </p:spPr>
        <p:txBody>
          <a:bodyPr/>
          <a:lstStyle>
            <a:lvl1pPr marL="0" indent="0" algn="l">
              <a:buNone/>
              <a:defRPr b="1">
                <a:latin typeface="+mj-lt"/>
              </a:defRPr>
            </a:lvl1pPr>
          </a:lstStyle>
          <a:p>
            <a:pPr lvl="0"/>
            <a:r>
              <a:rPr lang="en-US" noProof="0"/>
              <a:t>Bullet 1</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8768283" y="2933764"/>
            <a:ext cx="3002400" cy="432000"/>
          </a:xfrm>
        </p:spPr>
        <p:txBody>
          <a:bodyPr/>
          <a:lstStyle>
            <a:lvl1pPr marL="0" indent="0" algn="l">
              <a:buNone/>
              <a:defRPr b="1">
                <a:latin typeface="+mj-lt"/>
              </a:defRPr>
            </a:lvl1pPr>
          </a:lstStyle>
          <a:p>
            <a:pPr lvl="0"/>
            <a:r>
              <a:rPr lang="en-US" noProof="0"/>
              <a:t>Bullet 2</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8768283" y="4498400"/>
            <a:ext cx="3002400" cy="432000"/>
          </a:xfrm>
        </p:spPr>
        <p:txBody>
          <a:bodyPr/>
          <a:lstStyle>
            <a:lvl1pPr marL="0" indent="0" algn="l">
              <a:buNone/>
              <a:defRPr b="1">
                <a:latin typeface="+mj-lt"/>
              </a:defRPr>
            </a:lvl1pPr>
          </a:lstStyle>
          <a:p>
            <a:pPr lvl="0"/>
            <a:r>
              <a:rPr lang="en-US" noProof="0"/>
              <a:t>Bullet 3</a:t>
            </a:r>
          </a:p>
        </p:txBody>
      </p:sp>
      <p:sp>
        <p:nvSpPr>
          <p:cNvPr id="21" name="Text Placeholder 20">
            <a:extLst>
              <a:ext uri="{FF2B5EF4-FFF2-40B4-BE49-F238E27FC236}">
                <a16:creationId xmlns:a16="http://schemas.microsoft.com/office/drawing/2014/main" id="{DA4566DA-C848-4A27-BBC8-722932FFD7F6}"/>
              </a:ext>
            </a:extLst>
          </p:cNvPr>
          <p:cNvSpPr>
            <a:spLocks noGrp="1"/>
          </p:cNvSpPr>
          <p:nvPr>
            <p:ph type="body" sz="quarter" idx="21" hasCustomPrompt="1"/>
          </p:nvPr>
        </p:nvSpPr>
        <p:spPr>
          <a:xfrm>
            <a:off x="8768283" y="1975094"/>
            <a:ext cx="3002400" cy="720000"/>
          </a:xfrm>
        </p:spPr>
        <p:txBody>
          <a:bodyPr/>
          <a:lstStyle>
            <a:lvl1pPr marL="0" indent="0" algn="l">
              <a:buNone/>
              <a:defRPr sz="1600"/>
            </a:lvl1pPr>
          </a:lstStyle>
          <a:p>
            <a:pPr lvl="0"/>
            <a:r>
              <a:rPr lang="en-US" noProof="0"/>
              <a:t>Bullet Description</a:t>
            </a:r>
          </a:p>
        </p:txBody>
      </p:sp>
      <p:sp>
        <p:nvSpPr>
          <p:cNvPr id="52" name="Oval 51">
            <a:extLst>
              <a:ext uri="{FF2B5EF4-FFF2-40B4-BE49-F238E27FC236}">
                <a16:creationId xmlns:a16="http://schemas.microsoft.com/office/drawing/2014/main" id="{09921541-DECE-43BB-BF92-A4B5D5EE5469}"/>
              </a:ext>
            </a:extLst>
          </p:cNvPr>
          <p:cNvSpPr/>
          <p:nvPr userDrawn="1"/>
        </p:nvSpPr>
        <p:spPr>
          <a:xfrm>
            <a:off x="11533871" y="6185902"/>
            <a:ext cx="73515" cy="735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accent1"/>
              </a:solidFill>
            </a:endParaRPr>
          </a:p>
        </p:txBody>
      </p:sp>
      <p:sp>
        <p:nvSpPr>
          <p:cNvPr id="53" name="Oval 52">
            <a:extLst>
              <a:ext uri="{FF2B5EF4-FFF2-40B4-BE49-F238E27FC236}">
                <a16:creationId xmlns:a16="http://schemas.microsoft.com/office/drawing/2014/main" id="{83095B3B-1284-4E49-BE50-9C84BE7E58B6}"/>
              </a:ext>
            </a:extLst>
          </p:cNvPr>
          <p:cNvSpPr/>
          <p:nvPr userDrawn="1"/>
        </p:nvSpPr>
        <p:spPr>
          <a:xfrm>
            <a:off x="11892084" y="6561525"/>
            <a:ext cx="100439" cy="1004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4" name="Oval 53">
            <a:extLst>
              <a:ext uri="{FF2B5EF4-FFF2-40B4-BE49-F238E27FC236}">
                <a16:creationId xmlns:a16="http://schemas.microsoft.com/office/drawing/2014/main" id="{7491DD10-64CD-40CA-A0BB-397696C0C168}"/>
              </a:ext>
            </a:extLst>
          </p:cNvPr>
          <p:cNvSpPr/>
          <p:nvPr userDrawn="1"/>
        </p:nvSpPr>
        <p:spPr>
          <a:xfrm>
            <a:off x="11342875" y="5990144"/>
            <a:ext cx="260512" cy="26051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accent1"/>
              </a:solidFill>
            </a:endParaRPr>
          </a:p>
        </p:txBody>
      </p:sp>
      <p:grpSp>
        <p:nvGrpSpPr>
          <p:cNvPr id="22" name="Group 21">
            <a:extLst>
              <a:ext uri="{FF2B5EF4-FFF2-40B4-BE49-F238E27FC236}">
                <a16:creationId xmlns:a16="http://schemas.microsoft.com/office/drawing/2014/main" id="{9089FAF0-BF60-4AB9-A62E-595008DC4646}"/>
              </a:ext>
            </a:extLst>
          </p:cNvPr>
          <p:cNvGrpSpPr/>
          <p:nvPr userDrawn="1"/>
        </p:nvGrpSpPr>
        <p:grpSpPr>
          <a:xfrm>
            <a:off x="1892000" y="2269752"/>
            <a:ext cx="3081180" cy="3011457"/>
            <a:chOff x="1892000" y="2269752"/>
            <a:chExt cx="3081180" cy="3011457"/>
          </a:xfrm>
        </p:grpSpPr>
        <p:sp>
          <p:nvSpPr>
            <p:cNvPr id="26" name="Freeform: Shape 13">
              <a:extLst>
                <a:ext uri="{FF2B5EF4-FFF2-40B4-BE49-F238E27FC236}">
                  <a16:creationId xmlns:a16="http://schemas.microsoft.com/office/drawing/2014/main" id="{ED7DCD52-0637-49D9-AD21-2DF94DD3E348}"/>
                </a:ext>
              </a:extLst>
            </p:cNvPr>
            <p:cNvSpPr/>
            <p:nvPr/>
          </p:nvSpPr>
          <p:spPr>
            <a:xfrm rot="4308689">
              <a:off x="2464728" y="2678543"/>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E6863CC2-FBFD-47D7-AB8F-DB2367EABF92}"/>
                </a:ext>
              </a:extLst>
            </p:cNvPr>
            <p:cNvSpPr/>
            <p:nvPr/>
          </p:nvSpPr>
          <p:spPr>
            <a:xfrm rot="13830869">
              <a:off x="2730967" y="5004791"/>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Freeform: Shape 17">
              <a:extLst>
                <a:ext uri="{FF2B5EF4-FFF2-40B4-BE49-F238E27FC236}">
                  <a16:creationId xmlns:a16="http://schemas.microsoft.com/office/drawing/2014/main" id="{09ADFC5E-3BBA-404B-A496-A4035DF5E859}"/>
                </a:ext>
              </a:extLst>
            </p:cNvPr>
            <p:cNvSpPr/>
            <p:nvPr/>
          </p:nvSpPr>
          <p:spPr>
            <a:xfrm rot="12431080">
              <a:off x="2802151" y="4740752"/>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Freeform: Shape 19">
              <a:extLst>
                <a:ext uri="{FF2B5EF4-FFF2-40B4-BE49-F238E27FC236}">
                  <a16:creationId xmlns:a16="http://schemas.microsoft.com/office/drawing/2014/main" id="{56E90DCD-03FB-4E9A-BD40-5269E9ACF1B1}"/>
                </a:ext>
              </a:extLst>
            </p:cNvPr>
            <p:cNvSpPr/>
            <p:nvPr/>
          </p:nvSpPr>
          <p:spPr>
            <a:xfrm rot="4308689">
              <a:off x="2058980" y="2102772"/>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3">
              <a:extLst>
                <a:ext uri="{FF2B5EF4-FFF2-40B4-BE49-F238E27FC236}">
                  <a16:creationId xmlns:a16="http://schemas.microsoft.com/office/drawing/2014/main" id="{529D90B1-BC17-4168-A297-1DF303FB3C48}"/>
                </a:ext>
              </a:extLst>
            </p:cNvPr>
            <p:cNvSpPr/>
            <p:nvPr/>
          </p:nvSpPr>
          <p:spPr>
            <a:xfrm rot="17193105">
              <a:off x="4648324" y="3873318"/>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Freeform: Shape 30">
              <a:extLst>
                <a:ext uri="{FF2B5EF4-FFF2-40B4-BE49-F238E27FC236}">
                  <a16:creationId xmlns:a16="http://schemas.microsoft.com/office/drawing/2014/main" id="{6C5DEA8E-5C03-42CC-987D-490297890048}"/>
                </a:ext>
              </a:extLst>
            </p:cNvPr>
            <p:cNvSpPr/>
            <p:nvPr/>
          </p:nvSpPr>
          <p:spPr>
            <a:xfrm rot="17193105">
              <a:off x="4152588" y="3654247"/>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Freeform: Shape 28">
              <a:extLst>
                <a:ext uri="{FF2B5EF4-FFF2-40B4-BE49-F238E27FC236}">
                  <a16:creationId xmlns:a16="http://schemas.microsoft.com/office/drawing/2014/main" id="{404E048B-9C67-4EC0-82E9-DC9D4AEE9703}"/>
                </a:ext>
              </a:extLst>
            </p:cNvPr>
            <p:cNvSpPr/>
            <p:nvPr/>
          </p:nvSpPr>
          <p:spPr>
            <a:xfrm rot="4308689">
              <a:off x="3831248" y="2441608"/>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8" name="Picture Placeholder 3">
            <a:extLst>
              <a:ext uri="{FF2B5EF4-FFF2-40B4-BE49-F238E27FC236}">
                <a16:creationId xmlns:a16="http://schemas.microsoft.com/office/drawing/2014/main" id="{EC82E52C-5E33-5942-8474-7ED4354EC95D}"/>
              </a:ext>
            </a:extLst>
          </p:cNvPr>
          <p:cNvSpPr>
            <a:spLocks noGrp="1"/>
          </p:cNvSpPr>
          <p:nvPr>
            <p:ph type="pic" sz="quarter" idx="30"/>
          </p:nvPr>
        </p:nvSpPr>
        <p:spPr>
          <a:xfrm>
            <a:off x="7405874" y="4835817"/>
            <a:ext cx="691688" cy="691688"/>
          </a:xfrm>
        </p:spPr>
        <p:txBody>
          <a:bodyPr/>
          <a:lstStyle>
            <a:lvl1pPr marL="0" indent="0">
              <a:buNone/>
              <a:defRPr/>
            </a:lvl1pPr>
          </a:lstStyle>
          <a:p>
            <a:r>
              <a:rPr lang="en-US" noProof="0"/>
              <a:t>Click icon to add picture</a:t>
            </a:r>
            <a:endParaRPr lang="en-US" noProof="0" dirty="0"/>
          </a:p>
        </p:txBody>
      </p:sp>
      <p:sp>
        <p:nvSpPr>
          <p:cNvPr id="39" name="Picture Placeholder 3">
            <a:extLst>
              <a:ext uri="{FF2B5EF4-FFF2-40B4-BE49-F238E27FC236}">
                <a16:creationId xmlns:a16="http://schemas.microsoft.com/office/drawing/2014/main" id="{07EC0147-5BE6-9248-BF42-BD99608F459C}"/>
              </a:ext>
            </a:extLst>
          </p:cNvPr>
          <p:cNvSpPr>
            <a:spLocks noGrp="1"/>
          </p:cNvSpPr>
          <p:nvPr>
            <p:ph type="pic" sz="quarter" idx="31"/>
          </p:nvPr>
        </p:nvSpPr>
        <p:spPr>
          <a:xfrm>
            <a:off x="7405874" y="3271181"/>
            <a:ext cx="691688" cy="691688"/>
          </a:xfrm>
        </p:spPr>
        <p:txBody>
          <a:bodyPr/>
          <a:lstStyle>
            <a:lvl1pPr marL="0" indent="0">
              <a:buNone/>
              <a:defRPr/>
            </a:lvl1pPr>
          </a:lstStyle>
          <a:p>
            <a:r>
              <a:rPr lang="en-US" noProof="0"/>
              <a:t>Click icon to add picture</a:t>
            </a:r>
            <a:endParaRPr lang="en-US" noProof="0" dirty="0"/>
          </a:p>
        </p:txBody>
      </p:sp>
      <p:sp>
        <p:nvSpPr>
          <p:cNvPr id="40" name="Picture Placeholder 3">
            <a:extLst>
              <a:ext uri="{FF2B5EF4-FFF2-40B4-BE49-F238E27FC236}">
                <a16:creationId xmlns:a16="http://schemas.microsoft.com/office/drawing/2014/main" id="{2B8E1942-1472-BC49-A624-3A31190A69E1}"/>
              </a:ext>
            </a:extLst>
          </p:cNvPr>
          <p:cNvSpPr>
            <a:spLocks noGrp="1"/>
          </p:cNvSpPr>
          <p:nvPr>
            <p:ph type="pic" sz="quarter" idx="32"/>
          </p:nvPr>
        </p:nvSpPr>
        <p:spPr>
          <a:xfrm>
            <a:off x="7405874" y="1706545"/>
            <a:ext cx="691688" cy="691688"/>
          </a:xfrm>
        </p:spPr>
        <p:txBody>
          <a:bodyPr/>
          <a:lstStyle>
            <a:lvl1pPr marL="0" indent="0">
              <a:buNone/>
              <a:defRPr/>
            </a:lvl1pPr>
          </a:lstStyle>
          <a:p>
            <a:r>
              <a:rPr lang="en-US" noProof="0"/>
              <a:t>Click icon to add picture</a:t>
            </a:r>
            <a:endParaRPr lang="en-US" noProof="0" dirty="0"/>
          </a:p>
        </p:txBody>
      </p:sp>
      <p:cxnSp>
        <p:nvCxnSpPr>
          <p:cNvPr id="36" name="Straight Connector 35" descr="First divider line on slide">
            <a:extLst>
              <a:ext uri="{FF2B5EF4-FFF2-40B4-BE49-F238E27FC236}">
                <a16:creationId xmlns:a16="http://schemas.microsoft.com/office/drawing/2014/main" id="{A140998F-B877-4BDC-843C-0071F5066380}"/>
              </a:ext>
              <a:ext uri="{C183D7F6-B498-43B3-948B-1728B52AA6E4}">
                <adec:decorative xmlns:adec="http://schemas.microsoft.com/office/drawing/2017/decorative" val="1"/>
              </a:ext>
            </a:extLst>
          </p:cNvPr>
          <p:cNvCxnSpPr>
            <a:cxnSpLocks/>
          </p:cNvCxnSpPr>
          <p:nvPr userDrawn="1"/>
        </p:nvCxnSpPr>
        <p:spPr>
          <a:xfrm flipH="1">
            <a:off x="8768283" y="2616579"/>
            <a:ext cx="237868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descr="Second divider line on slide">
            <a:extLst>
              <a:ext uri="{FF2B5EF4-FFF2-40B4-BE49-F238E27FC236}">
                <a16:creationId xmlns:a16="http://schemas.microsoft.com/office/drawing/2014/main" id="{2084D353-BE8A-4AAA-8BEC-B71CEE9DD7A1}"/>
              </a:ext>
              <a:ext uri="{C183D7F6-B498-43B3-948B-1728B52AA6E4}">
                <adec:decorative xmlns:adec="http://schemas.microsoft.com/office/drawing/2017/decorative" val="1"/>
              </a:ext>
            </a:extLst>
          </p:cNvPr>
          <p:cNvCxnSpPr>
            <a:cxnSpLocks/>
          </p:cNvCxnSpPr>
          <p:nvPr userDrawn="1"/>
        </p:nvCxnSpPr>
        <p:spPr>
          <a:xfrm flipH="1">
            <a:off x="8768283" y="4109914"/>
            <a:ext cx="237868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141BE88-4254-4C6C-92C8-71629AED69D7}"/>
              </a:ext>
            </a:extLst>
          </p:cNvPr>
          <p:cNvPicPr>
            <a:picLocks noChangeAspect="1"/>
          </p:cNvPicPr>
          <p:nvPr userDrawn="1"/>
        </p:nvPicPr>
        <p:blipFill>
          <a:blip r:embed="rId2"/>
          <a:stretch>
            <a:fillRect/>
          </a:stretch>
        </p:blipFill>
        <p:spPr>
          <a:xfrm>
            <a:off x="8727370" y="6085717"/>
            <a:ext cx="2520007" cy="576247"/>
          </a:xfrm>
          <a:prstGeom prst="rect">
            <a:avLst/>
          </a:prstGeom>
        </p:spPr>
      </p:pic>
    </p:spTree>
    <p:extLst>
      <p:ext uri="{BB962C8B-B14F-4D97-AF65-F5344CB8AC3E}">
        <p14:creationId xmlns:p14="http://schemas.microsoft.com/office/powerpoint/2010/main" val="2821915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ctagon 6">
            <a:extLst>
              <a:ext uri="{FF2B5EF4-FFF2-40B4-BE49-F238E27FC236}">
                <a16:creationId xmlns:a16="http://schemas.microsoft.com/office/drawing/2014/main" id="{12B87281-2FCA-44C5-BFC9-FD653787EFC4}"/>
              </a:ext>
            </a:extLst>
          </p:cNvPr>
          <p:cNvSpPr/>
          <p:nvPr userDrawn="1"/>
        </p:nvSpPr>
        <p:spPr>
          <a:xfrm rot="1361022">
            <a:off x="11394972" y="6053793"/>
            <a:ext cx="634795" cy="634795"/>
          </a:xfrm>
          <a:prstGeom prst="octagon">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40000" cy="432000"/>
          </a:xfrm>
          <a:prstGeom prst="rect">
            <a:avLst/>
          </a:prstGeom>
        </p:spPr>
        <p:txBody>
          <a:bodyPr vert="horz" lIns="0" tIns="0" rIns="0" bIns="0" rtlCol="0" anchor="ctr">
            <a:noAutofit/>
          </a:bodyPr>
          <a:lstStyle/>
          <a:p>
            <a:r>
              <a:rPr lang="en-US" noProof="0"/>
              <a:t>Click to edit Master title style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152000"/>
            <a:ext cx="11340000" cy="468000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1999" y="6188628"/>
            <a:ext cx="8784941" cy="365125"/>
          </a:xfrm>
          <a:prstGeom prst="rect">
            <a:avLst/>
          </a:prstGeom>
        </p:spPr>
        <p:txBody>
          <a:bodyPr vert="horz" lIns="0" tIns="0" rIns="0" bIns="0" rtlCol="0" anchor="ctr"/>
          <a:lstStyle>
            <a:lvl1pPr algn="l">
              <a:defRPr sz="1200">
                <a:solidFill>
                  <a:schemeClr val="tx1">
                    <a:lumMod val="75000"/>
                    <a:lumOff val="25000"/>
                  </a:schemeClr>
                </a:solidFill>
              </a:defRPr>
            </a:lvl1pPr>
          </a:lstStyle>
          <a:p>
            <a:r>
              <a:rPr lang="en-US" noProof="0" dirty="0"/>
              <a:t>Add a footer</a:t>
            </a:r>
          </a:p>
        </p:txBody>
      </p:sp>
      <p:sp>
        <p:nvSpPr>
          <p:cNvPr id="6" name="Slide Number Placeholder 5">
            <a:extLst>
              <a:ext uri="{FF2B5EF4-FFF2-40B4-BE49-F238E27FC236}">
                <a16:creationId xmlns:a16="http://schemas.microsoft.com/office/drawing/2014/main" id="{5ECA3099-A94F-4C3E-BC29-780EDD38F722}"/>
              </a:ext>
            </a:extLst>
          </p:cNvPr>
          <p:cNvSpPr>
            <a:spLocks noGrp="1"/>
          </p:cNvSpPr>
          <p:nvPr>
            <p:ph type="sldNum" sz="quarter" idx="4"/>
          </p:nvPr>
        </p:nvSpPr>
        <p:spPr>
          <a:xfrm>
            <a:off x="11496369" y="6155190"/>
            <a:ext cx="432000" cy="432000"/>
          </a:xfrm>
          <a:prstGeom prst="ellipse">
            <a:avLst/>
          </a:prstGeom>
          <a:noFill/>
          <a:ln w="3175">
            <a:solidFill>
              <a:schemeClr val="accent1"/>
            </a:solidFill>
          </a:ln>
        </p:spPr>
        <p:txBody>
          <a:bodyPr vert="horz" lIns="0" tIns="0" rIns="0" bIns="0" rtlCol="0" anchor="ctr"/>
          <a:lstStyle>
            <a:lvl1pPr algn="ctr">
              <a:defRPr sz="1200" b="1" i="1">
                <a:solidFill>
                  <a:schemeClr val="tx1"/>
                </a:solidFill>
                <a:latin typeface="+mj-lt"/>
              </a:defRPr>
            </a:lvl1pPr>
          </a:lstStyle>
          <a:p>
            <a:fld id="{19B51A1E-902D-48AF-9020-955120F399B6}" type="slidenum">
              <a:rPr lang="en-US" noProof="0" smtClean="0"/>
              <a:pPr/>
              <a:t>‹#›</a:t>
            </a:fld>
            <a:endParaRPr lang="en-US" noProof="0" dirty="0"/>
          </a:p>
        </p:txBody>
      </p:sp>
      <p:sp>
        <p:nvSpPr>
          <p:cNvPr id="9" name="Oval 8">
            <a:extLst>
              <a:ext uri="{FF2B5EF4-FFF2-40B4-BE49-F238E27FC236}">
                <a16:creationId xmlns:a16="http://schemas.microsoft.com/office/drawing/2014/main" id="{B66BF03E-F48E-4C0A-9078-07AC4DDF896A}"/>
              </a:ext>
            </a:extLst>
          </p:cNvPr>
          <p:cNvSpPr/>
          <p:nvPr userDrawn="1"/>
        </p:nvSpPr>
        <p:spPr>
          <a:xfrm>
            <a:off x="11533871" y="6185902"/>
            <a:ext cx="73515" cy="735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accent1"/>
              </a:solidFill>
            </a:endParaRPr>
          </a:p>
        </p:txBody>
      </p:sp>
      <p:sp>
        <p:nvSpPr>
          <p:cNvPr id="10" name="Oval 9">
            <a:extLst>
              <a:ext uri="{FF2B5EF4-FFF2-40B4-BE49-F238E27FC236}">
                <a16:creationId xmlns:a16="http://schemas.microsoft.com/office/drawing/2014/main" id="{9F827500-FC74-463C-9312-BC59104AEBD6}"/>
              </a:ext>
            </a:extLst>
          </p:cNvPr>
          <p:cNvSpPr/>
          <p:nvPr userDrawn="1"/>
        </p:nvSpPr>
        <p:spPr>
          <a:xfrm>
            <a:off x="11892084" y="6561525"/>
            <a:ext cx="100439" cy="1004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TextBox 10">
            <a:extLst>
              <a:ext uri="{FF2B5EF4-FFF2-40B4-BE49-F238E27FC236}">
                <a16:creationId xmlns:a16="http://schemas.microsoft.com/office/drawing/2014/main" id="{110EE18F-610D-4230-BA82-4E5007401ADD}"/>
              </a:ext>
            </a:extLst>
          </p:cNvPr>
          <p:cNvSpPr txBox="1"/>
          <p:nvPr userDrawn="1"/>
        </p:nvSpPr>
        <p:spPr>
          <a:xfrm>
            <a:off x="8734570" y="6278857"/>
            <a:ext cx="2510557" cy="184666"/>
          </a:xfrm>
          <a:prstGeom prst="rect">
            <a:avLst/>
          </a:prstGeom>
          <a:noFill/>
        </p:spPr>
        <p:txBody>
          <a:bodyPr wrap="square" lIns="0" tIns="0" rIns="0" bIns="0" rtlCol="0">
            <a:noAutofit/>
          </a:bodyPr>
          <a:lstStyle/>
          <a:p>
            <a:pPr algn="r"/>
            <a:r>
              <a:rPr lang="en-US" sz="1200" noProof="0" dirty="0">
                <a:solidFill>
                  <a:schemeClr val="tx2"/>
                </a:solidFill>
                <a:latin typeface="+mj-lt"/>
              </a:rPr>
              <a:t>Your Logo or Name Here</a:t>
            </a:r>
          </a:p>
        </p:txBody>
      </p:sp>
      <p:sp>
        <p:nvSpPr>
          <p:cNvPr id="14" name="Oval 13">
            <a:extLst>
              <a:ext uri="{FF2B5EF4-FFF2-40B4-BE49-F238E27FC236}">
                <a16:creationId xmlns:a16="http://schemas.microsoft.com/office/drawing/2014/main" id="{2AF375EA-F235-4EAA-A52F-D6BF0D6EDDCA}"/>
              </a:ext>
            </a:extLst>
          </p:cNvPr>
          <p:cNvSpPr/>
          <p:nvPr userDrawn="1"/>
        </p:nvSpPr>
        <p:spPr>
          <a:xfrm>
            <a:off x="11342875" y="5990144"/>
            <a:ext cx="260512" cy="26051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accent1"/>
              </a:solidFill>
            </a:endParaRPr>
          </a:p>
        </p:txBody>
      </p:sp>
      <p:sp>
        <p:nvSpPr>
          <p:cNvPr id="18" name="Rectangle 17">
            <a:extLst>
              <a:ext uri="{FF2B5EF4-FFF2-40B4-BE49-F238E27FC236}">
                <a16:creationId xmlns:a16="http://schemas.microsoft.com/office/drawing/2014/main" id="{7E3C8C5B-6356-4B7C-887C-A436D7DB4059}"/>
              </a:ext>
            </a:extLst>
          </p:cNvPr>
          <p:cNvSpPr/>
          <p:nvPr userDrawn="1"/>
        </p:nvSpPr>
        <p:spPr>
          <a:xfrm>
            <a:off x="0" y="6771286"/>
            <a:ext cx="12192000"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ectangle 18">
            <a:extLst>
              <a:ext uri="{FF2B5EF4-FFF2-40B4-BE49-F238E27FC236}">
                <a16:creationId xmlns:a16="http://schemas.microsoft.com/office/drawing/2014/main" id="{13120C00-0FF6-411F-B2D6-C625ED6BD241}"/>
              </a:ext>
            </a:extLst>
          </p:cNvPr>
          <p:cNvSpPr/>
          <p:nvPr userDrawn="1"/>
        </p:nvSpPr>
        <p:spPr>
          <a:xfrm>
            <a:off x="0" y="0"/>
            <a:ext cx="12192000"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Rectangle 19">
            <a:extLst>
              <a:ext uri="{FF2B5EF4-FFF2-40B4-BE49-F238E27FC236}">
                <a16:creationId xmlns:a16="http://schemas.microsoft.com/office/drawing/2014/main" id="{2D142C1D-78E5-4AD5-BEF3-C015D6E3FEBD}"/>
              </a:ext>
            </a:extLst>
          </p:cNvPr>
          <p:cNvSpPr/>
          <p:nvPr userDrawn="1"/>
        </p:nvSpPr>
        <p:spPr>
          <a:xfrm rot="5400000">
            <a:off x="-3385643" y="3385642"/>
            <a:ext cx="6858001"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Rectangle 20">
            <a:extLst>
              <a:ext uri="{FF2B5EF4-FFF2-40B4-BE49-F238E27FC236}">
                <a16:creationId xmlns:a16="http://schemas.microsoft.com/office/drawing/2014/main" id="{300D9306-2240-47FF-AA2F-DC7C26A008A4}"/>
              </a:ext>
            </a:extLst>
          </p:cNvPr>
          <p:cNvSpPr/>
          <p:nvPr userDrawn="1"/>
        </p:nvSpPr>
        <p:spPr>
          <a:xfrm rot="5400000">
            <a:off x="8719643" y="3385643"/>
            <a:ext cx="6858000"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4" r:id="rId3"/>
    <p:sldLayoutId id="2147483650" r:id="rId4"/>
    <p:sldLayoutId id="2147483652" r:id="rId5"/>
    <p:sldLayoutId id="2147483656" r:id="rId6"/>
    <p:sldLayoutId id="2147483657" r:id="rId7"/>
    <p:sldLayoutId id="2147483684" r:id="rId8"/>
    <p:sldLayoutId id="2147483683" r:id="rId9"/>
    <p:sldLayoutId id="2147483668" r:id="rId10"/>
    <p:sldLayoutId id="2147483670" r:id="rId11"/>
    <p:sldLayoutId id="2147483653" r:id="rId12"/>
    <p:sldLayoutId id="2147483673" r:id="rId13"/>
    <p:sldLayoutId id="2147483674" r:id="rId14"/>
    <p:sldLayoutId id="2147483676" r:id="rId15"/>
    <p:sldLayoutId id="2147483677" r:id="rId16"/>
    <p:sldLayoutId id="2147483654" r:id="rId17"/>
    <p:sldLayoutId id="2147483660" r:id="rId18"/>
    <p:sldLayoutId id="2147483661" r:id="rId19"/>
    <p:sldLayoutId id="2147483678" r:id="rId20"/>
    <p:sldLayoutId id="2147483686" r:id="rId21"/>
    <p:sldLayoutId id="2147483687" r:id="rId22"/>
    <p:sldLayoutId id="2147483689" r:id="rId23"/>
    <p:sldLayoutId id="2147483690" r:id="rId24"/>
    <p:sldLayoutId id="2147483688" r:id="rId25"/>
    <p:sldLayoutId id="2147483691" r:id="rId26"/>
    <p:sldLayoutId id="2147483692" r:id="rId27"/>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notesSlide" Target="../notesSlides/notesSlide9.xml"/><Relationship Id="rId7" Type="http://schemas.openxmlformats.org/officeDocument/2006/relationships/image" Target="../media/image53.png"/><Relationship Id="rId2" Type="http://schemas.openxmlformats.org/officeDocument/2006/relationships/slideLayout" Target="../slideLayouts/slideLayout8.xml"/><Relationship Id="rId1" Type="http://schemas.openxmlformats.org/officeDocument/2006/relationships/tags" Target="../tags/tag3.xml"/><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png"/><Relationship Id="rId9" Type="http://schemas.openxmlformats.org/officeDocument/2006/relationships/image" Target="../media/image5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13.xml.rels><?xml version="1.0" encoding="UTF-8" standalone="yes"?>
<Relationships xmlns="http://schemas.openxmlformats.org/package/2006/relationships"><Relationship Id="rId8" Type="http://schemas.openxmlformats.org/officeDocument/2006/relationships/hyperlink" Target="https://www.adaptation-fund.org/wp-content/uploads/2020/10/AFB.PPRC_.26.b.17-Options-for-further-defining-innovation-in-adaptation-1.pdf" TargetMode="External"/><Relationship Id="rId3" Type="http://schemas.openxmlformats.org/officeDocument/2006/relationships/image" Target="../media/image7.png"/><Relationship Id="rId7" Type="http://schemas.openxmlformats.org/officeDocument/2006/relationships/image" Target="../media/image61.png"/><Relationship Id="rId12" Type="http://schemas.openxmlformats.org/officeDocument/2006/relationships/image" Target="../media/image26.sv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0.svg"/><Relationship Id="rId11" Type="http://schemas.openxmlformats.org/officeDocument/2006/relationships/image" Target="../media/image25.png"/><Relationship Id="rId5" Type="http://schemas.openxmlformats.org/officeDocument/2006/relationships/image" Target="../media/image9.png"/><Relationship Id="rId10" Type="http://schemas.openxmlformats.org/officeDocument/2006/relationships/hyperlink" Target="https://www.adaptation-fund.org/wp-content/uploads/2021/10/AFB.B.37.6_Specific-Objectives-and-Indicators-for-Innovation-Aspects-of-Projects-and-Programmes_final-1.pdf" TargetMode="External"/><Relationship Id="rId4" Type="http://schemas.openxmlformats.org/officeDocument/2006/relationships/image" Target="../media/image8.svg"/><Relationship Id="rId9" Type="http://schemas.openxmlformats.org/officeDocument/2006/relationships/hyperlink" Target="https://www.adaptation-fund.org/wp-content/uploads/2021/04/AFB.36.8-Further-Clarification-of-the-Vision-and-Definition-of-Innovation.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 Id="rId9" Type="http://schemas.openxmlformats.org/officeDocument/2006/relationships/image" Target="../media/image26.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tags" Target="../tags/tag4.xml"/><Relationship Id="rId5" Type="http://schemas.openxmlformats.org/officeDocument/2006/relationships/hyperlink" Target="mailto:clara.landeiro@un.org" TargetMode="External"/><Relationship Id="rId4" Type="http://schemas.openxmlformats.org/officeDocument/2006/relationships/hyperlink" Target="mailto:chongguang.yu@undp.org"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notesSlide" Target="../notesSlides/notesSlide16.xml"/><Relationship Id="rId7" Type="http://schemas.openxmlformats.org/officeDocument/2006/relationships/image" Target="../media/image53.png"/><Relationship Id="rId2" Type="http://schemas.openxmlformats.org/officeDocument/2006/relationships/slideLayout" Target="../slideLayouts/slideLayout8.xml"/><Relationship Id="rId1" Type="http://schemas.openxmlformats.org/officeDocument/2006/relationships/tags" Target="../tags/tag5.xml"/><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png"/><Relationship Id="rId9" Type="http://schemas.openxmlformats.org/officeDocument/2006/relationships/image" Target="../media/image5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notesSlide" Target="../notesSlides/notesSlide18.xml"/><Relationship Id="rId7" Type="http://schemas.openxmlformats.org/officeDocument/2006/relationships/image" Target="../media/image63.png"/><Relationship Id="rId2" Type="http://schemas.openxmlformats.org/officeDocument/2006/relationships/slideLayout" Target="../slideLayouts/slideLayout8.xml"/><Relationship Id="rId1" Type="http://schemas.openxmlformats.org/officeDocument/2006/relationships/tags" Target="../tags/tag6.xml"/><Relationship Id="rId6" Type="http://schemas.openxmlformats.org/officeDocument/2006/relationships/image" Target="../media/image62.tiff"/><Relationship Id="rId5" Type="http://schemas.openxmlformats.org/officeDocument/2006/relationships/hyperlink" Target="https://www.adaptation-fund.org/" TargetMode="Externa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 Id="rId9" Type="http://schemas.openxmlformats.org/officeDocument/2006/relationships/image" Target="../media/image11.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7.xml"/><Relationship Id="rId6" Type="http://schemas.openxmlformats.org/officeDocument/2006/relationships/image" Target="../media/image67.png"/><Relationship Id="rId5" Type="http://schemas.openxmlformats.org/officeDocument/2006/relationships/image" Target="../media/image66.svg"/><Relationship Id="rId4" Type="http://schemas.openxmlformats.org/officeDocument/2006/relationships/image" Target="../media/image65.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20.xml"/><Relationship Id="rId7" Type="http://schemas.openxmlformats.org/officeDocument/2006/relationships/image" Target="../media/image26.svg"/><Relationship Id="rId2" Type="http://schemas.openxmlformats.org/officeDocument/2006/relationships/slideLayout" Target="../slideLayouts/slideLayout18.xml"/><Relationship Id="rId1" Type="http://schemas.openxmlformats.org/officeDocument/2006/relationships/tags" Target="../tags/tag8.xml"/><Relationship Id="rId6" Type="http://schemas.openxmlformats.org/officeDocument/2006/relationships/image" Target="../media/image25.png"/><Relationship Id="rId11" Type="http://schemas.openxmlformats.org/officeDocument/2006/relationships/image" Target="../media/image8.svg"/><Relationship Id="rId5" Type="http://schemas.openxmlformats.org/officeDocument/2006/relationships/image" Target="../media/image24.svg"/><Relationship Id="rId10" Type="http://schemas.openxmlformats.org/officeDocument/2006/relationships/image" Target="../media/image7.png"/><Relationship Id="rId4" Type="http://schemas.openxmlformats.org/officeDocument/2006/relationships/image" Target="../media/image23.png"/><Relationship Id="rId9" Type="http://schemas.openxmlformats.org/officeDocument/2006/relationships/image" Target="../media/image28.svg"/></Relationships>
</file>

<file path=ppt/slides/_rels/slide2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70.jpeg"/><Relationship Id="rId3" Type="http://schemas.openxmlformats.org/officeDocument/2006/relationships/slideLayout" Target="../slideLayouts/slideLayout9.xml"/><Relationship Id="rId7" Type="http://schemas.openxmlformats.org/officeDocument/2006/relationships/image" Target="../media/image9.png"/><Relationship Id="rId12" Type="http://schemas.openxmlformats.org/officeDocument/2006/relationships/image" Target="../media/image69.jpeg"/><Relationship Id="rId2" Type="http://schemas.openxmlformats.org/officeDocument/2006/relationships/video" Target="https://www.youtube.com/embed/cFoPGbubtyQ?feature=oembed" TargetMode="External"/><Relationship Id="rId1" Type="http://schemas.openxmlformats.org/officeDocument/2006/relationships/video" Target="https://www.youtube.com/embed/WZJTKOa_FT8?feature=oembed" TargetMode="External"/><Relationship Id="rId6" Type="http://schemas.openxmlformats.org/officeDocument/2006/relationships/image" Target="../media/image8.svg"/><Relationship Id="rId11" Type="http://schemas.openxmlformats.org/officeDocument/2006/relationships/image" Target="../media/image26.svg"/><Relationship Id="rId5" Type="http://schemas.openxmlformats.org/officeDocument/2006/relationships/image" Target="../media/image7.png"/><Relationship Id="rId10" Type="http://schemas.openxmlformats.org/officeDocument/2006/relationships/image" Target="../media/image25.png"/><Relationship Id="rId4" Type="http://schemas.openxmlformats.org/officeDocument/2006/relationships/notesSlide" Target="../notesSlides/notesSlide21.xml"/><Relationship Id="rId9" Type="http://schemas.openxmlformats.org/officeDocument/2006/relationships/image" Target="../media/image68.png"/></Relationships>
</file>

<file path=ppt/slides/_rels/slide2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1.png"/><Relationship Id="rId3" Type="http://schemas.openxmlformats.org/officeDocument/2006/relationships/image" Target="../media/image72.jpg"/><Relationship Id="rId7" Type="http://schemas.openxmlformats.org/officeDocument/2006/relationships/image" Target="../media/image76.svg"/><Relationship Id="rId12" Type="http://schemas.openxmlformats.org/officeDocument/2006/relationships/image" Target="../media/image80.svg"/><Relationship Id="rId2" Type="http://schemas.openxmlformats.org/officeDocument/2006/relationships/notesSlide" Target="../notesSlides/notesSlide23.xml"/><Relationship Id="rId1" Type="http://schemas.openxmlformats.org/officeDocument/2006/relationships/slideLayout" Target="../slideLayouts/slideLayout20.xml"/><Relationship Id="rId6" Type="http://schemas.openxmlformats.org/officeDocument/2006/relationships/image" Target="../media/image75.png"/><Relationship Id="rId11" Type="http://schemas.openxmlformats.org/officeDocument/2006/relationships/image" Target="../media/image79.png"/><Relationship Id="rId5" Type="http://schemas.openxmlformats.org/officeDocument/2006/relationships/image" Target="../media/image74.svg"/><Relationship Id="rId10" Type="http://schemas.openxmlformats.org/officeDocument/2006/relationships/image" Target="../media/image4.png"/><Relationship Id="rId4" Type="http://schemas.openxmlformats.org/officeDocument/2006/relationships/image" Target="../media/image73.png"/><Relationship Id="rId9" Type="http://schemas.openxmlformats.org/officeDocument/2006/relationships/image" Target="../media/image78.svg"/><Relationship Id="rId14" Type="http://schemas.openxmlformats.org/officeDocument/2006/relationships/image" Target="../media/image82.sv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5.xml"/><Relationship Id="rId7" Type="http://schemas.openxmlformats.org/officeDocument/2006/relationships/image" Target="../media/image26.svg"/><Relationship Id="rId2" Type="http://schemas.openxmlformats.org/officeDocument/2006/relationships/slideLayout" Target="../slideLayouts/slideLayout8.xml"/><Relationship Id="rId1" Type="http://schemas.openxmlformats.org/officeDocument/2006/relationships/tags" Target="../tags/tag1.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29.jpg"/><Relationship Id="rId4" Type="http://schemas.openxmlformats.org/officeDocument/2006/relationships/image" Target="../media/image23.png"/><Relationship Id="rId9" Type="http://schemas.openxmlformats.org/officeDocument/2006/relationships/image" Target="../media/image2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2.xml"/><Relationship Id="rId5" Type="http://schemas.openxmlformats.org/officeDocument/2006/relationships/hyperlink" Target="mailto:clara.landeiro@un.org" TargetMode="External"/><Relationship Id="rId4" Type="http://schemas.openxmlformats.org/officeDocument/2006/relationships/hyperlink" Target="mailto:chongguang.yu@undp.org"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35.emf"/><Relationship Id="rId13" Type="http://schemas.openxmlformats.org/officeDocument/2006/relationships/image" Target="../media/image40.png"/><Relationship Id="rId18" Type="http://schemas.openxmlformats.org/officeDocument/2006/relationships/image" Target="../media/image45.svg"/><Relationship Id="rId3" Type="http://schemas.openxmlformats.org/officeDocument/2006/relationships/image" Target="../media/image30.emf"/><Relationship Id="rId21" Type="http://schemas.openxmlformats.org/officeDocument/2006/relationships/image" Target="../media/image48.png"/><Relationship Id="rId7" Type="http://schemas.openxmlformats.org/officeDocument/2006/relationships/image" Target="../media/image34.emf"/><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notesSlide" Target="../notesSlides/notesSlide8.xml"/><Relationship Id="rId16" Type="http://schemas.openxmlformats.org/officeDocument/2006/relationships/image" Target="../media/image43.svg"/><Relationship Id="rId20" Type="http://schemas.openxmlformats.org/officeDocument/2006/relationships/image" Target="../media/image47.svg"/><Relationship Id="rId1" Type="http://schemas.openxmlformats.org/officeDocument/2006/relationships/slideLayout" Target="../slideLayouts/slideLayout18.xml"/><Relationship Id="rId6" Type="http://schemas.openxmlformats.org/officeDocument/2006/relationships/image" Target="../media/image33.emf"/><Relationship Id="rId11" Type="http://schemas.openxmlformats.org/officeDocument/2006/relationships/image" Target="../media/image38.emf"/><Relationship Id="rId5" Type="http://schemas.openxmlformats.org/officeDocument/2006/relationships/image" Target="../media/image32.emf"/><Relationship Id="rId15" Type="http://schemas.openxmlformats.org/officeDocument/2006/relationships/image" Target="../media/image42.png"/><Relationship Id="rId10" Type="http://schemas.openxmlformats.org/officeDocument/2006/relationships/image" Target="../media/image37.emf"/><Relationship Id="rId19" Type="http://schemas.openxmlformats.org/officeDocument/2006/relationships/image" Target="../media/image46.png"/><Relationship Id="rId4" Type="http://schemas.openxmlformats.org/officeDocument/2006/relationships/image" Target="../media/image31.emf"/><Relationship Id="rId9" Type="http://schemas.openxmlformats.org/officeDocument/2006/relationships/image" Target="../media/image36.emf"/><Relationship Id="rId14" Type="http://schemas.openxmlformats.org/officeDocument/2006/relationships/image" Target="../media/image41.svg"/><Relationship Id="rId22" Type="http://schemas.openxmlformats.org/officeDocument/2006/relationships/image" Target="../media/image4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B63E9131-C258-4C5E-A880-B58DAFF9BC50}"/>
              </a:ext>
            </a:extLst>
          </p:cNvPr>
          <p:cNvPicPr>
            <a:picLocks noGrp="1" noChangeAspect="1"/>
          </p:cNvPicPr>
          <p:nvPr>
            <p:ph type="pic" sz="quarter" idx="12"/>
          </p:nvPr>
        </p:nvPicPr>
        <p:blipFill>
          <a:blip r:embed="rId3">
            <a:extLst>
              <a:ext uri="{BEBA8EAE-BF5A-486C-A8C5-ECC9F3942E4B}">
                <a14:imgProps xmlns:a14="http://schemas.microsoft.com/office/drawing/2010/main">
                  <a14:imgLayer r:embed="rId4">
                    <a14:imgEffect>
                      <a14:artisticPaintBrush/>
                    </a14:imgEffect>
                  </a14:imgLayer>
                </a14:imgProps>
              </a:ext>
            </a:extLst>
          </a:blip>
          <a:srcRect t="8279" b="8279"/>
          <a:stretch>
            <a:fillRect/>
          </a:stretch>
        </p:blipFill>
        <p:spPr>
          <a:xfrm>
            <a:off x="-69194" y="0"/>
            <a:ext cx="12261194" cy="6858000"/>
          </a:xfrm>
        </p:spPr>
      </p:pic>
      <p:sp>
        <p:nvSpPr>
          <p:cNvPr id="6" name="Title 5">
            <a:extLst>
              <a:ext uri="{FF2B5EF4-FFF2-40B4-BE49-F238E27FC236}">
                <a16:creationId xmlns:a16="http://schemas.microsoft.com/office/drawing/2014/main" id="{2E3EA56B-BEB0-4656-A20B-D15F03B7ACA1}"/>
              </a:ext>
            </a:extLst>
          </p:cNvPr>
          <p:cNvSpPr>
            <a:spLocks noGrp="1"/>
          </p:cNvSpPr>
          <p:nvPr>
            <p:ph type="ctrTitle"/>
          </p:nvPr>
        </p:nvSpPr>
        <p:spPr>
          <a:xfrm>
            <a:off x="0" y="2226364"/>
            <a:ext cx="6840000" cy="1927213"/>
          </a:xfrm>
        </p:spPr>
        <p:txBody>
          <a:bodyPr/>
          <a:lstStyle/>
          <a:p>
            <a:br>
              <a:rPr lang="en-US" dirty="0"/>
            </a:br>
            <a:br>
              <a:rPr lang="en-US" dirty="0"/>
            </a:br>
            <a:br>
              <a:rPr lang="en-US" dirty="0"/>
            </a:br>
            <a:br>
              <a:rPr lang="en-US" dirty="0"/>
            </a:br>
            <a:r>
              <a:rPr lang="en-US" dirty="0"/>
              <a:t>Strategic Overview of AF Innovation</a:t>
            </a:r>
            <a:br>
              <a:rPr lang="en-US" dirty="0"/>
            </a:br>
            <a:r>
              <a:rPr lang="en-US" dirty="0"/>
              <a:t>Priorities</a:t>
            </a:r>
          </a:p>
        </p:txBody>
      </p:sp>
      <p:sp>
        <p:nvSpPr>
          <p:cNvPr id="7" name="Subtitle 6">
            <a:extLst>
              <a:ext uri="{FF2B5EF4-FFF2-40B4-BE49-F238E27FC236}">
                <a16:creationId xmlns:a16="http://schemas.microsoft.com/office/drawing/2014/main" id="{DA0FE6D5-D475-4CBB-A6C2-E3D991A36891}"/>
              </a:ext>
            </a:extLst>
          </p:cNvPr>
          <p:cNvSpPr>
            <a:spLocks noGrp="1"/>
          </p:cNvSpPr>
          <p:nvPr>
            <p:ph type="subTitle" idx="1"/>
          </p:nvPr>
        </p:nvSpPr>
        <p:spPr/>
        <p:txBody>
          <a:bodyPr/>
          <a:lstStyle/>
          <a:p>
            <a:r>
              <a:rPr lang="en-US" dirty="0"/>
              <a:t>Innovation Facility</a:t>
            </a:r>
          </a:p>
          <a:p>
            <a:endParaRPr lang="en-US" dirty="0"/>
          </a:p>
        </p:txBody>
      </p:sp>
      <p:pic>
        <p:nvPicPr>
          <p:cNvPr id="10" name="Picture 9">
            <a:extLst>
              <a:ext uri="{FF2B5EF4-FFF2-40B4-BE49-F238E27FC236}">
                <a16:creationId xmlns:a16="http://schemas.microsoft.com/office/drawing/2014/main" id="{D0BE8DF7-B814-4CFF-BC9D-D0EB2E4769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5287" y="2802067"/>
            <a:ext cx="2691585" cy="1819511"/>
          </a:xfrm>
          <a:prstGeom prst="rect">
            <a:avLst/>
          </a:prstGeom>
        </p:spPr>
      </p:pic>
    </p:spTree>
    <p:extLst>
      <p:ext uri="{BB962C8B-B14F-4D97-AF65-F5344CB8AC3E}">
        <p14:creationId xmlns:p14="http://schemas.microsoft.com/office/powerpoint/2010/main" val="1485234858"/>
      </p:ext>
    </p:extLst>
  </p:cSld>
  <p:clrMapOvr>
    <a:masterClrMapping/>
  </p:clrMapOvr>
  <mc:AlternateContent xmlns:mc="http://schemas.openxmlformats.org/markup-compatibility/2006" xmlns:p14="http://schemas.microsoft.com/office/powerpoint/2010/main">
    <mc:Choice Requires="p14">
      <p:transition spd="slow" p14:dur="2000" advTm="25590"/>
    </mc:Choice>
    <mc:Fallback xmlns="">
      <p:transition spd="slow" advTm="25590"/>
    </mc:Fallback>
  </mc:AlternateContent>
  <p:extLst>
    <p:ext uri="{E180D4A7-C9FB-4DFB-919C-405C955672EB}">
      <p14:showEvtLst xmlns:p14="http://schemas.microsoft.com/office/powerpoint/2010/main">
        <p14:playEvt time="3756" objId="4"/>
        <p14:stopEvt time="26079"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a:xfrm>
            <a:off x="426000" y="676096"/>
            <a:ext cx="7206650" cy="432000"/>
          </a:xfrm>
        </p:spPr>
        <p:txBody>
          <a:bodyPr/>
          <a:lstStyle/>
          <a:p>
            <a:r>
              <a:rPr lang="en-US" dirty="0"/>
              <a:t>Indicators on innovation</a:t>
            </a:r>
          </a:p>
        </p:txBody>
      </p:sp>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a:xfrm>
            <a:off x="318252" y="3924210"/>
            <a:ext cx="2368045" cy="677445"/>
          </a:xfrm>
        </p:spPr>
        <p:txBody>
          <a:bodyPr/>
          <a:lstStyle/>
          <a:p>
            <a:r>
              <a:rPr lang="en-US" dirty="0"/>
              <a:t>Strategic Results Framework </a:t>
            </a:r>
            <a:r>
              <a:rPr lang="en-US" b="0" dirty="0"/>
              <a:t>amended in March 2019. Consists of impact level results, with associated core indicators, outcomes and outputs, and indicators associated with the outcomes and outputs</a:t>
            </a:r>
          </a:p>
        </p:txBody>
      </p:sp>
      <p:sp>
        <p:nvSpPr>
          <p:cNvPr id="9" name="Text Placeholder 8">
            <a:extLst>
              <a:ext uri="{FF2B5EF4-FFF2-40B4-BE49-F238E27FC236}">
                <a16:creationId xmlns:a16="http://schemas.microsoft.com/office/drawing/2014/main" id="{A6E9F776-E542-4D93-851A-A3A10F6D2A7D}"/>
              </a:ext>
            </a:extLst>
          </p:cNvPr>
          <p:cNvSpPr>
            <a:spLocks noGrp="1"/>
          </p:cNvSpPr>
          <p:nvPr>
            <p:ph type="body" sz="quarter" idx="17"/>
          </p:nvPr>
        </p:nvSpPr>
        <p:spPr>
          <a:xfrm>
            <a:off x="2911987" y="3919299"/>
            <a:ext cx="1849521" cy="504000"/>
          </a:xfrm>
        </p:spPr>
        <p:txBody>
          <a:bodyPr/>
          <a:lstStyle/>
          <a:p>
            <a:pPr lvl="0"/>
            <a:r>
              <a:rPr lang="en-US" dirty="0"/>
              <a:t>Outcome 8 </a:t>
            </a:r>
            <a:r>
              <a:rPr lang="en-US" b="0" dirty="0"/>
              <a:t>is focused specifically on innovation, which aligns with the MTS Innovation Strategic Focus </a:t>
            </a:r>
          </a:p>
        </p:txBody>
      </p:sp>
      <p:sp>
        <p:nvSpPr>
          <p:cNvPr id="10" name="Text Placeholder 9">
            <a:extLst>
              <a:ext uri="{FF2B5EF4-FFF2-40B4-BE49-F238E27FC236}">
                <a16:creationId xmlns:a16="http://schemas.microsoft.com/office/drawing/2014/main" id="{CE222CAE-9234-4B0E-90FC-584C469313C6}"/>
              </a:ext>
            </a:extLst>
          </p:cNvPr>
          <p:cNvSpPr>
            <a:spLocks noGrp="1"/>
          </p:cNvSpPr>
          <p:nvPr>
            <p:ph type="body" sz="quarter" idx="18"/>
          </p:nvPr>
        </p:nvSpPr>
        <p:spPr>
          <a:xfrm>
            <a:off x="5196236" y="3919741"/>
            <a:ext cx="1849521" cy="504000"/>
          </a:xfrm>
        </p:spPr>
        <p:txBody>
          <a:bodyPr/>
          <a:lstStyle/>
          <a:p>
            <a:r>
              <a:rPr lang="en-US" b="0" dirty="0"/>
              <a:t>It is foreseeable that the objectives and indicators for innovation will need to be </a:t>
            </a:r>
            <a:r>
              <a:rPr lang="en-US" dirty="0"/>
              <a:t>periodically revisited and potentially refined</a:t>
            </a:r>
            <a:endParaRPr lang="en-US" u="sng" dirty="0"/>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2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1" i="1" u="none" strike="noStrike" kern="1200" cap="none" spc="0" normalizeH="0" baseline="0" noProof="0" dirty="0">
              <a:ln>
                <a:noFill/>
              </a:ln>
              <a:solidFill>
                <a:prstClr val="black"/>
              </a:solidFill>
              <a:effectLst/>
              <a:uLnTx/>
              <a:uFillTx/>
              <a:latin typeface="Rockwell"/>
              <a:ea typeface="+mn-ea"/>
              <a:cs typeface="+mn-cs"/>
            </a:endParaRPr>
          </a:p>
        </p:txBody>
      </p:sp>
      <p:pic>
        <p:nvPicPr>
          <p:cNvPr id="21" name="Picture Placeholder 20">
            <a:extLst>
              <a:ext uri="{FF2B5EF4-FFF2-40B4-BE49-F238E27FC236}">
                <a16:creationId xmlns:a16="http://schemas.microsoft.com/office/drawing/2014/main" id="{B364D7B7-09BC-C940-94F7-1D5104291F99}"/>
              </a:ext>
            </a:extLst>
          </p:cNvPr>
          <p:cNvPicPr>
            <a:picLocks noGrp="1" noChangeAspect="1"/>
          </p:cNvPicPr>
          <p:nvPr>
            <p:ph type="pic" sz="quarter" idx="25"/>
          </p:nvPr>
        </p:nvPicPr>
        <p:blipFill>
          <a:blip r:embed="rId4"/>
          <a:srcRect l="129" r="129"/>
          <a:stretch/>
        </p:blipFill>
        <p:spPr>
          <a:xfrm>
            <a:off x="7632650" y="86714"/>
            <a:ext cx="4472635" cy="6478538"/>
          </a:xfrm>
        </p:spPr>
      </p:pic>
      <p:pic>
        <p:nvPicPr>
          <p:cNvPr id="12" name="Graphic 11" descr="Presentation with pie chart">
            <a:extLst>
              <a:ext uri="{FF2B5EF4-FFF2-40B4-BE49-F238E27FC236}">
                <a16:creationId xmlns:a16="http://schemas.microsoft.com/office/drawing/2014/main" id="{C0AAE83D-0491-6243-8253-592D8535B4C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477" y="2361169"/>
            <a:ext cx="914400" cy="914400"/>
          </a:xfrm>
          <a:prstGeom prst="rect">
            <a:avLst/>
          </a:prstGeom>
        </p:spPr>
      </p:pic>
      <p:pic>
        <p:nvPicPr>
          <p:cNvPr id="20" name="Graphic 19" descr="Decision chart">
            <a:extLst>
              <a:ext uri="{FF2B5EF4-FFF2-40B4-BE49-F238E27FC236}">
                <a16:creationId xmlns:a16="http://schemas.microsoft.com/office/drawing/2014/main" id="{E9628E6B-D4CD-4943-868B-1507F6D534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52637" y="2341247"/>
            <a:ext cx="914400" cy="914400"/>
          </a:xfrm>
          <a:prstGeom prst="rect">
            <a:avLst/>
          </a:prstGeom>
        </p:spPr>
      </p:pic>
      <p:pic>
        <p:nvPicPr>
          <p:cNvPr id="23" name="Graphic 22" descr="Lightbulb and gear">
            <a:extLst>
              <a:ext uri="{FF2B5EF4-FFF2-40B4-BE49-F238E27FC236}">
                <a16:creationId xmlns:a16="http://schemas.microsoft.com/office/drawing/2014/main" id="{5716772E-8DC3-1241-AAC2-F64CFA039BB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63797" y="2341247"/>
            <a:ext cx="914400" cy="914400"/>
          </a:xfrm>
          <a:prstGeom prst="rect">
            <a:avLst/>
          </a:prstGeom>
        </p:spPr>
      </p:pic>
    </p:spTree>
    <p:custDataLst>
      <p:tags r:id="rId1"/>
    </p:custDataLst>
    <p:extLst>
      <p:ext uri="{BB962C8B-B14F-4D97-AF65-F5344CB8AC3E}">
        <p14:creationId xmlns:p14="http://schemas.microsoft.com/office/powerpoint/2010/main" val="344389356"/>
      </p:ext>
    </p:extLst>
  </p:cSld>
  <p:clrMapOvr>
    <a:masterClrMapping/>
  </p:clrMapOvr>
  <mc:AlternateContent xmlns:mc="http://schemas.openxmlformats.org/markup-compatibility/2006" xmlns:p14="http://schemas.microsoft.com/office/powerpoint/2010/main">
    <mc:Choice Requires="p14">
      <p:transition spd="slow" p14:dur="2000" advTm="45739"/>
    </mc:Choice>
    <mc:Fallback xmlns="">
      <p:transition spd="slow" advTm="45739"/>
    </mc:Fallback>
  </mc:AlternateContent>
  <p:extLst>
    <p:ext uri="{E180D4A7-C9FB-4DFB-919C-405C955672EB}">
      <p14:showEvtLst xmlns:p14="http://schemas.microsoft.com/office/powerpoint/2010/main">
        <p14:playEvt time="2438" objId="6"/>
        <p14:stopEvt time="44827" objId="6"/>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AADD6-E06C-4967-8481-99A048A33557}"/>
              </a:ext>
            </a:extLst>
          </p:cNvPr>
          <p:cNvSpPr>
            <a:spLocks noGrp="1"/>
          </p:cNvSpPr>
          <p:nvPr>
            <p:ph type="title"/>
          </p:nvPr>
        </p:nvSpPr>
        <p:spPr>
          <a:xfrm>
            <a:off x="356461" y="44792"/>
            <a:ext cx="8872659" cy="586798"/>
          </a:xfrm>
        </p:spPr>
        <p:txBody>
          <a:bodyPr/>
          <a:lstStyle/>
          <a:p>
            <a:r>
              <a:rPr lang="en-US" sz="3200" dirty="0">
                <a:solidFill>
                  <a:schemeClr val="tx1">
                    <a:lumMod val="75000"/>
                    <a:lumOff val="25000"/>
                  </a:schemeClr>
                </a:solidFill>
              </a:rPr>
              <a:t>Specific indicators on innovation </a:t>
            </a:r>
          </a:p>
        </p:txBody>
      </p:sp>
      <p:graphicFrame>
        <p:nvGraphicFramePr>
          <p:cNvPr id="4" name="Table 3">
            <a:extLst>
              <a:ext uri="{FF2B5EF4-FFF2-40B4-BE49-F238E27FC236}">
                <a16:creationId xmlns:a16="http://schemas.microsoft.com/office/drawing/2014/main" id="{EA474D89-FBDC-7746-9A61-4CD04F6AB9ED}"/>
              </a:ext>
            </a:extLst>
          </p:cNvPr>
          <p:cNvGraphicFramePr>
            <a:graphicFrameLocks noGrp="1"/>
          </p:cNvGraphicFramePr>
          <p:nvPr>
            <p:extLst>
              <p:ext uri="{D42A27DB-BD31-4B8C-83A1-F6EECF244321}">
                <p14:modId xmlns:p14="http://schemas.microsoft.com/office/powerpoint/2010/main" val="332105231"/>
              </p:ext>
            </p:extLst>
          </p:nvPr>
        </p:nvGraphicFramePr>
        <p:xfrm>
          <a:off x="-1" y="747827"/>
          <a:ext cx="12191999" cy="3676478"/>
        </p:xfrm>
        <a:graphic>
          <a:graphicData uri="http://schemas.openxmlformats.org/drawingml/2006/table">
            <a:tbl>
              <a:tblPr firstRow="1" firstCol="1" bandRow="1">
                <a:tableStyleId>{5C22544A-7EE6-4342-B048-85BDC9FD1C3A}</a:tableStyleId>
              </a:tblPr>
              <a:tblGrid>
                <a:gridCol w="1346371">
                  <a:extLst>
                    <a:ext uri="{9D8B030D-6E8A-4147-A177-3AD203B41FA5}">
                      <a16:colId xmlns:a16="http://schemas.microsoft.com/office/drawing/2014/main" val="1891437182"/>
                    </a:ext>
                  </a:extLst>
                </a:gridCol>
                <a:gridCol w="5678601">
                  <a:extLst>
                    <a:ext uri="{9D8B030D-6E8A-4147-A177-3AD203B41FA5}">
                      <a16:colId xmlns:a16="http://schemas.microsoft.com/office/drawing/2014/main" val="323595960"/>
                    </a:ext>
                  </a:extLst>
                </a:gridCol>
                <a:gridCol w="1671416">
                  <a:extLst>
                    <a:ext uri="{9D8B030D-6E8A-4147-A177-3AD203B41FA5}">
                      <a16:colId xmlns:a16="http://schemas.microsoft.com/office/drawing/2014/main" val="638176293"/>
                    </a:ext>
                  </a:extLst>
                </a:gridCol>
                <a:gridCol w="3495611">
                  <a:extLst>
                    <a:ext uri="{9D8B030D-6E8A-4147-A177-3AD203B41FA5}">
                      <a16:colId xmlns:a16="http://schemas.microsoft.com/office/drawing/2014/main" val="3909734458"/>
                    </a:ext>
                  </a:extLst>
                </a:gridCol>
              </a:tblGrid>
              <a:tr h="219210">
                <a:tc>
                  <a:txBody>
                    <a:bodyPr/>
                    <a:lstStyle/>
                    <a:p>
                      <a:pPr algn="ctr">
                        <a:lnSpc>
                          <a:spcPct val="115000"/>
                        </a:lnSpc>
                        <a:spcAft>
                          <a:spcPts val="600"/>
                        </a:spcAft>
                      </a:pPr>
                      <a:r>
                        <a:rPr lang="en-US" sz="1200">
                          <a:effectLst/>
                        </a:rPr>
                        <a:t>Performance Indicator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gn="ctr">
                        <a:lnSpc>
                          <a:spcPct val="115000"/>
                        </a:lnSpc>
                        <a:spcAft>
                          <a:spcPts val="600"/>
                        </a:spcAft>
                      </a:pPr>
                      <a:r>
                        <a:rPr lang="en-US" sz="1200">
                          <a:effectLst/>
                        </a:rPr>
                        <a:t> Definition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gn="ctr">
                        <a:lnSpc>
                          <a:spcPct val="115000"/>
                        </a:lnSpc>
                        <a:spcAft>
                          <a:spcPts val="600"/>
                        </a:spcAft>
                      </a:pPr>
                      <a:r>
                        <a:rPr lang="en-US" sz="1200">
                          <a:effectLst/>
                        </a:rPr>
                        <a:t>Measurement</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gn="ctr">
                        <a:lnSpc>
                          <a:spcPct val="115000"/>
                        </a:lnSpc>
                        <a:spcAft>
                          <a:spcPts val="600"/>
                        </a:spcAft>
                      </a:pPr>
                      <a:r>
                        <a:rPr lang="en-US" sz="1200" dirty="0">
                          <a:effectLst/>
                        </a:rPr>
                        <a:t>Note</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3919106321"/>
                  </a:ext>
                </a:extLst>
              </a:tr>
              <a:tr h="922082">
                <a:tc>
                  <a:txBody>
                    <a:bodyPr/>
                    <a:lstStyle/>
                    <a:p>
                      <a:pPr>
                        <a:lnSpc>
                          <a:spcPct val="115000"/>
                        </a:lnSpc>
                        <a:spcAft>
                          <a:spcPts val="600"/>
                        </a:spcAft>
                      </a:pPr>
                      <a:r>
                        <a:rPr lang="en-US" sz="1200">
                          <a:effectLst/>
                        </a:rPr>
                        <a:t>Number of innovations supported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1200"/>
                        </a:spcAft>
                      </a:pPr>
                      <a:r>
                        <a:rPr lang="en-US" sz="1200" dirty="0">
                          <a:effectLst/>
                        </a:rPr>
                        <a:t>New, adapted or improved adaptation solutions, developed contextually and with the inclusion of the communities most vulnerable to climate change, to enable those communities to become more resilient to climate change. Innovation solutions may include approaches, technologies and mechanisms.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Number of innovations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This replaces Indicator 8.1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11144139"/>
                  </a:ext>
                </a:extLst>
              </a:tr>
              <a:tr h="767363">
                <a:tc>
                  <a:txBody>
                    <a:bodyPr/>
                    <a:lstStyle/>
                    <a:p>
                      <a:pPr>
                        <a:lnSpc>
                          <a:spcPct val="115000"/>
                        </a:lnSpc>
                      </a:pPr>
                      <a:r>
                        <a:rPr lang="en-US" sz="1200">
                          <a:effectLst/>
                        </a:rPr>
                        <a:t>Number of innovators supported</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a:effectLst/>
                        </a:rPr>
                        <a:t>Persons who can introduce an innovation.</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a:effectLst/>
                        </a:rPr>
                        <a:t>Number of innovators, disaggregated by gender (male/female) and youth status (youth/non-youth)</a:t>
                      </a:r>
                      <a:endParaRPr lang="en-HN" sz="1200">
                        <a:effectLst/>
                      </a:endParaRPr>
                    </a:p>
                    <a:p>
                      <a:pPr>
                        <a:lnSpc>
                          <a:spcPct val="115000"/>
                        </a:lnSpc>
                      </a:pPr>
                      <a:r>
                        <a:rPr lang="en-US" sz="1200">
                          <a:effectLst/>
                        </a:rPr>
                        <a:t>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This is a </a:t>
                      </a:r>
                      <a:r>
                        <a:rPr lang="en-US" sz="1200" b="1" dirty="0">
                          <a:effectLst/>
                        </a:rPr>
                        <a:t>new indicator</a:t>
                      </a:r>
                      <a:r>
                        <a:rPr lang="en-US" sz="1200" dirty="0">
                          <a:effectLst/>
                        </a:rPr>
                        <a:t>, disaggregated in line with the innovation </a:t>
                      </a:r>
                      <a:r>
                        <a:rPr lang="en-US" sz="1200" dirty="0" err="1">
                          <a:effectLst/>
                        </a:rPr>
                        <a:t>programme’s</a:t>
                      </a:r>
                      <a:r>
                        <a:rPr lang="en-US" sz="1200" dirty="0">
                          <a:effectLst/>
                        </a:rPr>
                        <a:t> effort to promote gender equality and youth inclusion.</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3381069768"/>
                  </a:ext>
                </a:extLst>
              </a:tr>
              <a:tr h="1308882">
                <a:tc>
                  <a:txBody>
                    <a:bodyPr/>
                    <a:lstStyle/>
                    <a:p>
                      <a:pPr>
                        <a:lnSpc>
                          <a:spcPct val="115000"/>
                        </a:lnSpc>
                      </a:pPr>
                      <a:r>
                        <a:rPr lang="en-US" sz="1200">
                          <a:effectLst/>
                        </a:rPr>
                        <a:t>Number of partnerships leveraged </a:t>
                      </a:r>
                      <a:endParaRPr lang="en-HN" sz="1200">
                        <a:effectLst/>
                      </a:endParaRPr>
                    </a:p>
                    <a:p>
                      <a:pPr marL="457200" algn="ctr">
                        <a:lnSpc>
                          <a:spcPct val="115000"/>
                        </a:lnSpc>
                      </a:pPr>
                      <a:r>
                        <a:rPr lang="en-US" sz="1200">
                          <a:effectLst/>
                        </a:rPr>
                        <a:t>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Exchange of goods or services or ideas, consultations and assistance (that could be in form of technical assistance, funds, in-kind contributions and other) between grantee and a stakeholder (for example, contributor, recipient governments, accredited Implementing Entities, the AF NGO Network and other civil society stakeholders, as well as other relevant stakeholders, including unconventional actors.) </a:t>
                      </a:r>
                      <a:endParaRPr lang="en-HN" sz="1200" dirty="0">
                        <a:effectLst/>
                      </a:endParaRPr>
                    </a:p>
                    <a:p>
                      <a:pPr>
                        <a:lnSpc>
                          <a:spcPct val="115000"/>
                        </a:lnSpc>
                      </a:pPr>
                      <a:r>
                        <a:rPr lang="en-US" sz="1200" dirty="0">
                          <a:effectLst/>
                        </a:rPr>
                        <a:t>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Number of partnerships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This is a </a:t>
                      </a:r>
                      <a:r>
                        <a:rPr lang="en-US" sz="1200" b="1" dirty="0">
                          <a:effectLst/>
                        </a:rPr>
                        <a:t>new indicator </a:t>
                      </a:r>
                      <a:r>
                        <a:rPr lang="en-US" sz="1200" dirty="0">
                          <a:effectLst/>
                        </a:rPr>
                        <a:t>in line with the definition and vision on innovation adopted by the Board that includes stakeholder engagement on innovation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3668844122"/>
                  </a:ext>
                </a:extLst>
              </a:tr>
            </a:tbl>
          </a:graphicData>
        </a:graphic>
      </p:graphicFrame>
      <p:graphicFrame>
        <p:nvGraphicFramePr>
          <p:cNvPr id="5" name="Table 4">
            <a:extLst>
              <a:ext uri="{FF2B5EF4-FFF2-40B4-BE49-F238E27FC236}">
                <a16:creationId xmlns:a16="http://schemas.microsoft.com/office/drawing/2014/main" id="{F563CE2B-45F4-2F41-B294-533A538FA4BC}"/>
              </a:ext>
            </a:extLst>
          </p:cNvPr>
          <p:cNvGraphicFramePr>
            <a:graphicFrameLocks noGrp="1"/>
          </p:cNvGraphicFramePr>
          <p:nvPr>
            <p:extLst>
              <p:ext uri="{D42A27DB-BD31-4B8C-83A1-F6EECF244321}">
                <p14:modId xmlns:p14="http://schemas.microsoft.com/office/powerpoint/2010/main" val="84673229"/>
              </p:ext>
            </p:extLst>
          </p:nvPr>
        </p:nvGraphicFramePr>
        <p:xfrm>
          <a:off x="0" y="4424305"/>
          <a:ext cx="12191998" cy="2272665"/>
        </p:xfrm>
        <a:graphic>
          <a:graphicData uri="http://schemas.openxmlformats.org/drawingml/2006/table">
            <a:tbl>
              <a:tblPr firstRow="1" firstCol="1" bandRow="1">
                <a:tableStyleId>{5C22544A-7EE6-4342-B048-85BDC9FD1C3A}</a:tableStyleId>
              </a:tblPr>
              <a:tblGrid>
                <a:gridCol w="1332854">
                  <a:extLst>
                    <a:ext uri="{9D8B030D-6E8A-4147-A177-3AD203B41FA5}">
                      <a16:colId xmlns:a16="http://schemas.microsoft.com/office/drawing/2014/main" val="1891437182"/>
                    </a:ext>
                  </a:extLst>
                </a:gridCol>
                <a:gridCol w="5712778">
                  <a:extLst>
                    <a:ext uri="{9D8B030D-6E8A-4147-A177-3AD203B41FA5}">
                      <a16:colId xmlns:a16="http://schemas.microsoft.com/office/drawing/2014/main" val="323595960"/>
                    </a:ext>
                  </a:extLst>
                </a:gridCol>
                <a:gridCol w="1655014">
                  <a:extLst>
                    <a:ext uri="{9D8B030D-6E8A-4147-A177-3AD203B41FA5}">
                      <a16:colId xmlns:a16="http://schemas.microsoft.com/office/drawing/2014/main" val="638176293"/>
                    </a:ext>
                  </a:extLst>
                </a:gridCol>
                <a:gridCol w="3491352">
                  <a:extLst>
                    <a:ext uri="{9D8B030D-6E8A-4147-A177-3AD203B41FA5}">
                      <a16:colId xmlns:a16="http://schemas.microsoft.com/office/drawing/2014/main" val="3909734458"/>
                    </a:ext>
                  </a:extLst>
                </a:gridCol>
              </a:tblGrid>
              <a:tr h="1227667">
                <a:tc>
                  <a:txBody>
                    <a:bodyPr/>
                    <a:lstStyle/>
                    <a:p>
                      <a:pPr>
                        <a:lnSpc>
                          <a:spcPct val="115000"/>
                        </a:lnSpc>
                        <a:spcAft>
                          <a:spcPts val="600"/>
                        </a:spcAft>
                      </a:pPr>
                      <a:r>
                        <a:rPr lang="en-US" sz="1200">
                          <a:effectLst/>
                        </a:rPr>
                        <a:t>Number of “learning and sharing” initiatives</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b="0" dirty="0">
                          <a:solidFill>
                            <a:schemeClr val="tx1"/>
                          </a:solidFill>
                          <a:effectLst/>
                        </a:rPr>
                        <a:t>Number of learning and sharing initiatives undertaken, including communication initiatives. This can include studies and reports, lessons-learned events and workshops, articles, broadcasts, social media. This can also include any “change, learning and new information” initiatives that support iterative deployment of the innovation, and can take innovation projects and </a:t>
                      </a:r>
                      <a:r>
                        <a:rPr lang="en-US" sz="1200" b="0" dirty="0" err="1">
                          <a:solidFill>
                            <a:schemeClr val="tx1"/>
                          </a:solidFill>
                          <a:effectLst/>
                        </a:rPr>
                        <a:t>programmes</a:t>
                      </a:r>
                      <a:r>
                        <a:rPr lang="en-US" sz="1200" b="0" dirty="0">
                          <a:solidFill>
                            <a:schemeClr val="tx1"/>
                          </a:solidFill>
                          <a:effectLst/>
                        </a:rPr>
                        <a:t> in different directions.</a:t>
                      </a:r>
                      <a:endParaRPr lang="en-HN" sz="1200" b="0" dirty="0">
                        <a:solidFill>
                          <a:schemeClr val="tx1"/>
                        </a:solidFill>
                        <a:effectLst/>
                      </a:endParaRPr>
                    </a:p>
                    <a:p>
                      <a:r>
                        <a:rPr lang="en-US" sz="1200" b="0" dirty="0">
                          <a:solidFill>
                            <a:schemeClr val="tx1"/>
                          </a:solidFill>
                          <a:effectLst/>
                        </a:rPr>
                        <a:t> </a:t>
                      </a:r>
                      <a:endParaRPr lang="en-HN"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solidFill>
                      <a:srgbClr val="EFF7E8"/>
                    </a:solidFill>
                  </a:tcPr>
                </a:tc>
                <a:tc>
                  <a:txBody>
                    <a:bodyPr/>
                    <a:lstStyle/>
                    <a:p>
                      <a:pPr>
                        <a:lnSpc>
                          <a:spcPct val="115000"/>
                        </a:lnSpc>
                        <a:spcAft>
                          <a:spcPts val="600"/>
                        </a:spcAft>
                      </a:pPr>
                      <a:r>
                        <a:rPr lang="en-US" sz="1200" b="0">
                          <a:solidFill>
                            <a:schemeClr val="tx1"/>
                          </a:solidFill>
                          <a:effectLst/>
                        </a:rPr>
                        <a:t>Number of “learning and sharing” initiatives</a:t>
                      </a:r>
                      <a:endParaRPr lang="en-HN" sz="12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solidFill>
                      <a:srgbClr val="EFF7E8"/>
                    </a:solidFill>
                  </a:tcPr>
                </a:tc>
                <a:tc>
                  <a:txBody>
                    <a:bodyPr/>
                    <a:lstStyle/>
                    <a:p>
                      <a:pPr>
                        <a:lnSpc>
                          <a:spcPct val="115000"/>
                        </a:lnSpc>
                        <a:spcAft>
                          <a:spcPts val="600"/>
                        </a:spcAft>
                      </a:pPr>
                      <a:r>
                        <a:rPr lang="en-US" sz="1200" b="0" dirty="0">
                          <a:solidFill>
                            <a:schemeClr val="tx1"/>
                          </a:solidFill>
                          <a:effectLst/>
                        </a:rPr>
                        <a:t>This indicator complements indicator 8.2. </a:t>
                      </a:r>
                      <a:endParaRPr lang="en-HN" sz="1200" b="0" dirty="0">
                        <a:solidFill>
                          <a:schemeClr val="tx1"/>
                        </a:solidFill>
                        <a:effectLst/>
                      </a:endParaRPr>
                    </a:p>
                    <a:p>
                      <a:pPr>
                        <a:lnSpc>
                          <a:spcPct val="115000"/>
                        </a:lnSpc>
                        <a:spcAft>
                          <a:spcPts val="600"/>
                        </a:spcAft>
                      </a:pPr>
                      <a:r>
                        <a:rPr lang="en-US" sz="1200" b="0" dirty="0">
                          <a:solidFill>
                            <a:schemeClr val="tx1"/>
                          </a:solidFill>
                          <a:effectLst/>
                        </a:rPr>
                        <a:t>It also strengthens the link between learning-and-sharing pillar and innovation pillar.</a:t>
                      </a:r>
                      <a:endParaRPr lang="en-HN"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solidFill>
                      <a:srgbClr val="EFF7E8"/>
                    </a:solidFill>
                  </a:tcPr>
                </a:tc>
                <a:extLst>
                  <a:ext uri="{0D108BD9-81ED-4DB2-BD59-A6C34878D82A}">
                    <a16:rowId xmlns:a16="http://schemas.microsoft.com/office/drawing/2014/main" val="3228153271"/>
                  </a:ext>
                </a:extLst>
              </a:tr>
              <a:tr h="767363">
                <a:tc>
                  <a:txBody>
                    <a:bodyPr/>
                    <a:lstStyle/>
                    <a:p>
                      <a:pPr>
                        <a:lnSpc>
                          <a:spcPct val="115000"/>
                        </a:lnSpc>
                        <a:spcAft>
                          <a:spcPts val="600"/>
                        </a:spcAft>
                      </a:pPr>
                      <a:r>
                        <a:rPr lang="en-US" sz="1200">
                          <a:effectLst/>
                        </a:rPr>
                        <a:t>Number of applicants to innovation calls under the project or programme</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Number of individuals or organizations that submit an application to an innovation competition or challenge.</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Number of applicants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This is a </a:t>
                      </a:r>
                      <a:r>
                        <a:rPr lang="en-US" sz="1200" b="1" dirty="0">
                          <a:effectLst/>
                        </a:rPr>
                        <a:t>new indicator </a:t>
                      </a:r>
                      <a:r>
                        <a:rPr lang="en-US" sz="1200" dirty="0">
                          <a:effectLst/>
                        </a:rPr>
                        <a:t>that  would serve the MIE aggregator </a:t>
                      </a:r>
                      <a:r>
                        <a:rPr lang="en-US" sz="1200" dirty="0" err="1">
                          <a:effectLst/>
                        </a:rPr>
                        <a:t>programmes</a:t>
                      </a:r>
                      <a:r>
                        <a:rPr lang="en-US" sz="1200" dirty="0">
                          <a:effectLst/>
                        </a:rPr>
                        <a:t> (AFCIA), and any large or small innovation projects that include innovation competitions.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2368830838"/>
                  </a:ext>
                </a:extLst>
              </a:tr>
            </a:tbl>
          </a:graphicData>
        </a:graphic>
      </p:graphicFrame>
    </p:spTree>
    <p:extLst>
      <p:ext uri="{BB962C8B-B14F-4D97-AF65-F5344CB8AC3E}">
        <p14:creationId xmlns:p14="http://schemas.microsoft.com/office/powerpoint/2010/main" val="33676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close up of an animal&#10;&#10;Description automatically generated">
            <a:extLst>
              <a:ext uri="{FF2B5EF4-FFF2-40B4-BE49-F238E27FC236}">
                <a16:creationId xmlns:a16="http://schemas.microsoft.com/office/drawing/2014/main" id="{D02E5153-68E3-B34F-9DB7-4795F8B8F20E}"/>
              </a:ext>
            </a:extLst>
          </p:cNvPr>
          <p:cNvPicPr>
            <a:picLocks noChangeAspect="1"/>
          </p:cNvPicPr>
          <p:nvPr/>
        </p:nvPicPr>
        <p:blipFill>
          <a:blip r:embed="rId3"/>
          <a:stretch>
            <a:fillRect/>
          </a:stretch>
        </p:blipFill>
        <p:spPr>
          <a:xfrm>
            <a:off x="1355802" y="77166"/>
            <a:ext cx="9177460" cy="6029636"/>
          </a:xfrm>
          <a:prstGeom prst="rect">
            <a:avLst/>
          </a:prstGeom>
        </p:spPr>
      </p:pic>
      <p:sp>
        <p:nvSpPr>
          <p:cNvPr id="2" name="Title 1">
            <a:extLst>
              <a:ext uri="{FF2B5EF4-FFF2-40B4-BE49-F238E27FC236}">
                <a16:creationId xmlns:a16="http://schemas.microsoft.com/office/drawing/2014/main" id="{D7B49E91-9331-4D7D-9534-00A6BAB64D7C}"/>
              </a:ext>
            </a:extLst>
          </p:cNvPr>
          <p:cNvSpPr>
            <a:spLocks noGrp="1"/>
          </p:cNvSpPr>
          <p:nvPr>
            <p:ph type="title"/>
          </p:nvPr>
        </p:nvSpPr>
        <p:spPr>
          <a:xfrm>
            <a:off x="184435" y="420145"/>
            <a:ext cx="11520193" cy="429133"/>
          </a:xfrm>
        </p:spPr>
        <p:txBody>
          <a:bodyPr/>
          <a:lstStyle/>
          <a:p>
            <a:r>
              <a:rPr lang="en-US" dirty="0"/>
              <a:t>5 Awarded Small Innovation Projects</a:t>
            </a:r>
            <a:br>
              <a:rPr lang="en-US" sz="2900" b="1" dirty="0"/>
            </a:br>
            <a:endParaRPr lang="en-US" sz="2900" b="1" dirty="0"/>
          </a:p>
        </p:txBody>
      </p:sp>
      <p:grpSp>
        <p:nvGrpSpPr>
          <p:cNvPr id="20" name="Group 19" title="Fund Category (Grouped)">
            <a:extLst>
              <a:ext uri="{FF2B5EF4-FFF2-40B4-BE49-F238E27FC236}">
                <a16:creationId xmlns:a16="http://schemas.microsoft.com/office/drawing/2014/main" id="{9E1D0716-8092-4CF7-A12E-F1BCC99E89C3}"/>
              </a:ext>
            </a:extLst>
          </p:cNvPr>
          <p:cNvGrpSpPr/>
          <p:nvPr/>
        </p:nvGrpSpPr>
        <p:grpSpPr>
          <a:xfrm>
            <a:off x="1117712" y="5384503"/>
            <a:ext cx="2430475" cy="853036"/>
            <a:chOff x="932809" y="4492558"/>
            <a:chExt cx="2430475" cy="853036"/>
          </a:xfrm>
        </p:grpSpPr>
        <p:sp>
          <p:nvSpPr>
            <p:cNvPr id="22" name="Text Placeholder 80">
              <a:extLst>
                <a:ext uri="{FF2B5EF4-FFF2-40B4-BE49-F238E27FC236}">
                  <a16:creationId xmlns:a16="http://schemas.microsoft.com/office/drawing/2014/main" id="{84749242-C662-4254-B6A3-246DC1FF6808}"/>
                </a:ext>
              </a:extLst>
            </p:cNvPr>
            <p:cNvSpPr txBox="1">
              <a:spLocks/>
            </p:cNvSpPr>
            <p:nvPr/>
          </p:nvSpPr>
          <p:spPr>
            <a:xfrm>
              <a:off x="971890" y="4492558"/>
              <a:ext cx="2391394"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b="1" dirty="0">
                  <a:solidFill>
                    <a:schemeClr val="accent3"/>
                  </a:solidFill>
                  <a:latin typeface="+mj-lt"/>
                </a:rPr>
                <a:t>Latin America &amp; Caribbean</a:t>
              </a:r>
            </a:p>
          </p:txBody>
        </p:sp>
        <p:sp>
          <p:nvSpPr>
            <p:cNvPr id="21" name="Text Placeholder 80">
              <a:extLst>
                <a:ext uri="{FF2B5EF4-FFF2-40B4-BE49-F238E27FC236}">
                  <a16:creationId xmlns:a16="http://schemas.microsoft.com/office/drawing/2014/main" id="{C3483C53-05C7-41D1-985C-79B44C4DB3B7}"/>
                </a:ext>
              </a:extLst>
            </p:cNvPr>
            <p:cNvSpPr txBox="1">
              <a:spLocks/>
            </p:cNvSpPr>
            <p:nvPr/>
          </p:nvSpPr>
          <p:spPr>
            <a:xfrm>
              <a:off x="932809" y="4628939"/>
              <a:ext cx="2391394" cy="716655"/>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endParaRPr lang="en-US" sz="1400" dirty="0">
                <a:solidFill>
                  <a:schemeClr val="tx1">
                    <a:lumMod val="75000"/>
                    <a:lumOff val="25000"/>
                  </a:schemeClr>
                </a:solidFill>
              </a:endParaRPr>
            </a:p>
            <a:p>
              <a:pPr marL="0" indent="0" algn="r">
                <a:buNone/>
              </a:pPr>
              <a:r>
                <a:rPr lang="en-US" b="1" dirty="0">
                  <a:solidFill>
                    <a:schemeClr val="tx1">
                      <a:lumMod val="75000"/>
                      <a:lumOff val="25000"/>
                    </a:schemeClr>
                  </a:solidFill>
                  <a:latin typeface="+mj-lt"/>
                </a:rPr>
                <a:t>3 projects, US$730,000</a:t>
              </a:r>
            </a:p>
          </p:txBody>
        </p:sp>
      </p:grpSp>
      <p:grpSp>
        <p:nvGrpSpPr>
          <p:cNvPr id="25" name="Group 24" title="Fund Category (Grouped)">
            <a:extLst>
              <a:ext uri="{FF2B5EF4-FFF2-40B4-BE49-F238E27FC236}">
                <a16:creationId xmlns:a16="http://schemas.microsoft.com/office/drawing/2014/main" id="{C08AEB7B-A2ED-4C07-8C5A-156DA6D715BE}"/>
              </a:ext>
            </a:extLst>
          </p:cNvPr>
          <p:cNvGrpSpPr/>
          <p:nvPr/>
        </p:nvGrpSpPr>
        <p:grpSpPr>
          <a:xfrm>
            <a:off x="6832123" y="1095203"/>
            <a:ext cx="2395785" cy="1168963"/>
            <a:chOff x="8207457" y="3261522"/>
            <a:chExt cx="2395785" cy="1168963"/>
          </a:xfrm>
        </p:grpSpPr>
        <p:sp>
          <p:nvSpPr>
            <p:cNvPr id="27" name="Text Placeholder 80">
              <a:extLst>
                <a:ext uri="{FF2B5EF4-FFF2-40B4-BE49-F238E27FC236}">
                  <a16:creationId xmlns:a16="http://schemas.microsoft.com/office/drawing/2014/main" id="{E691EA48-9FD0-4A91-A269-A8156DBAA8A1}"/>
                </a:ext>
              </a:extLst>
            </p:cNvPr>
            <p:cNvSpPr txBox="1">
              <a:spLocks/>
            </p:cNvSpPr>
            <p:nvPr/>
          </p:nvSpPr>
          <p:spPr>
            <a:xfrm>
              <a:off x="8211849" y="3261522"/>
              <a:ext cx="2391393"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chemeClr val="accent3"/>
                  </a:solidFill>
                  <a:latin typeface="+mj-lt"/>
                </a:rPr>
                <a:t>Eastern Europe</a:t>
              </a:r>
            </a:p>
          </p:txBody>
        </p:sp>
        <p:sp>
          <p:nvSpPr>
            <p:cNvPr id="26" name="Text Placeholder 80">
              <a:extLst>
                <a:ext uri="{FF2B5EF4-FFF2-40B4-BE49-F238E27FC236}">
                  <a16:creationId xmlns:a16="http://schemas.microsoft.com/office/drawing/2014/main" id="{CF9BA5D5-8439-442E-A476-F8D139086D8D}"/>
                </a:ext>
              </a:extLst>
            </p:cNvPr>
            <p:cNvSpPr txBox="1">
              <a:spLocks/>
            </p:cNvSpPr>
            <p:nvPr/>
          </p:nvSpPr>
          <p:spPr>
            <a:xfrm>
              <a:off x="8207457" y="3525895"/>
              <a:ext cx="2391394" cy="90459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chemeClr val="tx1">
                      <a:lumMod val="75000"/>
                      <a:lumOff val="25000"/>
                    </a:schemeClr>
                  </a:solidFill>
                  <a:latin typeface="Rockwell" panose="02060603020205020403" pitchFamily="18" charset="77"/>
                </a:rPr>
                <a:t>1 project, US$230,000</a:t>
              </a:r>
            </a:p>
            <a:p>
              <a:pPr marL="0" indent="0">
                <a:buNone/>
              </a:pPr>
              <a:endParaRPr lang="en-US" b="1" dirty="0">
                <a:solidFill>
                  <a:schemeClr val="tx1">
                    <a:lumMod val="75000"/>
                    <a:lumOff val="25000"/>
                  </a:schemeClr>
                </a:solidFill>
                <a:latin typeface="Rockwell" panose="02060603020205020403" pitchFamily="18" charset="77"/>
              </a:endParaRPr>
            </a:p>
          </p:txBody>
        </p:sp>
      </p:grpSp>
      <p:sp>
        <p:nvSpPr>
          <p:cNvPr id="3" name="Slide Number Placeholder 2">
            <a:extLst>
              <a:ext uri="{FF2B5EF4-FFF2-40B4-BE49-F238E27FC236}">
                <a16:creationId xmlns:a16="http://schemas.microsoft.com/office/drawing/2014/main" id="{5108DE63-22D3-42B8-803D-E9D8BE04D5B8}"/>
              </a:ext>
            </a:extLst>
          </p:cNvPr>
          <p:cNvSpPr>
            <a:spLocks noGrp="1"/>
          </p:cNvSpPr>
          <p:nvPr>
            <p:ph type="sldNum" sz="quarter" idx="11"/>
          </p:nvPr>
        </p:nvSpPr>
        <p:spPr/>
        <p:txBody>
          <a:bodyPr/>
          <a:lstStyle/>
          <a:p>
            <a:fld id="{19B51A1E-902D-48AF-9020-955120F399B6}" type="slidenum">
              <a:rPr lang="en-US" smtClean="0"/>
              <a:pPr/>
              <a:t>12</a:t>
            </a:fld>
            <a:endParaRPr lang="en-US" dirty="0"/>
          </a:p>
        </p:txBody>
      </p:sp>
      <p:pic>
        <p:nvPicPr>
          <p:cNvPr id="38" name="Picture 37" descr="A person standing next to a person&#10;&#10;Description automatically generated">
            <a:extLst>
              <a:ext uri="{FF2B5EF4-FFF2-40B4-BE49-F238E27FC236}">
                <a16:creationId xmlns:a16="http://schemas.microsoft.com/office/drawing/2014/main" id="{0ACD1449-C8DC-954D-86D7-EAC79677248B}"/>
              </a:ext>
            </a:extLst>
          </p:cNvPr>
          <p:cNvPicPr>
            <a:picLocks noChangeAspect="1"/>
          </p:cNvPicPr>
          <p:nvPr/>
        </p:nvPicPr>
        <p:blipFill>
          <a:blip r:embed="rId4"/>
          <a:stretch>
            <a:fillRect/>
          </a:stretch>
        </p:blipFill>
        <p:spPr>
          <a:xfrm>
            <a:off x="1710176" y="3487513"/>
            <a:ext cx="1828800" cy="1828800"/>
          </a:xfrm>
          <a:prstGeom prst="rect">
            <a:avLst/>
          </a:prstGeom>
        </p:spPr>
      </p:pic>
      <p:pic>
        <p:nvPicPr>
          <p:cNvPr id="13" name="Picture 12" descr="A person standing next to a tree&#10;&#10;Description automatically generated">
            <a:extLst>
              <a:ext uri="{FF2B5EF4-FFF2-40B4-BE49-F238E27FC236}">
                <a16:creationId xmlns:a16="http://schemas.microsoft.com/office/drawing/2014/main" id="{E519E2C8-AE0F-5545-9C0E-05447494C0A4}"/>
              </a:ext>
            </a:extLst>
          </p:cNvPr>
          <p:cNvPicPr>
            <a:picLocks noChangeAspect="1"/>
          </p:cNvPicPr>
          <p:nvPr/>
        </p:nvPicPr>
        <p:blipFill>
          <a:blip r:embed="rId5"/>
          <a:stretch>
            <a:fillRect/>
          </a:stretch>
        </p:blipFill>
        <p:spPr>
          <a:xfrm>
            <a:off x="6675775" y="1766862"/>
            <a:ext cx="1828800" cy="1828800"/>
          </a:xfrm>
          <a:prstGeom prst="rect">
            <a:avLst/>
          </a:prstGeom>
        </p:spPr>
      </p:pic>
      <p:sp>
        <p:nvSpPr>
          <p:cNvPr id="14" name="Oval 13">
            <a:extLst>
              <a:ext uri="{FF2B5EF4-FFF2-40B4-BE49-F238E27FC236}">
                <a16:creationId xmlns:a16="http://schemas.microsoft.com/office/drawing/2014/main" id="{7F27CFE9-9E3F-3440-BFB3-8A34D96DC109}"/>
              </a:ext>
            </a:extLst>
          </p:cNvPr>
          <p:cNvSpPr/>
          <p:nvPr/>
        </p:nvSpPr>
        <p:spPr>
          <a:xfrm>
            <a:off x="6083567" y="1873456"/>
            <a:ext cx="748556" cy="807806"/>
          </a:xfrm>
          <a:prstGeom prst="ellipse">
            <a:avLst/>
          </a:prstGeom>
          <a:solidFill>
            <a:schemeClr val="tx2">
              <a:lumMod val="20000"/>
              <a:lumOff val="8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A3A846F5-0A66-8147-99BC-B512386993E5}"/>
              </a:ext>
            </a:extLst>
          </p:cNvPr>
          <p:cNvSpPr/>
          <p:nvPr/>
        </p:nvSpPr>
        <p:spPr>
          <a:xfrm>
            <a:off x="3041363" y="2782854"/>
            <a:ext cx="1605726" cy="1605726"/>
          </a:xfrm>
          <a:prstGeom prst="ellipse">
            <a:avLst/>
          </a:prstGeom>
          <a:solidFill>
            <a:schemeClr val="tx2">
              <a:lumMod val="20000"/>
              <a:lumOff val="8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title="Fund Category (Grouped)">
            <a:extLst>
              <a:ext uri="{FF2B5EF4-FFF2-40B4-BE49-F238E27FC236}">
                <a16:creationId xmlns:a16="http://schemas.microsoft.com/office/drawing/2014/main" id="{7CDA1E12-8ECE-A94D-8B48-C1709A59BE56}"/>
              </a:ext>
            </a:extLst>
          </p:cNvPr>
          <p:cNvGrpSpPr/>
          <p:nvPr/>
        </p:nvGrpSpPr>
        <p:grpSpPr>
          <a:xfrm>
            <a:off x="9150637" y="2844518"/>
            <a:ext cx="2395785" cy="1168963"/>
            <a:chOff x="8207457" y="3261522"/>
            <a:chExt cx="2395785" cy="1168963"/>
          </a:xfrm>
        </p:grpSpPr>
        <p:sp>
          <p:nvSpPr>
            <p:cNvPr id="16" name="Text Placeholder 80">
              <a:extLst>
                <a:ext uri="{FF2B5EF4-FFF2-40B4-BE49-F238E27FC236}">
                  <a16:creationId xmlns:a16="http://schemas.microsoft.com/office/drawing/2014/main" id="{A64A6E56-0597-DC4A-BB5E-F47281C3A8E3}"/>
                </a:ext>
              </a:extLst>
            </p:cNvPr>
            <p:cNvSpPr txBox="1">
              <a:spLocks/>
            </p:cNvSpPr>
            <p:nvPr/>
          </p:nvSpPr>
          <p:spPr>
            <a:xfrm>
              <a:off x="8211849" y="3261522"/>
              <a:ext cx="2391393"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chemeClr val="accent3"/>
                  </a:solidFill>
                  <a:latin typeface="+mj-lt"/>
                </a:rPr>
                <a:t>Asia-Pacific</a:t>
              </a:r>
            </a:p>
          </p:txBody>
        </p:sp>
        <p:sp>
          <p:nvSpPr>
            <p:cNvPr id="17" name="Text Placeholder 80">
              <a:extLst>
                <a:ext uri="{FF2B5EF4-FFF2-40B4-BE49-F238E27FC236}">
                  <a16:creationId xmlns:a16="http://schemas.microsoft.com/office/drawing/2014/main" id="{2B7CEC8D-B77C-FA40-B8F9-AA3B60A8D684}"/>
                </a:ext>
              </a:extLst>
            </p:cNvPr>
            <p:cNvSpPr txBox="1">
              <a:spLocks/>
            </p:cNvSpPr>
            <p:nvPr/>
          </p:nvSpPr>
          <p:spPr>
            <a:xfrm>
              <a:off x="8207457" y="3525895"/>
              <a:ext cx="2391394" cy="90459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chemeClr val="tx1">
                      <a:lumMod val="75000"/>
                      <a:lumOff val="25000"/>
                    </a:schemeClr>
                  </a:solidFill>
                  <a:latin typeface="Rockwell" panose="02060603020205020403" pitchFamily="18" charset="77"/>
                </a:rPr>
                <a:t>1 project, US$250,000</a:t>
              </a:r>
            </a:p>
            <a:p>
              <a:pPr marL="0" indent="0">
                <a:buNone/>
              </a:pPr>
              <a:endParaRPr lang="en-US" b="1" dirty="0">
                <a:solidFill>
                  <a:schemeClr val="tx1">
                    <a:lumMod val="75000"/>
                    <a:lumOff val="25000"/>
                  </a:schemeClr>
                </a:solidFill>
                <a:latin typeface="Rockwell" panose="02060603020205020403" pitchFamily="18" charset="77"/>
              </a:endParaRPr>
            </a:p>
          </p:txBody>
        </p:sp>
      </p:grpSp>
      <p:pic>
        <p:nvPicPr>
          <p:cNvPr id="19" name="Picture 18" descr="A group of people posing for the camera&#10;&#10;Description automatically generated">
            <a:extLst>
              <a:ext uri="{FF2B5EF4-FFF2-40B4-BE49-F238E27FC236}">
                <a16:creationId xmlns:a16="http://schemas.microsoft.com/office/drawing/2014/main" id="{FBC939DA-3F15-EA40-9D7B-1A145413AA1D}"/>
              </a:ext>
            </a:extLst>
          </p:cNvPr>
          <p:cNvPicPr>
            <a:picLocks noChangeAspect="1"/>
          </p:cNvPicPr>
          <p:nvPr/>
        </p:nvPicPr>
        <p:blipFill>
          <a:blip r:embed="rId6"/>
          <a:stretch>
            <a:fillRect/>
          </a:stretch>
        </p:blipFill>
        <p:spPr>
          <a:xfrm>
            <a:off x="9552499" y="3510351"/>
            <a:ext cx="1858650" cy="1858650"/>
          </a:xfrm>
          <a:prstGeom prst="rect">
            <a:avLst/>
          </a:prstGeom>
        </p:spPr>
      </p:pic>
    </p:spTree>
    <p:extLst>
      <p:ext uri="{BB962C8B-B14F-4D97-AF65-F5344CB8AC3E}">
        <p14:creationId xmlns:p14="http://schemas.microsoft.com/office/powerpoint/2010/main" val="25865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p:txBody>
          <a:bodyPr/>
          <a:lstStyle/>
          <a:p>
            <a:r>
              <a:rPr lang="en-US" dirty="0"/>
              <a:t>Key documents</a:t>
            </a:r>
          </a:p>
        </p:txBody>
      </p:sp>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a:xfrm>
            <a:off x="8768283" y="1369127"/>
            <a:ext cx="3002400" cy="1034103"/>
          </a:xfrm>
        </p:spPr>
        <p:txBody>
          <a:bodyPr/>
          <a:lstStyle/>
          <a:p>
            <a:r>
              <a:rPr lang="en-US" dirty="0"/>
              <a:t> </a:t>
            </a:r>
          </a:p>
        </p:txBody>
      </p:sp>
      <p:pic>
        <p:nvPicPr>
          <p:cNvPr id="73" name="Picture Placeholder 72" descr="send">
            <a:extLst>
              <a:ext uri="{FF2B5EF4-FFF2-40B4-BE49-F238E27FC236}">
                <a16:creationId xmlns:a16="http://schemas.microsoft.com/office/drawing/2014/main" id="{434488A9-1494-5A4A-9B81-A4830C2F8568}"/>
              </a:ext>
            </a:extLst>
          </p:cNvPr>
          <p:cNvPicPr>
            <a:picLocks noGrp="1" noChangeAspect="1"/>
          </p:cNvPicPr>
          <p:nvPr>
            <p:ph type="pic" sz="quarter" idx="31"/>
          </p:nvPr>
        </p:nvPicPr>
        <p:blipFill>
          <a:blip r:embed="rId3">
            <a:extLst>
              <a:ext uri="{96DAC541-7B7A-43D3-8B79-37D633B846F1}">
                <asvg:svgBlip xmlns:asvg="http://schemas.microsoft.com/office/drawing/2016/SVG/main" r:embed="rId4"/>
              </a:ext>
            </a:extLst>
          </a:blip>
          <a:srcRect t="115" b="115"/>
          <a:stretch>
            <a:fillRect/>
          </a:stretch>
        </p:blipFill>
        <p:spPr/>
      </p:pic>
      <p:pic>
        <p:nvPicPr>
          <p:cNvPr id="75" name="Picture Placeholder 74" descr="network">
            <a:extLst>
              <a:ext uri="{FF2B5EF4-FFF2-40B4-BE49-F238E27FC236}">
                <a16:creationId xmlns:a16="http://schemas.microsoft.com/office/drawing/2014/main" id="{2259C1B6-6592-CA47-8223-67E45CA2A8CB}"/>
              </a:ext>
            </a:extLst>
          </p:cNvPr>
          <p:cNvPicPr>
            <a:picLocks noGrp="1" noChangeAspect="1"/>
          </p:cNvPicPr>
          <p:nvPr>
            <p:ph type="pic" sz="quarter" idx="30"/>
          </p:nvPr>
        </p:nvPicPr>
        <p:blipFill>
          <a:blip r:embed="rId5">
            <a:extLst>
              <a:ext uri="{96DAC541-7B7A-43D3-8B79-37D633B846F1}">
                <asvg:svgBlip xmlns:asvg="http://schemas.microsoft.com/office/drawing/2016/SVG/main" r:embed="rId6"/>
              </a:ext>
            </a:extLst>
          </a:blip>
          <a:srcRect/>
          <a:stretch>
            <a:fillRect/>
          </a:stretch>
        </p:blipFill>
        <p:spPr/>
      </p:pic>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4294967295"/>
          </p:nvPr>
        </p:nvSpPr>
        <p:spPr>
          <a:xfrm>
            <a:off x="11496369" y="6155190"/>
            <a:ext cx="432000" cy="432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200" b="1" i="1" u="none" strike="noStrike" kern="1200" cap="none" spc="0" normalizeH="0" baseline="0" noProof="0" dirty="0">
              <a:ln>
                <a:noFill/>
              </a:ln>
              <a:solidFill>
                <a:prstClr val="black"/>
              </a:solidFill>
              <a:effectLst/>
              <a:uLnTx/>
              <a:uFillTx/>
              <a:latin typeface="Rockwell"/>
              <a:ea typeface="+mn-ea"/>
              <a:cs typeface="+mn-cs"/>
            </a:endParaRPr>
          </a:p>
        </p:txBody>
      </p:sp>
      <p:pic>
        <p:nvPicPr>
          <p:cNvPr id="11" name="Picture Placeholder 10">
            <a:extLst>
              <a:ext uri="{FF2B5EF4-FFF2-40B4-BE49-F238E27FC236}">
                <a16:creationId xmlns:a16="http://schemas.microsoft.com/office/drawing/2014/main" id="{AEE39203-F49F-4222-9569-D6C067159F4A}"/>
              </a:ext>
            </a:extLst>
          </p:cNvPr>
          <p:cNvPicPr>
            <a:picLocks noGrp="1" noChangeAspect="1"/>
          </p:cNvPicPr>
          <p:nvPr>
            <p:ph type="pic" sz="quarter" idx="27"/>
          </p:nvPr>
        </p:nvPicPr>
        <p:blipFill>
          <a:blip r:embed="rId7"/>
          <a:srcRect t="15020" b="15020"/>
          <a:stretch/>
        </p:blipFill>
        <p:spPr>
          <a:xfrm>
            <a:off x="105351" y="496139"/>
            <a:ext cx="6208364" cy="6275148"/>
          </a:xfrm>
        </p:spPr>
      </p:pic>
      <p:sp>
        <p:nvSpPr>
          <p:cNvPr id="15" name="Text Placeholder 12">
            <a:extLst>
              <a:ext uri="{FF2B5EF4-FFF2-40B4-BE49-F238E27FC236}">
                <a16:creationId xmlns:a16="http://schemas.microsoft.com/office/drawing/2014/main" id="{B9366D2C-DAC9-484E-BC91-EFDB13FDA0EE}"/>
              </a:ext>
            </a:extLst>
          </p:cNvPr>
          <p:cNvSpPr txBox="1">
            <a:spLocks/>
          </p:cNvSpPr>
          <p:nvPr/>
        </p:nvSpPr>
        <p:spPr>
          <a:xfrm>
            <a:off x="8666261" y="1024593"/>
            <a:ext cx="2974332" cy="450291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HN" sz="2000" dirty="0">
                <a:solidFill>
                  <a:prstClr val="black">
                    <a:lumMod val="75000"/>
                    <a:lumOff val="25000"/>
                  </a:prstClr>
                </a:solidFill>
                <a:latin typeface="Calibri Light"/>
              </a:rPr>
              <a:t>Options </a:t>
            </a:r>
            <a:r>
              <a:rPr lang="en-US" sz="2000" dirty="0">
                <a:solidFill>
                  <a:prstClr val="black">
                    <a:lumMod val="75000"/>
                    <a:lumOff val="25000"/>
                  </a:prstClr>
                </a:solidFill>
                <a:latin typeface="Calibri Light"/>
              </a:rPr>
              <a:t>f</a:t>
            </a:r>
            <a:r>
              <a:rPr lang="en-HN" sz="2000" dirty="0">
                <a:solidFill>
                  <a:prstClr val="black">
                    <a:lumMod val="75000"/>
                    <a:lumOff val="25000"/>
                  </a:prstClr>
                </a:solidFill>
                <a:latin typeface="Calibri Light"/>
              </a:rPr>
              <a:t>or further Defining Innovation </a:t>
            </a:r>
            <a:r>
              <a:rPr lang="en-US" sz="2000" dirty="0" err="1">
                <a:solidFill>
                  <a:prstClr val="black">
                    <a:lumMod val="75000"/>
                    <a:lumOff val="25000"/>
                  </a:prstClr>
                </a:solidFill>
                <a:latin typeface="Calibri Light"/>
              </a:rPr>
              <a:t>i</a:t>
            </a:r>
            <a:r>
              <a:rPr lang="en-HN" sz="2000" dirty="0">
                <a:solidFill>
                  <a:prstClr val="black">
                    <a:lumMod val="75000"/>
                    <a:lumOff val="25000"/>
                  </a:prstClr>
                </a:solidFill>
                <a:latin typeface="Calibri Light"/>
              </a:rPr>
              <a:t>n Adaptation Projects </a:t>
            </a:r>
            <a:r>
              <a:rPr lang="en-US" sz="2000" dirty="0">
                <a:solidFill>
                  <a:prstClr val="black">
                    <a:lumMod val="75000"/>
                    <a:lumOff val="25000"/>
                  </a:prstClr>
                </a:solidFill>
                <a:latin typeface="Calibri Light"/>
              </a:rPr>
              <a:t>a</a:t>
            </a:r>
            <a:r>
              <a:rPr lang="en-HN" sz="2000" dirty="0">
                <a:solidFill>
                  <a:prstClr val="black">
                    <a:lumMod val="75000"/>
                    <a:lumOff val="25000"/>
                  </a:prstClr>
                </a:solidFill>
                <a:latin typeface="Calibri Light"/>
              </a:rPr>
              <a:t>nd Programmes </a:t>
            </a:r>
            <a:r>
              <a:rPr lang="en-US" sz="2000" dirty="0">
                <a:solidFill>
                  <a:prstClr val="black">
                    <a:lumMod val="75000"/>
                    <a:lumOff val="25000"/>
                  </a:prstClr>
                </a:solidFill>
                <a:latin typeface="Calibri Light"/>
                <a:hlinkClick r:id="rId8"/>
              </a:rPr>
              <a:t>AFB/PPRC.26.b/17</a:t>
            </a:r>
            <a:endParaRPr lang="en-US" sz="2000" dirty="0">
              <a:solidFill>
                <a:prstClr val="black">
                  <a:lumMod val="75000"/>
                  <a:lumOff val="25000"/>
                </a:prstClr>
              </a:solidFill>
              <a:latin typeface="Calibri Light"/>
            </a:endParaRPr>
          </a:p>
          <a:p>
            <a:endParaRPr lang="en-HN" sz="2000" dirty="0">
              <a:solidFill>
                <a:prstClr val="black">
                  <a:lumMod val="75000"/>
                  <a:lumOff val="25000"/>
                </a:prstClr>
              </a:solidFill>
              <a:latin typeface="Calibri Light"/>
            </a:endParaRPr>
          </a:p>
          <a:p>
            <a:pPr>
              <a:defRPr/>
            </a:pPr>
            <a:r>
              <a:rPr lang="en-HN" sz="2000" dirty="0">
                <a:solidFill>
                  <a:prstClr val="black">
                    <a:lumMod val="75000"/>
                    <a:lumOff val="25000"/>
                  </a:prstClr>
                </a:solidFill>
                <a:latin typeface="Calibri Light"/>
              </a:rPr>
              <a:t>Further Clarification </a:t>
            </a:r>
            <a:r>
              <a:rPr lang="en-US" sz="2000" dirty="0">
                <a:solidFill>
                  <a:prstClr val="black">
                    <a:lumMod val="75000"/>
                    <a:lumOff val="25000"/>
                  </a:prstClr>
                </a:solidFill>
                <a:latin typeface="Calibri Light"/>
              </a:rPr>
              <a:t>o</a:t>
            </a:r>
            <a:r>
              <a:rPr lang="en-HN" sz="2000" dirty="0">
                <a:solidFill>
                  <a:prstClr val="black">
                    <a:lumMod val="75000"/>
                    <a:lumOff val="25000"/>
                  </a:prstClr>
                </a:solidFill>
                <a:latin typeface="Calibri Light"/>
              </a:rPr>
              <a:t>f Vision </a:t>
            </a:r>
            <a:r>
              <a:rPr lang="en-US" sz="2000" dirty="0">
                <a:solidFill>
                  <a:prstClr val="black">
                    <a:lumMod val="75000"/>
                    <a:lumOff val="25000"/>
                  </a:prstClr>
                </a:solidFill>
                <a:latin typeface="Calibri Light"/>
              </a:rPr>
              <a:t>a</a:t>
            </a:r>
            <a:r>
              <a:rPr lang="en-HN" sz="2000" dirty="0">
                <a:solidFill>
                  <a:prstClr val="black">
                    <a:lumMod val="75000"/>
                    <a:lumOff val="25000"/>
                  </a:prstClr>
                </a:solidFill>
                <a:latin typeface="Calibri Light"/>
              </a:rPr>
              <a:t>nd Definition </a:t>
            </a:r>
            <a:r>
              <a:rPr lang="en-US" sz="2000" dirty="0">
                <a:solidFill>
                  <a:prstClr val="black">
                    <a:lumMod val="75000"/>
                    <a:lumOff val="25000"/>
                  </a:prstClr>
                </a:solidFill>
                <a:latin typeface="Calibri Light"/>
              </a:rPr>
              <a:t>o</a:t>
            </a:r>
            <a:r>
              <a:rPr lang="en-HN" sz="2000" dirty="0">
                <a:solidFill>
                  <a:prstClr val="black">
                    <a:lumMod val="75000"/>
                    <a:lumOff val="25000"/>
                  </a:prstClr>
                </a:solidFill>
                <a:latin typeface="Calibri Light"/>
              </a:rPr>
              <a:t>f Innovation </a:t>
            </a:r>
            <a:r>
              <a:rPr lang="en-US" sz="2000" dirty="0">
                <a:solidFill>
                  <a:prstClr val="black">
                    <a:lumMod val="75000"/>
                    <a:lumOff val="25000"/>
                  </a:prstClr>
                </a:solidFill>
                <a:latin typeface="Calibri Light"/>
              </a:rPr>
              <a:t>u</a:t>
            </a:r>
            <a:r>
              <a:rPr lang="en-HN" sz="2000" dirty="0">
                <a:solidFill>
                  <a:prstClr val="black">
                    <a:lumMod val="75000"/>
                    <a:lumOff val="25000"/>
                  </a:prstClr>
                </a:solidFill>
                <a:latin typeface="Calibri Light"/>
              </a:rPr>
              <a:t>nder </a:t>
            </a:r>
            <a:r>
              <a:rPr lang="en-US" sz="2000" dirty="0">
                <a:solidFill>
                  <a:prstClr val="black">
                    <a:lumMod val="75000"/>
                    <a:lumOff val="25000"/>
                  </a:prstClr>
                </a:solidFill>
                <a:latin typeface="Calibri Light"/>
              </a:rPr>
              <a:t>t</a:t>
            </a:r>
            <a:r>
              <a:rPr lang="en-HN" sz="2000" dirty="0">
                <a:solidFill>
                  <a:prstClr val="black">
                    <a:lumMod val="75000"/>
                    <a:lumOff val="25000"/>
                  </a:prstClr>
                </a:solidFill>
                <a:latin typeface="Calibri Light"/>
              </a:rPr>
              <a:t>he Adaptation Fund: Analysis </a:t>
            </a:r>
            <a:r>
              <a:rPr lang="en-US" sz="2000" dirty="0">
                <a:solidFill>
                  <a:prstClr val="black">
                    <a:lumMod val="75000"/>
                    <a:lumOff val="25000"/>
                  </a:prstClr>
                </a:solidFill>
                <a:latin typeface="Calibri Light"/>
              </a:rPr>
              <a:t>o</a:t>
            </a:r>
            <a:r>
              <a:rPr lang="en-HN" sz="2000" dirty="0">
                <a:solidFill>
                  <a:prstClr val="black">
                    <a:lumMod val="75000"/>
                    <a:lumOff val="25000"/>
                  </a:prstClr>
                </a:solidFill>
                <a:latin typeface="Calibri Light"/>
              </a:rPr>
              <a:t>f Relevant Elements </a:t>
            </a:r>
            <a:r>
              <a:rPr lang="en-US" sz="2000" dirty="0">
                <a:solidFill>
                  <a:prstClr val="black">
                    <a:lumMod val="75000"/>
                    <a:lumOff val="25000"/>
                  </a:prstClr>
                </a:solidFill>
                <a:latin typeface="Calibri Light"/>
              </a:rPr>
              <a:t>a</a:t>
            </a:r>
            <a:r>
              <a:rPr lang="en-HN" sz="2000" dirty="0">
                <a:solidFill>
                  <a:prstClr val="black">
                    <a:lumMod val="75000"/>
                    <a:lumOff val="25000"/>
                  </a:prstClr>
                </a:solidFill>
                <a:latin typeface="Calibri Light"/>
              </a:rPr>
              <a:t>nd Guidance </a:t>
            </a:r>
            <a:r>
              <a:rPr lang="en-US" sz="2000" dirty="0">
                <a:solidFill>
                  <a:prstClr val="black">
                    <a:lumMod val="75000"/>
                    <a:lumOff val="25000"/>
                  </a:prstClr>
                </a:solidFill>
                <a:latin typeface="Calibri Light"/>
              </a:rPr>
              <a:t>o</a:t>
            </a:r>
            <a:r>
              <a:rPr lang="en-HN" sz="2000" dirty="0">
                <a:solidFill>
                  <a:prstClr val="black">
                    <a:lumMod val="75000"/>
                    <a:lumOff val="25000"/>
                  </a:prstClr>
                </a:solidFill>
                <a:latin typeface="Calibri Light"/>
              </a:rPr>
              <a:t>n Review Criteria </a:t>
            </a:r>
            <a:r>
              <a:rPr lang="en-US" sz="2000" dirty="0">
                <a:solidFill>
                  <a:prstClr val="black">
                    <a:lumMod val="75000"/>
                    <a:lumOff val="25000"/>
                  </a:prstClr>
                </a:solidFill>
                <a:latin typeface="Calibri Light"/>
                <a:hlinkClick r:id="rId9"/>
              </a:rPr>
              <a:t>AFB/B.36/8</a:t>
            </a:r>
            <a:endParaRPr lang="en-HN" sz="2000" dirty="0">
              <a:solidFill>
                <a:prstClr val="black">
                  <a:lumMod val="75000"/>
                  <a:lumOff val="25000"/>
                </a:prstClr>
              </a:solidFill>
              <a:latin typeface="Calibri Light"/>
            </a:endParaRPr>
          </a:p>
          <a:p>
            <a:pPr>
              <a:defRPr/>
            </a:pPr>
            <a:endParaRPr lang="en-HN" sz="2000" dirty="0">
              <a:solidFill>
                <a:prstClr val="black">
                  <a:lumMod val="75000"/>
                  <a:lumOff val="25000"/>
                </a:prstClr>
              </a:solidFill>
              <a:latin typeface="Calibri Ligh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HN" sz="2000" dirty="0">
                <a:solidFill>
                  <a:prstClr val="black">
                    <a:lumMod val="75000"/>
                    <a:lumOff val="25000"/>
                  </a:prstClr>
                </a:solidFill>
                <a:latin typeface="Calibri Light"/>
              </a:rPr>
              <a:t>Specific Objectives </a:t>
            </a:r>
            <a:r>
              <a:rPr lang="en-US" sz="2000" dirty="0">
                <a:solidFill>
                  <a:prstClr val="black">
                    <a:lumMod val="75000"/>
                    <a:lumOff val="25000"/>
                  </a:prstClr>
                </a:solidFill>
                <a:latin typeface="Calibri Light"/>
              </a:rPr>
              <a:t>a</a:t>
            </a:r>
            <a:r>
              <a:rPr lang="en-HN" sz="2000" dirty="0">
                <a:solidFill>
                  <a:prstClr val="black">
                    <a:lumMod val="75000"/>
                    <a:lumOff val="25000"/>
                  </a:prstClr>
                </a:solidFill>
                <a:latin typeface="Calibri Light"/>
              </a:rPr>
              <a:t>nd Indicators </a:t>
            </a:r>
            <a:r>
              <a:rPr lang="en-US" sz="2000" dirty="0">
                <a:solidFill>
                  <a:prstClr val="black">
                    <a:lumMod val="75000"/>
                    <a:lumOff val="25000"/>
                  </a:prstClr>
                </a:solidFill>
                <a:latin typeface="Calibri Light"/>
              </a:rPr>
              <a:t>f</a:t>
            </a:r>
            <a:r>
              <a:rPr lang="en-HN" sz="2000" dirty="0">
                <a:solidFill>
                  <a:prstClr val="black">
                    <a:lumMod val="75000"/>
                    <a:lumOff val="25000"/>
                  </a:prstClr>
                </a:solidFill>
                <a:latin typeface="Calibri Light"/>
              </a:rPr>
              <a:t>or </a:t>
            </a:r>
            <a:r>
              <a:rPr lang="en-US" sz="2000" dirty="0">
                <a:solidFill>
                  <a:prstClr val="black">
                    <a:lumMod val="75000"/>
                    <a:lumOff val="25000"/>
                  </a:prstClr>
                </a:solidFill>
                <a:latin typeface="Calibri Light"/>
              </a:rPr>
              <a:t>t</a:t>
            </a:r>
            <a:r>
              <a:rPr lang="en-HN" sz="2000" dirty="0">
                <a:solidFill>
                  <a:prstClr val="black">
                    <a:lumMod val="75000"/>
                    <a:lumOff val="25000"/>
                  </a:prstClr>
                </a:solidFill>
                <a:latin typeface="Calibri Light"/>
              </a:rPr>
              <a:t>he Innovation Aspects </a:t>
            </a:r>
            <a:r>
              <a:rPr lang="en-US" sz="2000" dirty="0">
                <a:solidFill>
                  <a:prstClr val="black">
                    <a:lumMod val="75000"/>
                    <a:lumOff val="25000"/>
                  </a:prstClr>
                </a:solidFill>
                <a:latin typeface="Calibri Light"/>
              </a:rPr>
              <a:t>o</a:t>
            </a:r>
            <a:r>
              <a:rPr lang="en-HN" sz="2000" dirty="0">
                <a:solidFill>
                  <a:prstClr val="black">
                    <a:lumMod val="75000"/>
                    <a:lumOff val="25000"/>
                  </a:prstClr>
                </a:solidFill>
                <a:latin typeface="Calibri Light"/>
              </a:rPr>
              <a:t>f Projects </a:t>
            </a:r>
            <a:r>
              <a:rPr lang="en-US" sz="2000" dirty="0">
                <a:solidFill>
                  <a:prstClr val="black">
                    <a:lumMod val="75000"/>
                    <a:lumOff val="25000"/>
                  </a:prstClr>
                </a:solidFill>
                <a:latin typeface="Calibri Light"/>
              </a:rPr>
              <a:t>a</a:t>
            </a:r>
            <a:r>
              <a:rPr lang="en-HN" sz="2000" dirty="0">
                <a:solidFill>
                  <a:prstClr val="black">
                    <a:lumMod val="75000"/>
                    <a:lumOff val="25000"/>
                  </a:prstClr>
                </a:solidFill>
                <a:latin typeface="Calibri Light"/>
              </a:rPr>
              <a:t>nd Programmes  </a:t>
            </a:r>
            <a:r>
              <a:rPr lang="en-HN" sz="2000" dirty="0">
                <a:solidFill>
                  <a:prstClr val="black">
                    <a:lumMod val="75000"/>
                    <a:lumOff val="25000"/>
                  </a:prstClr>
                </a:solidFill>
                <a:latin typeface="Calibri Light"/>
                <a:hlinkClick r:id="rId10"/>
              </a:rPr>
              <a:t>AFB/B.37/6</a:t>
            </a:r>
            <a:endParaRPr lang="en-HN" sz="2000" dirty="0">
              <a:solidFill>
                <a:prstClr val="black">
                  <a:lumMod val="75000"/>
                  <a:lumOff val="25000"/>
                </a:prstClr>
              </a:solidFill>
              <a:latin typeface="Calibri Light"/>
            </a:endParaRPr>
          </a:p>
          <a:p>
            <a:pPr>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p:txBody>
      </p:sp>
      <p:pic>
        <p:nvPicPr>
          <p:cNvPr id="12" name="Picture Placeholder 94" descr="foliage">
            <a:extLst>
              <a:ext uri="{FF2B5EF4-FFF2-40B4-BE49-F238E27FC236}">
                <a16:creationId xmlns:a16="http://schemas.microsoft.com/office/drawing/2014/main" id="{1B98F2ED-22A7-8047-A12B-3AE19B270198}"/>
              </a:ext>
            </a:extLst>
          </p:cNvPr>
          <p:cNvPicPr>
            <a:picLocks noChangeAspect="1"/>
          </p:cNvPicPr>
          <p:nvPr/>
        </p:nvPicPr>
        <p:blipFill>
          <a:blip r:embed="rId11">
            <a:extLst>
              <a:ext uri="{96DAC541-7B7A-43D3-8B79-37D633B846F1}">
                <asvg:svgBlip xmlns:asvg="http://schemas.microsoft.com/office/drawing/2016/SVG/main" r:embed="rId12"/>
              </a:ext>
            </a:extLst>
          </a:blip>
          <a:srcRect/>
          <a:stretch>
            <a:fillRect/>
          </a:stretch>
        </p:blipFill>
        <p:spPr>
          <a:xfrm>
            <a:off x="7322395" y="1592455"/>
            <a:ext cx="854075" cy="854075"/>
          </a:xfrm>
          <a:prstGeom prst="rect">
            <a:avLst/>
          </a:prstGeom>
        </p:spPr>
      </p:pic>
    </p:spTree>
    <p:extLst>
      <p:ext uri="{BB962C8B-B14F-4D97-AF65-F5344CB8AC3E}">
        <p14:creationId xmlns:p14="http://schemas.microsoft.com/office/powerpoint/2010/main" val="1221281169"/>
      </p:ext>
    </p:extLst>
  </p:cSld>
  <p:clrMapOvr>
    <a:masterClrMapping/>
  </p:clrMapOvr>
  <mc:AlternateContent xmlns:mc="http://schemas.openxmlformats.org/markup-compatibility/2006" xmlns:p14="http://schemas.microsoft.com/office/powerpoint/2010/main">
    <mc:Choice Requires="p14">
      <p:transition spd="slow" p14:dur="2000" advTm="21930"/>
    </mc:Choice>
    <mc:Fallback xmlns="">
      <p:transition spd="slow" advTm="21930"/>
    </mc:Fallback>
  </mc:AlternateContent>
  <p:extLst>
    <p:ext uri="{E180D4A7-C9FB-4DFB-919C-405C955672EB}">
      <p14:showEvtLst xmlns:p14="http://schemas.microsoft.com/office/powerpoint/2010/main">
        <p14:playEvt time="1953" objId="6"/>
        <p14:stopEvt time="22083" objId="6"/>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B63E9131-C258-4C5E-A880-B58DAFF9BC50}"/>
              </a:ext>
            </a:extLst>
          </p:cNvPr>
          <p:cNvPicPr>
            <a:picLocks noGrp="1" noChangeAspect="1"/>
          </p:cNvPicPr>
          <p:nvPr>
            <p:ph type="pic" sz="quarter" idx="12"/>
          </p:nvPr>
        </p:nvPicPr>
        <p:blipFill>
          <a:blip r:embed="rId3">
            <a:extLst>
              <a:ext uri="{BEBA8EAE-BF5A-486C-A8C5-ECC9F3942E4B}">
                <a14:imgProps xmlns:a14="http://schemas.microsoft.com/office/drawing/2010/main">
                  <a14:imgLayer r:embed="rId4">
                    <a14:imgEffect>
                      <a14:artisticPaintBrush/>
                    </a14:imgEffect>
                  </a14:imgLayer>
                </a14:imgProps>
              </a:ext>
            </a:extLst>
          </a:blip>
          <a:srcRect t="8279" b="8279"/>
          <a:stretch>
            <a:fillRect/>
          </a:stretch>
        </p:blipFill>
        <p:spPr>
          <a:xfrm>
            <a:off x="-69194" y="0"/>
            <a:ext cx="12261194" cy="6858000"/>
          </a:xfrm>
        </p:spPr>
      </p:pic>
      <p:sp>
        <p:nvSpPr>
          <p:cNvPr id="6" name="Title 5">
            <a:extLst>
              <a:ext uri="{FF2B5EF4-FFF2-40B4-BE49-F238E27FC236}">
                <a16:creationId xmlns:a16="http://schemas.microsoft.com/office/drawing/2014/main" id="{2E3EA56B-BEB0-4656-A20B-D15F03B7ACA1}"/>
              </a:ext>
            </a:extLst>
          </p:cNvPr>
          <p:cNvSpPr>
            <a:spLocks noGrp="1"/>
          </p:cNvSpPr>
          <p:nvPr>
            <p:ph type="ctrTitle"/>
          </p:nvPr>
        </p:nvSpPr>
        <p:spPr>
          <a:xfrm>
            <a:off x="0" y="2226364"/>
            <a:ext cx="6840000" cy="1927213"/>
          </a:xfrm>
        </p:spPr>
        <p:txBody>
          <a:bodyPr/>
          <a:lstStyle/>
          <a:p>
            <a:br>
              <a:rPr lang="en-US" dirty="0"/>
            </a:br>
            <a:br>
              <a:rPr lang="en-US" dirty="0"/>
            </a:br>
            <a:br>
              <a:rPr lang="en-US" dirty="0"/>
            </a:br>
            <a:br>
              <a:rPr lang="en-US" dirty="0"/>
            </a:br>
            <a:br>
              <a:rPr lang="en-US" dirty="0"/>
            </a:br>
            <a:r>
              <a:rPr lang="en-US" dirty="0"/>
              <a:t>Accessing AF Innovation Grants</a:t>
            </a:r>
            <a:br>
              <a:rPr lang="en-US" dirty="0"/>
            </a:br>
            <a:endParaRPr lang="en-US" dirty="0"/>
          </a:p>
        </p:txBody>
      </p:sp>
      <p:sp>
        <p:nvSpPr>
          <p:cNvPr id="7" name="Subtitle 6">
            <a:extLst>
              <a:ext uri="{FF2B5EF4-FFF2-40B4-BE49-F238E27FC236}">
                <a16:creationId xmlns:a16="http://schemas.microsoft.com/office/drawing/2014/main" id="{DA0FE6D5-D475-4CBB-A6C2-E3D991A36891}"/>
              </a:ext>
            </a:extLst>
          </p:cNvPr>
          <p:cNvSpPr>
            <a:spLocks noGrp="1"/>
          </p:cNvSpPr>
          <p:nvPr>
            <p:ph type="subTitle" idx="1"/>
          </p:nvPr>
        </p:nvSpPr>
        <p:spPr/>
        <p:txBody>
          <a:bodyPr/>
          <a:lstStyle/>
          <a:p>
            <a:r>
              <a:rPr lang="en-US" dirty="0"/>
              <a:t>Application Process</a:t>
            </a:r>
          </a:p>
          <a:p>
            <a:endParaRPr lang="en-US" dirty="0"/>
          </a:p>
        </p:txBody>
      </p:sp>
      <p:pic>
        <p:nvPicPr>
          <p:cNvPr id="10" name="Picture 9">
            <a:extLst>
              <a:ext uri="{FF2B5EF4-FFF2-40B4-BE49-F238E27FC236}">
                <a16:creationId xmlns:a16="http://schemas.microsoft.com/office/drawing/2014/main" id="{D0BE8DF7-B814-4CFF-BC9D-D0EB2E4769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5287" y="2802067"/>
            <a:ext cx="2691585" cy="1819511"/>
          </a:xfrm>
          <a:prstGeom prst="rect">
            <a:avLst/>
          </a:prstGeom>
        </p:spPr>
      </p:pic>
    </p:spTree>
    <p:extLst>
      <p:ext uri="{BB962C8B-B14F-4D97-AF65-F5344CB8AC3E}">
        <p14:creationId xmlns:p14="http://schemas.microsoft.com/office/powerpoint/2010/main" val="4203352040"/>
      </p:ext>
    </p:extLst>
  </p:cSld>
  <p:clrMapOvr>
    <a:masterClrMapping/>
  </p:clrMapOvr>
  <mc:AlternateContent xmlns:mc="http://schemas.openxmlformats.org/markup-compatibility/2006" xmlns:p14="http://schemas.microsoft.com/office/powerpoint/2010/main">
    <mc:Choice Requires="p14">
      <p:transition spd="slow" p14:dur="2000" advTm="25590"/>
    </mc:Choice>
    <mc:Fallback xmlns="">
      <p:transition spd="slow" advTm="25590"/>
    </mc:Fallback>
  </mc:AlternateContent>
  <p:extLst>
    <p:ext uri="{E180D4A7-C9FB-4DFB-919C-405C955672EB}">
      <p14:showEvtLst xmlns:p14="http://schemas.microsoft.com/office/powerpoint/2010/main">
        <p14:playEvt time="3756" objId="4"/>
        <p14:stopEvt time="26079" objId="4"/>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p:txBody>
          <a:bodyPr/>
          <a:lstStyle/>
          <a:p>
            <a:r>
              <a:rPr lang="en-US" dirty="0"/>
              <a:t>Innovation Projects</a:t>
            </a:r>
          </a:p>
        </p:txBody>
      </p:sp>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a:xfrm>
            <a:off x="8768283" y="1369127"/>
            <a:ext cx="3002400" cy="1034103"/>
          </a:xfrm>
        </p:spPr>
        <p:txBody>
          <a:bodyPr/>
          <a:lstStyle/>
          <a:p>
            <a:r>
              <a:rPr lang="en-US" dirty="0"/>
              <a:t> </a:t>
            </a:r>
          </a:p>
        </p:txBody>
      </p:sp>
      <p:pic>
        <p:nvPicPr>
          <p:cNvPr id="73" name="Picture Placeholder 72" descr="send">
            <a:extLst>
              <a:ext uri="{FF2B5EF4-FFF2-40B4-BE49-F238E27FC236}">
                <a16:creationId xmlns:a16="http://schemas.microsoft.com/office/drawing/2014/main" id="{434488A9-1494-5A4A-9B81-A4830C2F8568}"/>
              </a:ext>
            </a:extLst>
          </p:cNvPr>
          <p:cNvPicPr>
            <a:picLocks noGrp="1" noChangeAspect="1"/>
          </p:cNvPicPr>
          <p:nvPr>
            <p:ph type="pic" sz="quarter" idx="31"/>
          </p:nvPr>
        </p:nvPicPr>
        <p:blipFill>
          <a:blip r:embed="rId3">
            <a:extLst>
              <a:ext uri="{96DAC541-7B7A-43D3-8B79-37D633B846F1}">
                <asvg:svgBlip xmlns:asvg="http://schemas.microsoft.com/office/drawing/2016/SVG/main" r:embed="rId4"/>
              </a:ext>
            </a:extLst>
          </a:blip>
          <a:srcRect t="115" b="115"/>
          <a:stretch>
            <a:fillRect/>
          </a:stretch>
        </p:blipFill>
        <p:spPr/>
      </p:pic>
      <p:pic>
        <p:nvPicPr>
          <p:cNvPr id="75" name="Picture Placeholder 74" descr="network">
            <a:extLst>
              <a:ext uri="{FF2B5EF4-FFF2-40B4-BE49-F238E27FC236}">
                <a16:creationId xmlns:a16="http://schemas.microsoft.com/office/drawing/2014/main" id="{2259C1B6-6592-CA47-8223-67E45CA2A8CB}"/>
              </a:ext>
            </a:extLst>
          </p:cNvPr>
          <p:cNvPicPr>
            <a:picLocks noGrp="1" noChangeAspect="1"/>
          </p:cNvPicPr>
          <p:nvPr>
            <p:ph type="pic" sz="quarter" idx="30"/>
          </p:nvPr>
        </p:nvPicPr>
        <p:blipFill>
          <a:blip r:embed="rId5">
            <a:extLst>
              <a:ext uri="{96DAC541-7B7A-43D3-8B79-37D633B846F1}">
                <asvg:svgBlip xmlns:asvg="http://schemas.microsoft.com/office/drawing/2016/SVG/main" r:embed="rId6"/>
              </a:ext>
            </a:extLst>
          </a:blip>
          <a:srcRect/>
          <a:stretch>
            <a:fillRect/>
          </a:stretch>
        </p:blipFill>
        <p:spPr/>
      </p:pic>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4294967295"/>
          </p:nvPr>
        </p:nvSpPr>
        <p:spPr>
          <a:xfrm>
            <a:off x="11496369" y="6155190"/>
            <a:ext cx="432000" cy="432000"/>
          </a:xfrm>
        </p:spPr>
        <p:txBody>
          <a:bodyPr/>
          <a:lstStyle/>
          <a:p>
            <a:fld id="{19B51A1E-902D-48AF-9020-955120F399B6}" type="slidenum">
              <a:rPr lang="en-US" smtClean="0"/>
              <a:pPr/>
              <a:t>15</a:t>
            </a:fld>
            <a:endParaRPr lang="en-US" dirty="0"/>
          </a:p>
        </p:txBody>
      </p:sp>
      <p:pic>
        <p:nvPicPr>
          <p:cNvPr id="11" name="Picture Placeholder 10">
            <a:extLst>
              <a:ext uri="{FF2B5EF4-FFF2-40B4-BE49-F238E27FC236}">
                <a16:creationId xmlns:a16="http://schemas.microsoft.com/office/drawing/2014/main" id="{AEE39203-F49F-4222-9569-D6C067159F4A}"/>
              </a:ext>
            </a:extLst>
          </p:cNvPr>
          <p:cNvPicPr>
            <a:picLocks noGrp="1" noChangeAspect="1"/>
          </p:cNvPicPr>
          <p:nvPr>
            <p:ph type="pic" sz="quarter" idx="27"/>
          </p:nvPr>
        </p:nvPicPr>
        <p:blipFill>
          <a:blip r:embed="rId7"/>
          <a:srcRect l="12889" r="12889"/>
          <a:stretch>
            <a:fillRect/>
          </a:stretch>
        </p:blipFill>
        <p:spPr/>
      </p:pic>
      <p:sp>
        <p:nvSpPr>
          <p:cNvPr id="15" name="Text Placeholder 12">
            <a:extLst>
              <a:ext uri="{FF2B5EF4-FFF2-40B4-BE49-F238E27FC236}">
                <a16:creationId xmlns:a16="http://schemas.microsoft.com/office/drawing/2014/main" id="{B9366D2C-DAC9-484E-BC91-EFDB13FDA0EE}"/>
              </a:ext>
            </a:extLst>
          </p:cNvPr>
          <p:cNvSpPr txBox="1">
            <a:spLocks/>
          </p:cNvSpPr>
          <p:nvPr/>
        </p:nvSpPr>
        <p:spPr>
          <a:xfrm>
            <a:off x="8670590" y="1459799"/>
            <a:ext cx="2974332" cy="450291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 </a:t>
            </a:r>
            <a:endParaRPr lang="en-GB" sz="2000" dirty="0"/>
          </a:p>
          <a:p>
            <a:r>
              <a:rPr lang="en-US" sz="2000" dirty="0"/>
              <a:t>Experimenting</a:t>
            </a:r>
          </a:p>
          <a:p>
            <a:endParaRPr lang="en-US" sz="2000" dirty="0"/>
          </a:p>
          <a:p>
            <a:endParaRPr lang="en-US" sz="2000" dirty="0"/>
          </a:p>
          <a:p>
            <a:endParaRPr lang="en-US" sz="2000" dirty="0"/>
          </a:p>
          <a:p>
            <a:r>
              <a:rPr lang="en-GB" sz="2000" dirty="0"/>
              <a:t>Adapting</a:t>
            </a:r>
          </a:p>
          <a:p>
            <a:endParaRPr lang="en-GB" sz="2000" dirty="0"/>
          </a:p>
          <a:p>
            <a:endParaRPr lang="en-GB" sz="2000" dirty="0"/>
          </a:p>
          <a:p>
            <a:endParaRPr lang="en-GB" sz="2000" dirty="0"/>
          </a:p>
          <a:p>
            <a:r>
              <a:rPr lang="en-US" sz="2000" dirty="0"/>
              <a:t>Transforming</a:t>
            </a:r>
            <a:endParaRPr lang="en-GB" sz="2000" dirty="0"/>
          </a:p>
        </p:txBody>
      </p:sp>
      <p:pic>
        <p:nvPicPr>
          <p:cNvPr id="12" name="Picture Placeholder 94" descr="foliage">
            <a:extLst>
              <a:ext uri="{FF2B5EF4-FFF2-40B4-BE49-F238E27FC236}">
                <a16:creationId xmlns:a16="http://schemas.microsoft.com/office/drawing/2014/main" id="{1B98F2ED-22A7-8047-A12B-3AE19B270198}"/>
              </a:ext>
            </a:extLst>
          </p:cNvPr>
          <p:cNvPicPr>
            <a:picLocks noChangeAspect="1"/>
          </p:cNvPicPr>
          <p:nvPr/>
        </p:nvPicPr>
        <p:blipFill>
          <a:blip r:embed="rId8">
            <a:extLst>
              <a:ext uri="{96DAC541-7B7A-43D3-8B79-37D633B846F1}">
                <asvg:svgBlip xmlns:asvg="http://schemas.microsoft.com/office/drawing/2016/SVG/main" r:embed="rId9"/>
              </a:ext>
            </a:extLst>
          </a:blip>
          <a:srcRect/>
          <a:stretch>
            <a:fillRect/>
          </a:stretch>
        </p:blipFill>
        <p:spPr>
          <a:xfrm>
            <a:off x="7322395" y="1592455"/>
            <a:ext cx="854075" cy="854075"/>
          </a:xfrm>
          <a:prstGeom prst="rect">
            <a:avLst/>
          </a:prstGeom>
        </p:spPr>
      </p:pic>
    </p:spTree>
    <p:extLst>
      <p:ext uri="{BB962C8B-B14F-4D97-AF65-F5344CB8AC3E}">
        <p14:creationId xmlns:p14="http://schemas.microsoft.com/office/powerpoint/2010/main" val="1476659940"/>
      </p:ext>
    </p:extLst>
  </p:cSld>
  <p:clrMapOvr>
    <a:masterClrMapping/>
  </p:clrMapOvr>
  <mc:AlternateContent xmlns:mc="http://schemas.openxmlformats.org/markup-compatibility/2006" xmlns:p14="http://schemas.microsoft.com/office/powerpoint/2010/main">
    <mc:Choice Requires="p14">
      <p:transition spd="slow" p14:dur="2000" advTm="21930"/>
    </mc:Choice>
    <mc:Fallback xmlns="">
      <p:transition spd="slow" advTm="21930"/>
    </mc:Fallback>
  </mc:AlternateContent>
  <p:extLst>
    <p:ext uri="{E180D4A7-C9FB-4DFB-919C-405C955672EB}">
      <p14:showEvtLst xmlns:p14="http://schemas.microsoft.com/office/powerpoint/2010/main">
        <p14:playEvt time="1953" objId="6"/>
        <p14:stopEvt time="22083" objId="6"/>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44379" y="1050611"/>
            <a:ext cx="11783989" cy="4972238"/>
          </a:xfrm>
          <a:prstGeom prst="roundRect">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2" name="Title 1">
            <a:extLst>
              <a:ext uri="{FF2B5EF4-FFF2-40B4-BE49-F238E27FC236}">
                <a16:creationId xmlns:a16="http://schemas.microsoft.com/office/drawing/2014/main" id="{6E501992-277D-DF40-B46D-E4D8989737BC}"/>
              </a:ext>
            </a:extLst>
          </p:cNvPr>
          <p:cNvSpPr>
            <a:spLocks noGrp="1"/>
          </p:cNvSpPr>
          <p:nvPr>
            <p:ph type="title"/>
          </p:nvPr>
        </p:nvSpPr>
        <p:spPr>
          <a:xfrm>
            <a:off x="426000" y="365031"/>
            <a:ext cx="11340000" cy="590372"/>
          </a:xfrm>
        </p:spPr>
        <p:txBody>
          <a:bodyPr rtlCol="0">
            <a:noAutofit/>
          </a:bodyPr>
          <a:lstStyle/>
          <a:p>
            <a:pPr fontAlgn="auto">
              <a:spcAft>
                <a:spcPts val="0"/>
              </a:spcAft>
              <a:defRPr/>
            </a:pPr>
            <a:r>
              <a:rPr lang="en-US" dirty="0"/>
              <a:t>Adaptation Fund’s Innovation Funding Opportunities</a:t>
            </a:r>
          </a:p>
        </p:txBody>
      </p:sp>
      <p:sp>
        <p:nvSpPr>
          <p:cNvPr id="3" name="Slide Number Placeholder 2">
            <a:extLst>
              <a:ext uri="{FF2B5EF4-FFF2-40B4-BE49-F238E27FC236}">
                <a16:creationId xmlns:a16="http://schemas.microsoft.com/office/drawing/2014/main" id="{F050A5BE-EF5E-F64D-8364-A25B23BC7D48}"/>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9371FD4-628B-1443-B35C-DEA084A1C79F}" type="slidenum">
              <a:rPr kumimoji="0" lang="en-US" sz="1200" b="1" i="1" u="none" strike="noStrike" kern="1200" cap="none" spc="0" normalizeH="0" baseline="0" noProof="0">
                <a:ln>
                  <a:noFill/>
                </a:ln>
                <a:solidFill>
                  <a:prstClr val="black">
                    <a:lumMod val="75000"/>
                    <a:lumOff val="25000"/>
                  </a:prstClr>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200" b="1" i="1" u="none" strike="noStrike" kern="1200" cap="none" spc="0" normalizeH="0" baseline="0" noProof="0" dirty="0">
              <a:ln>
                <a:noFill/>
              </a:ln>
              <a:solidFill>
                <a:prstClr val="black">
                  <a:lumMod val="75000"/>
                  <a:lumOff val="25000"/>
                </a:prstClr>
              </a:solidFill>
              <a:effectLst/>
              <a:uLnTx/>
              <a:uFillTx/>
              <a:latin typeface="Rockwell"/>
              <a:ea typeface="+mn-ea"/>
              <a:cs typeface="+mn-cs"/>
            </a:endParaRPr>
          </a:p>
        </p:txBody>
      </p:sp>
      <p:sp>
        <p:nvSpPr>
          <p:cNvPr id="4" name="Oval 3"/>
          <p:cNvSpPr/>
          <p:nvPr/>
        </p:nvSpPr>
        <p:spPr>
          <a:xfrm>
            <a:off x="289895" y="1334002"/>
            <a:ext cx="1475553" cy="13397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a:ea typeface="+mn-ea"/>
                <a:cs typeface="+mn-cs"/>
              </a:rPr>
              <a:t>Small grants</a:t>
            </a:r>
          </a:p>
        </p:txBody>
      </p:sp>
      <p:sp>
        <p:nvSpPr>
          <p:cNvPr id="7" name="Rectangular Callout 6"/>
          <p:cNvSpPr/>
          <p:nvPr/>
        </p:nvSpPr>
        <p:spPr>
          <a:xfrm>
            <a:off x="2163941" y="1249573"/>
            <a:ext cx="1679057" cy="1403374"/>
          </a:xfrm>
          <a:prstGeom prst="wedgeRectCallout">
            <a:avLst>
              <a:gd name="adj1" fmla="val -62099"/>
              <a:gd name="adj2" fmla="val 2045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Max. US$ 250,000</a:t>
            </a:r>
          </a:p>
        </p:txBody>
      </p:sp>
      <p:sp>
        <p:nvSpPr>
          <p:cNvPr id="9" name="Oval 8"/>
          <p:cNvSpPr/>
          <p:nvPr/>
        </p:nvSpPr>
        <p:spPr>
          <a:xfrm>
            <a:off x="290341" y="1281809"/>
            <a:ext cx="1481795" cy="140337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29" name="Rectangular Callout 28"/>
          <p:cNvSpPr/>
          <p:nvPr/>
        </p:nvSpPr>
        <p:spPr>
          <a:xfrm>
            <a:off x="2170915" y="2873000"/>
            <a:ext cx="1679057" cy="1399043"/>
          </a:xfrm>
          <a:prstGeom prst="wedgeRectCallout">
            <a:avLst>
              <a:gd name="adj1" fmla="val -65349"/>
              <a:gd name="adj2" fmla="val 2053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white"/>
                </a:solidFill>
                <a:latin typeface="Calibri Light"/>
              </a:rPr>
              <a:t>Max. US$ 5 Million</a:t>
            </a:r>
            <a:endParaRPr kumimoji="0" lang="en-US"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33" name="Rectangular Callout 32"/>
          <p:cNvSpPr/>
          <p:nvPr/>
        </p:nvSpPr>
        <p:spPr>
          <a:xfrm>
            <a:off x="2156456" y="4471848"/>
            <a:ext cx="1679057" cy="1399043"/>
          </a:xfrm>
          <a:prstGeom prst="wedgeRectCallout">
            <a:avLst>
              <a:gd name="adj1" fmla="val -61580"/>
              <a:gd name="adj2" fmla="val 18761"/>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white"/>
                </a:solidFill>
                <a:latin typeface="Calibri Light"/>
              </a:rPr>
              <a:t>Max. </a:t>
            </a:r>
            <a:r>
              <a:rPr lang="en-US">
                <a:solidFill>
                  <a:prstClr val="white"/>
                </a:solidFill>
                <a:latin typeface="Calibri Light"/>
              </a:rPr>
              <a:t>US$ 250,000</a:t>
            </a:r>
            <a:endParaRPr kumimoji="0" lang="en-US"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35" name="Rectangular Callout 34"/>
          <p:cNvSpPr/>
          <p:nvPr/>
        </p:nvSpPr>
        <p:spPr>
          <a:xfrm>
            <a:off x="5808275" y="2880924"/>
            <a:ext cx="2084890" cy="1399043"/>
          </a:xfrm>
          <a:prstGeom prst="wedgeRectCallout">
            <a:avLst>
              <a:gd name="adj1" fmla="val -56270"/>
              <a:gd name="adj2" fmla="val 1911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white"/>
                </a:solidFill>
                <a:latin typeface="Calibri Light"/>
              </a:rPr>
              <a:t>To roll out successful innovation</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To scale up innovations</a:t>
            </a:r>
          </a:p>
        </p:txBody>
      </p:sp>
      <p:sp>
        <p:nvSpPr>
          <p:cNvPr id="36" name="Rectangular Callout 35"/>
          <p:cNvSpPr/>
          <p:nvPr/>
        </p:nvSpPr>
        <p:spPr>
          <a:xfrm>
            <a:off x="4004652" y="2894427"/>
            <a:ext cx="1679057" cy="1399043"/>
          </a:xfrm>
          <a:prstGeom prst="wedgeRectCallout">
            <a:avLst>
              <a:gd name="adj1" fmla="val -60571"/>
              <a:gd name="adj2" fmla="val 1768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prstClr val="white"/>
                </a:solidFill>
              </a:rPr>
              <a:t>Accredited</a:t>
            </a:r>
            <a:r>
              <a:rPr lang="en-US" dirty="0">
                <a:solidFill>
                  <a:prstClr val="white"/>
                </a:solidFill>
              </a:rPr>
              <a:t> </a:t>
            </a:r>
          </a:p>
          <a:p>
            <a:pPr lvl="0" algn="ctr"/>
            <a:r>
              <a:rPr lang="en-GB" dirty="0">
                <a:solidFill>
                  <a:prstClr val="white"/>
                </a:solidFill>
                <a:latin typeface="Calibri Light"/>
              </a:rPr>
              <a:t>NIEs, MIEs and RIEs</a:t>
            </a:r>
            <a:endParaRPr kumimoji="0" lang="en-GB"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12" name="Rectangle 11">
            <a:extLst>
              <a:ext uri="{FF2B5EF4-FFF2-40B4-BE49-F238E27FC236}">
                <a16:creationId xmlns:a16="http://schemas.microsoft.com/office/drawing/2014/main" id="{7F50CA9F-CE89-6148-9C35-EB5E612777D9}"/>
              </a:ext>
            </a:extLst>
          </p:cNvPr>
          <p:cNvSpPr/>
          <p:nvPr/>
        </p:nvSpPr>
        <p:spPr>
          <a:xfrm>
            <a:off x="9603514" y="1926521"/>
            <a:ext cx="452941" cy="1631216"/>
          </a:xfrm>
          <a:prstGeom prst="rect">
            <a:avLst/>
          </a:prstGeom>
          <a:noFill/>
          <a:ln>
            <a:noFill/>
          </a:ln>
        </p:spPr>
        <p:txBody>
          <a:bodyPr wrap="square" lIns="91440" tIns="45720" rIns="91440" bIns="45720">
            <a:spAutoFit/>
          </a:bodyPr>
          <a:lstStyle/>
          <a:p>
            <a:pPr algn="ctr"/>
            <a:r>
              <a:rPr lang="en-US" sz="10000" b="1" cap="none" spc="0" dirty="0">
                <a:ln w="12700">
                  <a:solidFill>
                    <a:schemeClr val="tx2">
                      <a:satMod val="155000"/>
                    </a:schemeClr>
                  </a:solidFill>
                  <a:prstDash val="solid"/>
                </a:ln>
                <a:solidFill>
                  <a:srgbClr val="B3D354"/>
                </a:solidFill>
                <a:effectLst>
                  <a:outerShdw blurRad="41275" dist="20320" dir="1800000" algn="tl" rotWithShape="0">
                    <a:srgbClr val="000000">
                      <a:alpha val="40000"/>
                    </a:srgbClr>
                  </a:outerShdw>
                </a:effectLst>
              </a:rPr>
              <a:t>}</a:t>
            </a:r>
          </a:p>
        </p:txBody>
      </p:sp>
      <p:sp>
        <p:nvSpPr>
          <p:cNvPr id="37" name="Rectangular Callout 36">
            <a:extLst>
              <a:ext uri="{FF2B5EF4-FFF2-40B4-BE49-F238E27FC236}">
                <a16:creationId xmlns:a16="http://schemas.microsoft.com/office/drawing/2014/main" id="{D1781864-D0CE-924B-ABF2-029E9672CA2D}"/>
              </a:ext>
            </a:extLst>
          </p:cNvPr>
          <p:cNvSpPr/>
          <p:nvPr/>
        </p:nvSpPr>
        <p:spPr>
          <a:xfrm>
            <a:off x="8093467" y="2902768"/>
            <a:ext cx="1510047" cy="1382359"/>
          </a:xfrm>
          <a:prstGeom prst="wedgeRectCallout">
            <a:avLst>
              <a:gd name="adj1" fmla="val -61875"/>
              <a:gd name="adj2" fmla="val 1950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PFGs available to support application process</a:t>
            </a:r>
          </a:p>
        </p:txBody>
      </p:sp>
      <p:sp>
        <p:nvSpPr>
          <p:cNvPr id="50" name="Rectangular Callout 49">
            <a:extLst>
              <a:ext uri="{FF2B5EF4-FFF2-40B4-BE49-F238E27FC236}">
                <a16:creationId xmlns:a16="http://schemas.microsoft.com/office/drawing/2014/main" id="{B409D487-34AE-2A44-977C-76BC2E147541}"/>
              </a:ext>
            </a:extLst>
          </p:cNvPr>
          <p:cNvSpPr/>
          <p:nvPr/>
        </p:nvSpPr>
        <p:spPr>
          <a:xfrm>
            <a:off x="3991487" y="1249573"/>
            <a:ext cx="1679057" cy="1403374"/>
          </a:xfrm>
          <a:prstGeom prst="wedgeRectCallout">
            <a:avLst>
              <a:gd name="adj1" fmla="val -59322"/>
              <a:gd name="adj2" fmla="val 20525"/>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a:ea typeface="+mn-ea"/>
                <a:cs typeface="+mn-cs"/>
              </a:rPr>
              <a:t>Accredited</a:t>
            </a:r>
            <a:r>
              <a:rPr kumimoji="0" lang="en-US" sz="1800" b="0" i="0" u="none" strike="noStrike" kern="1200" cap="none" spc="0" normalizeH="0" baseline="0" noProof="0" dirty="0">
                <a:ln>
                  <a:noFill/>
                </a:ln>
                <a:solidFill>
                  <a:prstClr val="white"/>
                </a:solidFill>
                <a:effectLst/>
                <a:uLnTx/>
                <a:uFillTx/>
                <a:latin typeface="Calibri Ligh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NIEs</a:t>
            </a:r>
          </a:p>
        </p:txBody>
      </p:sp>
      <p:sp>
        <p:nvSpPr>
          <p:cNvPr id="51" name="Rectangular Callout 50">
            <a:extLst>
              <a:ext uri="{FF2B5EF4-FFF2-40B4-BE49-F238E27FC236}">
                <a16:creationId xmlns:a16="http://schemas.microsoft.com/office/drawing/2014/main" id="{219E2354-018F-834A-B89A-ADF1B32C41C0}"/>
              </a:ext>
            </a:extLst>
          </p:cNvPr>
          <p:cNvSpPr/>
          <p:nvPr/>
        </p:nvSpPr>
        <p:spPr>
          <a:xfrm>
            <a:off x="5819034" y="1239700"/>
            <a:ext cx="3777506" cy="1399043"/>
          </a:xfrm>
          <a:prstGeom prst="wedgeRectCallout">
            <a:avLst>
              <a:gd name="adj1" fmla="val -53849"/>
              <a:gd name="adj2" fmla="val 2020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white"/>
                </a:solidFill>
                <a:latin typeface="Calibri Light"/>
              </a:rPr>
              <a:t>To e</a:t>
            </a:r>
            <a:r>
              <a:rPr kumimoji="0" lang="en-US" sz="1800" b="0" i="0" u="none" strike="noStrike" kern="1200" cap="none" spc="0" normalizeH="0" baseline="0" noProof="0" dirty="0" err="1">
                <a:ln>
                  <a:noFill/>
                </a:ln>
                <a:solidFill>
                  <a:prstClr val="white"/>
                </a:solidFill>
                <a:effectLst/>
                <a:uLnTx/>
                <a:uFillTx/>
                <a:latin typeface="Calibri Light"/>
                <a:ea typeface="+mn-ea"/>
                <a:cs typeface="+mn-cs"/>
              </a:rPr>
              <a:t>ncourage</a:t>
            </a:r>
            <a:r>
              <a:rPr kumimoji="0" lang="en-US" sz="1800" b="0" i="0" u="none" strike="noStrike" kern="1200" cap="none" spc="0" normalizeH="0" baseline="0" noProof="0" dirty="0">
                <a:ln>
                  <a:noFill/>
                </a:ln>
                <a:solidFill>
                  <a:prstClr val="white"/>
                </a:solidFill>
                <a:effectLst/>
                <a:uLnTx/>
                <a:uFillTx/>
                <a:latin typeface="Calibri Light"/>
                <a:ea typeface="+mn-ea"/>
                <a:cs typeface="+mn-cs"/>
              </a:rPr>
              <a:t> &amp; accelerate innovation</a:t>
            </a: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white"/>
                </a:solidFill>
                <a:latin typeface="Calibri Light"/>
              </a:rPr>
              <a:t>To generate evidence based</a:t>
            </a:r>
            <a:endParaRPr kumimoji="0" lang="en-US"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2" name="Rectangular Callout 51">
            <a:extLst>
              <a:ext uri="{FF2B5EF4-FFF2-40B4-BE49-F238E27FC236}">
                <a16:creationId xmlns:a16="http://schemas.microsoft.com/office/drawing/2014/main" id="{234AE49F-73D7-8946-AF2B-47853FA79606}"/>
              </a:ext>
            </a:extLst>
          </p:cNvPr>
          <p:cNvSpPr/>
          <p:nvPr/>
        </p:nvSpPr>
        <p:spPr>
          <a:xfrm>
            <a:off x="6449125" y="4442512"/>
            <a:ext cx="2304307" cy="1399043"/>
          </a:xfrm>
          <a:prstGeom prst="wedgeRectCallout">
            <a:avLst>
              <a:gd name="adj1" fmla="val -56270"/>
              <a:gd name="adj2" fmla="val 1911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US" dirty="0">
                <a:solidFill>
                  <a:prstClr val="white"/>
                </a:solidFill>
              </a:rPr>
              <a:t>To encourage &amp; accelerate innovation</a:t>
            </a:r>
          </a:p>
          <a:p>
            <a:pPr marL="285750" lvl="0" indent="-285750">
              <a:buFont typeface="Arial" panose="020B0604020202020204" pitchFamily="34" charset="0"/>
              <a:buChar char="•"/>
              <a:defRPr/>
            </a:pPr>
            <a:r>
              <a:rPr lang="en-US" dirty="0">
                <a:solidFill>
                  <a:prstClr val="white"/>
                </a:solidFill>
              </a:rPr>
              <a:t>To generate evidence based</a:t>
            </a:r>
          </a:p>
        </p:txBody>
      </p:sp>
      <p:sp>
        <p:nvSpPr>
          <p:cNvPr id="54" name="Rectangular Callout 53">
            <a:extLst>
              <a:ext uri="{FF2B5EF4-FFF2-40B4-BE49-F238E27FC236}">
                <a16:creationId xmlns:a16="http://schemas.microsoft.com/office/drawing/2014/main" id="{DF30D884-ACE2-7A4A-8EAD-BCD2B8C87E8F}"/>
              </a:ext>
            </a:extLst>
          </p:cNvPr>
          <p:cNvSpPr/>
          <p:nvPr/>
        </p:nvSpPr>
        <p:spPr>
          <a:xfrm>
            <a:off x="8893598" y="4442596"/>
            <a:ext cx="1679057" cy="1399043"/>
          </a:xfrm>
          <a:prstGeom prst="wedgeRectCallout">
            <a:avLst>
              <a:gd name="adj1" fmla="val -58460"/>
              <a:gd name="adj2" fmla="val 1920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Light"/>
              </a:rPr>
              <a:t>Administered by UNDP and UNEP/CTCN</a:t>
            </a:r>
            <a:endParaRPr kumimoji="0" lang="en-GB"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5" name="Rectangular Callout 54">
            <a:extLst>
              <a:ext uri="{FF2B5EF4-FFF2-40B4-BE49-F238E27FC236}">
                <a16:creationId xmlns:a16="http://schemas.microsoft.com/office/drawing/2014/main" id="{DFA83661-513B-4749-817E-052A3BFE8DAC}"/>
              </a:ext>
            </a:extLst>
          </p:cNvPr>
          <p:cNvSpPr/>
          <p:nvPr/>
        </p:nvSpPr>
        <p:spPr>
          <a:xfrm>
            <a:off x="4004652" y="4442591"/>
            <a:ext cx="2304307" cy="1399043"/>
          </a:xfrm>
          <a:prstGeom prst="wedgeRectCallout">
            <a:avLst>
              <a:gd name="adj1" fmla="val -57238"/>
              <a:gd name="adj2" fmla="val 2124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HN" sz="1700" dirty="0"/>
              <a:t>Not-for-profit, Civil Society Organisations, Business Members, Community Based Organizations</a:t>
            </a:r>
            <a:endParaRPr lang="en-US" sz="1700" dirty="0">
              <a:solidFill>
                <a:prstClr val="white"/>
              </a:solidFill>
            </a:endParaRPr>
          </a:p>
        </p:txBody>
      </p:sp>
      <p:sp>
        <p:nvSpPr>
          <p:cNvPr id="60" name="Oval 59">
            <a:extLst>
              <a:ext uri="{FF2B5EF4-FFF2-40B4-BE49-F238E27FC236}">
                <a16:creationId xmlns:a16="http://schemas.microsoft.com/office/drawing/2014/main" id="{E7DFA2A1-64E3-1C42-B4A1-9EB25738CAD0}"/>
              </a:ext>
            </a:extLst>
          </p:cNvPr>
          <p:cNvSpPr/>
          <p:nvPr/>
        </p:nvSpPr>
        <p:spPr>
          <a:xfrm>
            <a:off x="289895" y="2889683"/>
            <a:ext cx="1475553" cy="13397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a:ea typeface="+mn-ea"/>
                <a:cs typeface="+mn-cs"/>
              </a:rPr>
              <a:t>Large projects</a:t>
            </a:r>
          </a:p>
        </p:txBody>
      </p:sp>
      <p:sp>
        <p:nvSpPr>
          <p:cNvPr id="61" name="Oval 60">
            <a:extLst>
              <a:ext uri="{FF2B5EF4-FFF2-40B4-BE49-F238E27FC236}">
                <a16:creationId xmlns:a16="http://schemas.microsoft.com/office/drawing/2014/main" id="{E7DC14DB-EE93-A941-9E02-5774F21B833A}"/>
              </a:ext>
            </a:extLst>
          </p:cNvPr>
          <p:cNvSpPr/>
          <p:nvPr/>
        </p:nvSpPr>
        <p:spPr>
          <a:xfrm>
            <a:off x="290341" y="2837490"/>
            <a:ext cx="1481795" cy="140337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62" name="Oval 61">
            <a:extLst>
              <a:ext uri="{FF2B5EF4-FFF2-40B4-BE49-F238E27FC236}">
                <a16:creationId xmlns:a16="http://schemas.microsoft.com/office/drawing/2014/main" id="{AC60AFCD-D3EC-2A4C-A82D-03192DCA8134}"/>
              </a:ext>
            </a:extLst>
          </p:cNvPr>
          <p:cNvSpPr/>
          <p:nvPr/>
        </p:nvSpPr>
        <p:spPr>
          <a:xfrm>
            <a:off x="296583" y="4466387"/>
            <a:ext cx="1475553" cy="13397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a:ea typeface="+mn-ea"/>
                <a:cs typeface="+mn-cs"/>
              </a:rPr>
              <a:t>AFCIA</a:t>
            </a:r>
          </a:p>
        </p:txBody>
      </p:sp>
      <p:sp>
        <p:nvSpPr>
          <p:cNvPr id="63" name="Oval 62">
            <a:extLst>
              <a:ext uri="{FF2B5EF4-FFF2-40B4-BE49-F238E27FC236}">
                <a16:creationId xmlns:a16="http://schemas.microsoft.com/office/drawing/2014/main" id="{CD16B359-CF6A-E04B-B50A-9BF295C53C8F}"/>
              </a:ext>
            </a:extLst>
          </p:cNvPr>
          <p:cNvSpPr/>
          <p:nvPr/>
        </p:nvSpPr>
        <p:spPr>
          <a:xfrm>
            <a:off x="297029" y="4414194"/>
            <a:ext cx="1481795" cy="140337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24" name="Rectangular Callout 23">
            <a:extLst>
              <a:ext uri="{FF2B5EF4-FFF2-40B4-BE49-F238E27FC236}">
                <a16:creationId xmlns:a16="http://schemas.microsoft.com/office/drawing/2014/main" id="{5B698D77-F41A-3343-83EC-C6505202F0D4}"/>
              </a:ext>
            </a:extLst>
          </p:cNvPr>
          <p:cNvSpPr/>
          <p:nvPr/>
        </p:nvSpPr>
        <p:spPr>
          <a:xfrm>
            <a:off x="10200071" y="2134688"/>
            <a:ext cx="1679057" cy="1036517"/>
          </a:xfrm>
          <a:prstGeom prst="wedgeRectCallout">
            <a:avLst>
              <a:gd name="adj1" fmla="val -56070"/>
              <a:gd name="adj2" fmla="val 22045"/>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Calibri Light"/>
              </a:rPr>
              <a:t>Outside</a:t>
            </a:r>
            <a:r>
              <a:rPr lang="en-US" dirty="0">
                <a:solidFill>
                  <a:prstClr val="white"/>
                </a:solidFill>
                <a:latin typeface="Calibri Light"/>
              </a:rPr>
              <a:t> of country and regional CAP</a:t>
            </a:r>
          </a:p>
        </p:txBody>
      </p:sp>
      <p:sp>
        <p:nvSpPr>
          <p:cNvPr id="25" name="TextBox 24">
            <a:extLst>
              <a:ext uri="{FF2B5EF4-FFF2-40B4-BE49-F238E27FC236}">
                <a16:creationId xmlns:a16="http://schemas.microsoft.com/office/drawing/2014/main" id="{55B76957-180E-104E-9EBE-0CEEFBFE5AAA}"/>
              </a:ext>
            </a:extLst>
          </p:cNvPr>
          <p:cNvSpPr txBox="1"/>
          <p:nvPr/>
        </p:nvSpPr>
        <p:spPr>
          <a:xfrm>
            <a:off x="9198782" y="4449301"/>
            <a:ext cx="2786305" cy="2408699"/>
          </a:xfrm>
          <a:prstGeom prst="roundRect">
            <a:avLst/>
          </a:prstGeom>
          <a:solidFill>
            <a:srgbClr val="C3E088"/>
          </a:solidFill>
        </p:spPr>
        <p:txBody>
          <a:bodyPr wrap="square" lIns="0" tIns="0" rIns="0" bIns="0" rtlCol="0">
            <a:noAutofit/>
          </a:bodyPr>
          <a:lstStyle/>
          <a:p>
            <a:pPr lvl="1"/>
            <a:r>
              <a:rPr lang="en-US" b="1" dirty="0">
                <a:solidFill>
                  <a:schemeClr val="accent3">
                    <a:lumMod val="50000"/>
                  </a:schemeClr>
                </a:solidFill>
              </a:rPr>
              <a:t>   AFCIA CONTACTS</a:t>
            </a:r>
          </a:p>
          <a:p>
            <a:pPr marL="180975" lvl="1"/>
            <a:r>
              <a:rPr lang="en-US" sz="1400" b="1" dirty="0">
                <a:solidFill>
                  <a:schemeClr val="accent3">
                    <a:lumMod val="50000"/>
                  </a:schemeClr>
                </a:solidFill>
              </a:rPr>
              <a:t>UNDP</a:t>
            </a:r>
          </a:p>
          <a:p>
            <a:pPr marL="180975" lvl="1"/>
            <a:r>
              <a:rPr lang="en-US" sz="1200" b="1" dirty="0">
                <a:solidFill>
                  <a:schemeClr val="accent3">
                    <a:lumMod val="50000"/>
                  </a:schemeClr>
                </a:solidFill>
              </a:rPr>
              <a:t>Mr. Charles Yu</a:t>
            </a:r>
          </a:p>
          <a:p>
            <a:pPr marL="180975" lvl="1"/>
            <a:r>
              <a:rPr lang="en-US" sz="1200" b="1" dirty="0">
                <a:solidFill>
                  <a:schemeClr val="accent3">
                    <a:lumMod val="50000"/>
                  </a:schemeClr>
                </a:solidFill>
              </a:rPr>
              <a:t>Investment Appraisal Specialist</a:t>
            </a:r>
          </a:p>
          <a:p>
            <a:pPr marL="180975" lvl="1"/>
            <a:r>
              <a:rPr lang="en-US" sz="1200" b="1" dirty="0">
                <a:solidFill>
                  <a:schemeClr val="accent3">
                    <a:lumMod val="50000"/>
                  </a:schemeClr>
                </a:solidFill>
              </a:rPr>
              <a:t>Email: </a:t>
            </a:r>
            <a:r>
              <a:rPr lang="en-US" sz="1200" b="1" dirty="0">
                <a:solidFill>
                  <a:schemeClr val="accent3">
                    <a:lumMod val="50000"/>
                  </a:schemeClr>
                </a:solidFill>
                <a:hlinkClick r:id="rId4"/>
              </a:rPr>
              <a:t>chongguang.yu@undp.org</a:t>
            </a:r>
            <a:endParaRPr lang="en-US" sz="1200" b="1" dirty="0">
              <a:solidFill>
                <a:schemeClr val="accent3">
                  <a:lumMod val="50000"/>
                </a:schemeClr>
              </a:solidFill>
            </a:endParaRPr>
          </a:p>
          <a:p>
            <a:pPr marL="180975" lvl="1"/>
            <a:endParaRPr lang="en-US" sz="1200" b="1" dirty="0">
              <a:solidFill>
                <a:schemeClr val="accent3">
                  <a:lumMod val="50000"/>
                </a:schemeClr>
              </a:solidFill>
            </a:endParaRPr>
          </a:p>
          <a:p>
            <a:pPr marL="180975" lvl="1"/>
            <a:r>
              <a:rPr lang="en-US" sz="1400" b="1" dirty="0">
                <a:solidFill>
                  <a:schemeClr val="accent3">
                    <a:lumMod val="50000"/>
                  </a:schemeClr>
                </a:solidFill>
              </a:rPr>
              <a:t>UNEP-CTCN</a:t>
            </a:r>
          </a:p>
          <a:p>
            <a:pPr marL="180975" lvl="1"/>
            <a:r>
              <a:rPr lang="en-US" sz="1200" b="1" dirty="0">
                <a:solidFill>
                  <a:schemeClr val="accent3">
                    <a:lumMod val="50000"/>
                  </a:schemeClr>
                </a:solidFill>
              </a:rPr>
              <a:t>Mr. Clara </a:t>
            </a:r>
            <a:r>
              <a:rPr lang="en-US" sz="1200" b="1" dirty="0" err="1">
                <a:solidFill>
                  <a:schemeClr val="accent3">
                    <a:lumMod val="50000"/>
                  </a:schemeClr>
                </a:solidFill>
              </a:rPr>
              <a:t>Landeiro</a:t>
            </a:r>
            <a:endParaRPr lang="en-US" sz="1200" b="1" dirty="0">
              <a:solidFill>
                <a:schemeClr val="accent3">
                  <a:lumMod val="50000"/>
                </a:schemeClr>
              </a:solidFill>
            </a:endParaRPr>
          </a:p>
          <a:p>
            <a:pPr marL="180975" lvl="1"/>
            <a:r>
              <a:rPr lang="en-US" sz="1200" b="1" dirty="0">
                <a:solidFill>
                  <a:schemeClr val="accent3">
                    <a:lumMod val="50000"/>
                  </a:schemeClr>
                </a:solidFill>
              </a:rPr>
              <a:t>CTCN Regional Manager for Asia and the Pacific</a:t>
            </a:r>
          </a:p>
          <a:p>
            <a:pPr marL="180975" lvl="1"/>
            <a:r>
              <a:rPr lang="en-US" sz="1200" b="1" dirty="0">
                <a:solidFill>
                  <a:schemeClr val="accent3">
                    <a:lumMod val="50000"/>
                  </a:schemeClr>
                </a:solidFill>
              </a:rPr>
              <a:t>Email: </a:t>
            </a:r>
            <a:r>
              <a:rPr lang="en-US" sz="1200" b="1" dirty="0" err="1">
                <a:solidFill>
                  <a:schemeClr val="accent3">
                    <a:lumMod val="50000"/>
                  </a:schemeClr>
                </a:solidFill>
                <a:hlinkClick r:id="rId5"/>
              </a:rPr>
              <a:t>clara.landeiro@un.org</a:t>
            </a:r>
            <a:endParaRPr lang="en-HN" sz="1200" dirty="0">
              <a:solidFill>
                <a:schemeClr val="tx1">
                  <a:lumMod val="75000"/>
                  <a:lumOff val="25000"/>
                </a:schemeClr>
              </a:solidFill>
              <a:latin typeface="+mn-lt"/>
            </a:endParaRPr>
          </a:p>
        </p:txBody>
      </p:sp>
    </p:spTree>
    <p:custDataLst>
      <p:tags r:id="rId1"/>
    </p:custDataLst>
    <p:extLst>
      <p:ext uri="{BB962C8B-B14F-4D97-AF65-F5344CB8AC3E}">
        <p14:creationId xmlns:p14="http://schemas.microsoft.com/office/powerpoint/2010/main" val="2382426948"/>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extLst>
    <p:ext uri="{E180D4A7-C9FB-4DFB-919C-405C955672EB}">
      <p14:showEvtLst xmlns:p14="http://schemas.microsoft.com/office/powerpoint/2010/main">
        <p14:playEvt time="2111" objId="10"/>
        <p14:stopEvt time="60448" objId="10"/>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a:xfrm>
            <a:off x="426000" y="676096"/>
            <a:ext cx="7206650" cy="432000"/>
          </a:xfrm>
        </p:spPr>
        <p:txBody>
          <a:bodyPr/>
          <a:lstStyle/>
          <a:p>
            <a:r>
              <a:rPr lang="en-US" dirty="0"/>
              <a:t>Indicators on innovation</a:t>
            </a:r>
          </a:p>
        </p:txBody>
      </p:sp>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a:xfrm>
            <a:off x="318252" y="3924210"/>
            <a:ext cx="2368045" cy="677445"/>
          </a:xfrm>
        </p:spPr>
        <p:txBody>
          <a:bodyPr/>
          <a:lstStyle/>
          <a:p>
            <a:r>
              <a:rPr lang="en-US" dirty="0"/>
              <a:t>Strategic Results Framework </a:t>
            </a:r>
            <a:r>
              <a:rPr lang="en-US" b="0" dirty="0"/>
              <a:t>amended in March 2019. Consists of impact level results, with associated core indicators, outcomes and outputs, and indicators associated with the outcomes and outputs</a:t>
            </a:r>
          </a:p>
        </p:txBody>
      </p:sp>
      <p:sp>
        <p:nvSpPr>
          <p:cNvPr id="9" name="Text Placeholder 8">
            <a:extLst>
              <a:ext uri="{FF2B5EF4-FFF2-40B4-BE49-F238E27FC236}">
                <a16:creationId xmlns:a16="http://schemas.microsoft.com/office/drawing/2014/main" id="{A6E9F776-E542-4D93-851A-A3A10F6D2A7D}"/>
              </a:ext>
            </a:extLst>
          </p:cNvPr>
          <p:cNvSpPr>
            <a:spLocks noGrp="1"/>
          </p:cNvSpPr>
          <p:nvPr>
            <p:ph type="body" sz="quarter" idx="17"/>
          </p:nvPr>
        </p:nvSpPr>
        <p:spPr>
          <a:xfrm>
            <a:off x="2911987" y="3919299"/>
            <a:ext cx="1849521" cy="504000"/>
          </a:xfrm>
        </p:spPr>
        <p:txBody>
          <a:bodyPr/>
          <a:lstStyle/>
          <a:p>
            <a:pPr lvl="0"/>
            <a:r>
              <a:rPr lang="en-US" dirty="0"/>
              <a:t>Outcome 8 </a:t>
            </a:r>
            <a:r>
              <a:rPr lang="en-US" b="0" dirty="0"/>
              <a:t>is focused specifically on innovation, which aligns with the MTS Innovation Strategic Focus </a:t>
            </a:r>
          </a:p>
        </p:txBody>
      </p:sp>
      <p:sp>
        <p:nvSpPr>
          <p:cNvPr id="10" name="Text Placeholder 9">
            <a:extLst>
              <a:ext uri="{FF2B5EF4-FFF2-40B4-BE49-F238E27FC236}">
                <a16:creationId xmlns:a16="http://schemas.microsoft.com/office/drawing/2014/main" id="{CE222CAE-9234-4B0E-90FC-584C469313C6}"/>
              </a:ext>
            </a:extLst>
          </p:cNvPr>
          <p:cNvSpPr>
            <a:spLocks noGrp="1"/>
          </p:cNvSpPr>
          <p:nvPr>
            <p:ph type="body" sz="quarter" idx="18"/>
          </p:nvPr>
        </p:nvSpPr>
        <p:spPr>
          <a:xfrm>
            <a:off x="5196236" y="3919741"/>
            <a:ext cx="1849521" cy="504000"/>
          </a:xfrm>
        </p:spPr>
        <p:txBody>
          <a:bodyPr/>
          <a:lstStyle/>
          <a:p>
            <a:r>
              <a:rPr lang="en-US" b="0" dirty="0"/>
              <a:t>It is foreseeable that the objectives and indicators for innovation will need to be </a:t>
            </a:r>
            <a:r>
              <a:rPr lang="en-US" dirty="0"/>
              <a:t>periodically revisited and potentially refined</a:t>
            </a:r>
            <a:endParaRPr lang="en-US" u="sng" dirty="0"/>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2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200" b="1" i="1" u="none" strike="noStrike" kern="1200" cap="none" spc="0" normalizeH="0" baseline="0" noProof="0" dirty="0">
              <a:ln>
                <a:noFill/>
              </a:ln>
              <a:solidFill>
                <a:prstClr val="black"/>
              </a:solidFill>
              <a:effectLst/>
              <a:uLnTx/>
              <a:uFillTx/>
              <a:latin typeface="Rockwell"/>
              <a:ea typeface="+mn-ea"/>
              <a:cs typeface="+mn-cs"/>
            </a:endParaRPr>
          </a:p>
        </p:txBody>
      </p:sp>
      <p:pic>
        <p:nvPicPr>
          <p:cNvPr id="21" name="Picture Placeholder 20">
            <a:extLst>
              <a:ext uri="{FF2B5EF4-FFF2-40B4-BE49-F238E27FC236}">
                <a16:creationId xmlns:a16="http://schemas.microsoft.com/office/drawing/2014/main" id="{B364D7B7-09BC-C940-94F7-1D5104291F99}"/>
              </a:ext>
            </a:extLst>
          </p:cNvPr>
          <p:cNvPicPr>
            <a:picLocks noGrp="1" noChangeAspect="1"/>
          </p:cNvPicPr>
          <p:nvPr>
            <p:ph type="pic" sz="quarter" idx="25"/>
          </p:nvPr>
        </p:nvPicPr>
        <p:blipFill>
          <a:blip r:embed="rId4"/>
          <a:srcRect l="129" r="129"/>
          <a:stretch/>
        </p:blipFill>
        <p:spPr>
          <a:xfrm>
            <a:off x="7632650" y="86714"/>
            <a:ext cx="4472635" cy="6478538"/>
          </a:xfrm>
        </p:spPr>
      </p:pic>
      <p:pic>
        <p:nvPicPr>
          <p:cNvPr id="12" name="Graphic 11" descr="Presentation with pie chart">
            <a:extLst>
              <a:ext uri="{FF2B5EF4-FFF2-40B4-BE49-F238E27FC236}">
                <a16:creationId xmlns:a16="http://schemas.microsoft.com/office/drawing/2014/main" id="{C0AAE83D-0491-6243-8253-592D8535B4C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477" y="2361169"/>
            <a:ext cx="914400" cy="914400"/>
          </a:xfrm>
          <a:prstGeom prst="rect">
            <a:avLst/>
          </a:prstGeom>
        </p:spPr>
      </p:pic>
      <p:pic>
        <p:nvPicPr>
          <p:cNvPr id="20" name="Graphic 19" descr="Decision chart">
            <a:extLst>
              <a:ext uri="{FF2B5EF4-FFF2-40B4-BE49-F238E27FC236}">
                <a16:creationId xmlns:a16="http://schemas.microsoft.com/office/drawing/2014/main" id="{E9628E6B-D4CD-4943-868B-1507F6D5342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52637" y="2341247"/>
            <a:ext cx="914400" cy="914400"/>
          </a:xfrm>
          <a:prstGeom prst="rect">
            <a:avLst/>
          </a:prstGeom>
        </p:spPr>
      </p:pic>
      <p:pic>
        <p:nvPicPr>
          <p:cNvPr id="23" name="Graphic 22" descr="Lightbulb and gear">
            <a:extLst>
              <a:ext uri="{FF2B5EF4-FFF2-40B4-BE49-F238E27FC236}">
                <a16:creationId xmlns:a16="http://schemas.microsoft.com/office/drawing/2014/main" id="{5716772E-8DC3-1241-AAC2-F64CFA039BB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63797" y="2341247"/>
            <a:ext cx="914400" cy="914400"/>
          </a:xfrm>
          <a:prstGeom prst="rect">
            <a:avLst/>
          </a:prstGeom>
        </p:spPr>
      </p:pic>
    </p:spTree>
    <p:custDataLst>
      <p:tags r:id="rId1"/>
    </p:custDataLst>
    <p:extLst>
      <p:ext uri="{BB962C8B-B14F-4D97-AF65-F5344CB8AC3E}">
        <p14:creationId xmlns:p14="http://schemas.microsoft.com/office/powerpoint/2010/main" val="3071562683"/>
      </p:ext>
    </p:extLst>
  </p:cSld>
  <p:clrMapOvr>
    <a:masterClrMapping/>
  </p:clrMapOvr>
  <mc:AlternateContent xmlns:mc="http://schemas.openxmlformats.org/markup-compatibility/2006" xmlns:p14="http://schemas.microsoft.com/office/powerpoint/2010/main">
    <mc:Choice Requires="p14">
      <p:transition spd="slow" p14:dur="2000" advTm="45739"/>
    </mc:Choice>
    <mc:Fallback xmlns="">
      <p:transition spd="slow" advTm="45739"/>
    </mc:Fallback>
  </mc:AlternateContent>
  <p:extLst>
    <p:ext uri="{E180D4A7-C9FB-4DFB-919C-405C955672EB}">
      <p14:showEvtLst xmlns:p14="http://schemas.microsoft.com/office/powerpoint/2010/main">
        <p14:playEvt time="2438" objId="6"/>
        <p14:stopEvt time="44827" objId="6"/>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AADD6-E06C-4967-8481-99A048A33557}"/>
              </a:ext>
            </a:extLst>
          </p:cNvPr>
          <p:cNvSpPr>
            <a:spLocks noGrp="1"/>
          </p:cNvSpPr>
          <p:nvPr>
            <p:ph type="title"/>
          </p:nvPr>
        </p:nvSpPr>
        <p:spPr>
          <a:xfrm>
            <a:off x="356461" y="44792"/>
            <a:ext cx="8872659" cy="586798"/>
          </a:xfrm>
        </p:spPr>
        <p:txBody>
          <a:bodyPr/>
          <a:lstStyle/>
          <a:p>
            <a:r>
              <a:rPr lang="en-US" sz="3200" dirty="0">
                <a:solidFill>
                  <a:schemeClr val="tx1">
                    <a:lumMod val="75000"/>
                    <a:lumOff val="25000"/>
                  </a:schemeClr>
                </a:solidFill>
              </a:rPr>
              <a:t>Specific indicators on innovation </a:t>
            </a:r>
          </a:p>
        </p:txBody>
      </p:sp>
      <p:graphicFrame>
        <p:nvGraphicFramePr>
          <p:cNvPr id="4" name="Table 3">
            <a:extLst>
              <a:ext uri="{FF2B5EF4-FFF2-40B4-BE49-F238E27FC236}">
                <a16:creationId xmlns:a16="http://schemas.microsoft.com/office/drawing/2014/main" id="{EA474D89-FBDC-7746-9A61-4CD04F6AB9ED}"/>
              </a:ext>
            </a:extLst>
          </p:cNvPr>
          <p:cNvGraphicFramePr>
            <a:graphicFrameLocks noGrp="1"/>
          </p:cNvGraphicFramePr>
          <p:nvPr/>
        </p:nvGraphicFramePr>
        <p:xfrm>
          <a:off x="-1" y="747827"/>
          <a:ext cx="12191999" cy="3676478"/>
        </p:xfrm>
        <a:graphic>
          <a:graphicData uri="http://schemas.openxmlformats.org/drawingml/2006/table">
            <a:tbl>
              <a:tblPr firstRow="1" firstCol="1" bandRow="1">
                <a:tableStyleId>{5C22544A-7EE6-4342-B048-85BDC9FD1C3A}</a:tableStyleId>
              </a:tblPr>
              <a:tblGrid>
                <a:gridCol w="1346371">
                  <a:extLst>
                    <a:ext uri="{9D8B030D-6E8A-4147-A177-3AD203B41FA5}">
                      <a16:colId xmlns:a16="http://schemas.microsoft.com/office/drawing/2014/main" val="1891437182"/>
                    </a:ext>
                  </a:extLst>
                </a:gridCol>
                <a:gridCol w="5678601">
                  <a:extLst>
                    <a:ext uri="{9D8B030D-6E8A-4147-A177-3AD203B41FA5}">
                      <a16:colId xmlns:a16="http://schemas.microsoft.com/office/drawing/2014/main" val="323595960"/>
                    </a:ext>
                  </a:extLst>
                </a:gridCol>
                <a:gridCol w="1671416">
                  <a:extLst>
                    <a:ext uri="{9D8B030D-6E8A-4147-A177-3AD203B41FA5}">
                      <a16:colId xmlns:a16="http://schemas.microsoft.com/office/drawing/2014/main" val="638176293"/>
                    </a:ext>
                  </a:extLst>
                </a:gridCol>
                <a:gridCol w="3495611">
                  <a:extLst>
                    <a:ext uri="{9D8B030D-6E8A-4147-A177-3AD203B41FA5}">
                      <a16:colId xmlns:a16="http://schemas.microsoft.com/office/drawing/2014/main" val="3909734458"/>
                    </a:ext>
                  </a:extLst>
                </a:gridCol>
              </a:tblGrid>
              <a:tr h="219210">
                <a:tc>
                  <a:txBody>
                    <a:bodyPr/>
                    <a:lstStyle/>
                    <a:p>
                      <a:pPr algn="ctr">
                        <a:lnSpc>
                          <a:spcPct val="115000"/>
                        </a:lnSpc>
                        <a:spcAft>
                          <a:spcPts val="600"/>
                        </a:spcAft>
                      </a:pPr>
                      <a:r>
                        <a:rPr lang="en-US" sz="1200">
                          <a:effectLst/>
                        </a:rPr>
                        <a:t>Performance Indicator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gn="ctr">
                        <a:lnSpc>
                          <a:spcPct val="115000"/>
                        </a:lnSpc>
                        <a:spcAft>
                          <a:spcPts val="600"/>
                        </a:spcAft>
                      </a:pPr>
                      <a:r>
                        <a:rPr lang="en-US" sz="1200">
                          <a:effectLst/>
                        </a:rPr>
                        <a:t> Definition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gn="ctr">
                        <a:lnSpc>
                          <a:spcPct val="115000"/>
                        </a:lnSpc>
                        <a:spcAft>
                          <a:spcPts val="600"/>
                        </a:spcAft>
                      </a:pPr>
                      <a:r>
                        <a:rPr lang="en-US" sz="1200">
                          <a:effectLst/>
                        </a:rPr>
                        <a:t>Measurement</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gn="ctr">
                        <a:lnSpc>
                          <a:spcPct val="115000"/>
                        </a:lnSpc>
                        <a:spcAft>
                          <a:spcPts val="600"/>
                        </a:spcAft>
                      </a:pPr>
                      <a:r>
                        <a:rPr lang="en-US" sz="1200" dirty="0">
                          <a:effectLst/>
                        </a:rPr>
                        <a:t>Note</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3919106321"/>
                  </a:ext>
                </a:extLst>
              </a:tr>
              <a:tr h="922082">
                <a:tc>
                  <a:txBody>
                    <a:bodyPr/>
                    <a:lstStyle/>
                    <a:p>
                      <a:pPr>
                        <a:lnSpc>
                          <a:spcPct val="115000"/>
                        </a:lnSpc>
                        <a:spcAft>
                          <a:spcPts val="600"/>
                        </a:spcAft>
                      </a:pPr>
                      <a:r>
                        <a:rPr lang="en-US" sz="1200">
                          <a:effectLst/>
                        </a:rPr>
                        <a:t>Number of innovations supported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1200"/>
                        </a:spcAft>
                      </a:pPr>
                      <a:r>
                        <a:rPr lang="en-US" sz="1200" dirty="0">
                          <a:effectLst/>
                        </a:rPr>
                        <a:t>New, adapted or improved adaptation solutions, developed contextually and with the inclusion of the communities most vulnerable to climate change, to enable those communities to become more resilient to climate change. Innovation solutions may include approaches, technologies and mechanisms.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Number of innovations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This replaces Indicator 8.1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11144139"/>
                  </a:ext>
                </a:extLst>
              </a:tr>
              <a:tr h="767363">
                <a:tc>
                  <a:txBody>
                    <a:bodyPr/>
                    <a:lstStyle/>
                    <a:p>
                      <a:pPr>
                        <a:lnSpc>
                          <a:spcPct val="115000"/>
                        </a:lnSpc>
                      </a:pPr>
                      <a:r>
                        <a:rPr lang="en-US" sz="1200">
                          <a:effectLst/>
                        </a:rPr>
                        <a:t>Number of innovators supported</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a:effectLst/>
                        </a:rPr>
                        <a:t>Persons who can introduce an innovation.</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a:effectLst/>
                        </a:rPr>
                        <a:t>Number of innovators, disaggregated by gender (male/female) and youth status (youth/non-youth)</a:t>
                      </a:r>
                      <a:endParaRPr lang="en-HN" sz="1200">
                        <a:effectLst/>
                      </a:endParaRPr>
                    </a:p>
                    <a:p>
                      <a:pPr>
                        <a:lnSpc>
                          <a:spcPct val="115000"/>
                        </a:lnSpc>
                      </a:pPr>
                      <a:r>
                        <a:rPr lang="en-US" sz="1200">
                          <a:effectLst/>
                        </a:rPr>
                        <a:t>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This is a </a:t>
                      </a:r>
                      <a:r>
                        <a:rPr lang="en-US" sz="1200" b="1" dirty="0">
                          <a:effectLst/>
                        </a:rPr>
                        <a:t>new indicator</a:t>
                      </a:r>
                      <a:r>
                        <a:rPr lang="en-US" sz="1200" dirty="0">
                          <a:effectLst/>
                        </a:rPr>
                        <a:t>, disaggregated in line with the innovation </a:t>
                      </a:r>
                      <a:r>
                        <a:rPr lang="en-US" sz="1200" dirty="0" err="1">
                          <a:effectLst/>
                        </a:rPr>
                        <a:t>programme’s</a:t>
                      </a:r>
                      <a:r>
                        <a:rPr lang="en-US" sz="1200" dirty="0">
                          <a:effectLst/>
                        </a:rPr>
                        <a:t> effort to promote gender equality and youth inclusion.</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3381069768"/>
                  </a:ext>
                </a:extLst>
              </a:tr>
              <a:tr h="1308882">
                <a:tc>
                  <a:txBody>
                    <a:bodyPr/>
                    <a:lstStyle/>
                    <a:p>
                      <a:pPr>
                        <a:lnSpc>
                          <a:spcPct val="115000"/>
                        </a:lnSpc>
                      </a:pPr>
                      <a:r>
                        <a:rPr lang="en-US" sz="1200">
                          <a:effectLst/>
                        </a:rPr>
                        <a:t>Number of partnerships leveraged </a:t>
                      </a:r>
                      <a:endParaRPr lang="en-HN" sz="1200">
                        <a:effectLst/>
                      </a:endParaRPr>
                    </a:p>
                    <a:p>
                      <a:pPr marL="457200" algn="ctr">
                        <a:lnSpc>
                          <a:spcPct val="115000"/>
                        </a:lnSpc>
                      </a:pPr>
                      <a:r>
                        <a:rPr lang="en-US" sz="1200">
                          <a:effectLst/>
                        </a:rPr>
                        <a:t> </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Exchange of goods or services or ideas, consultations and assistance (that could be in form of technical assistance, funds, in-kind contributions and other) between grantee and a stakeholder (for example, contributor, recipient governments, accredited Implementing Entities, the AF NGO Network and other civil society stakeholders, as well as other relevant stakeholders, including unconventional actors.) </a:t>
                      </a:r>
                      <a:endParaRPr lang="en-HN" sz="1200" dirty="0">
                        <a:effectLst/>
                      </a:endParaRPr>
                    </a:p>
                    <a:p>
                      <a:pPr>
                        <a:lnSpc>
                          <a:spcPct val="115000"/>
                        </a:lnSpc>
                      </a:pPr>
                      <a:r>
                        <a:rPr lang="en-US" sz="1200" dirty="0">
                          <a:effectLst/>
                        </a:rPr>
                        <a:t>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Number of partnerships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This is a </a:t>
                      </a:r>
                      <a:r>
                        <a:rPr lang="en-US" sz="1200" b="1" dirty="0">
                          <a:effectLst/>
                        </a:rPr>
                        <a:t>new indicator </a:t>
                      </a:r>
                      <a:r>
                        <a:rPr lang="en-US" sz="1200" dirty="0">
                          <a:effectLst/>
                        </a:rPr>
                        <a:t>in line with the definition and vision on innovation adopted by the Board that includes stakeholder engagement on innovation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3668844122"/>
                  </a:ext>
                </a:extLst>
              </a:tr>
            </a:tbl>
          </a:graphicData>
        </a:graphic>
      </p:graphicFrame>
      <p:graphicFrame>
        <p:nvGraphicFramePr>
          <p:cNvPr id="5" name="Table 4">
            <a:extLst>
              <a:ext uri="{FF2B5EF4-FFF2-40B4-BE49-F238E27FC236}">
                <a16:creationId xmlns:a16="http://schemas.microsoft.com/office/drawing/2014/main" id="{F563CE2B-45F4-2F41-B294-533A538FA4BC}"/>
              </a:ext>
            </a:extLst>
          </p:cNvPr>
          <p:cNvGraphicFramePr>
            <a:graphicFrameLocks noGrp="1"/>
          </p:cNvGraphicFramePr>
          <p:nvPr/>
        </p:nvGraphicFramePr>
        <p:xfrm>
          <a:off x="0" y="4424305"/>
          <a:ext cx="12191998" cy="2272665"/>
        </p:xfrm>
        <a:graphic>
          <a:graphicData uri="http://schemas.openxmlformats.org/drawingml/2006/table">
            <a:tbl>
              <a:tblPr firstRow="1" firstCol="1" bandRow="1">
                <a:tableStyleId>{5C22544A-7EE6-4342-B048-85BDC9FD1C3A}</a:tableStyleId>
              </a:tblPr>
              <a:tblGrid>
                <a:gridCol w="1332854">
                  <a:extLst>
                    <a:ext uri="{9D8B030D-6E8A-4147-A177-3AD203B41FA5}">
                      <a16:colId xmlns:a16="http://schemas.microsoft.com/office/drawing/2014/main" val="1891437182"/>
                    </a:ext>
                  </a:extLst>
                </a:gridCol>
                <a:gridCol w="5712778">
                  <a:extLst>
                    <a:ext uri="{9D8B030D-6E8A-4147-A177-3AD203B41FA5}">
                      <a16:colId xmlns:a16="http://schemas.microsoft.com/office/drawing/2014/main" val="323595960"/>
                    </a:ext>
                  </a:extLst>
                </a:gridCol>
                <a:gridCol w="1655014">
                  <a:extLst>
                    <a:ext uri="{9D8B030D-6E8A-4147-A177-3AD203B41FA5}">
                      <a16:colId xmlns:a16="http://schemas.microsoft.com/office/drawing/2014/main" val="638176293"/>
                    </a:ext>
                  </a:extLst>
                </a:gridCol>
                <a:gridCol w="3491352">
                  <a:extLst>
                    <a:ext uri="{9D8B030D-6E8A-4147-A177-3AD203B41FA5}">
                      <a16:colId xmlns:a16="http://schemas.microsoft.com/office/drawing/2014/main" val="3909734458"/>
                    </a:ext>
                  </a:extLst>
                </a:gridCol>
              </a:tblGrid>
              <a:tr h="1227667">
                <a:tc>
                  <a:txBody>
                    <a:bodyPr/>
                    <a:lstStyle/>
                    <a:p>
                      <a:pPr>
                        <a:lnSpc>
                          <a:spcPct val="115000"/>
                        </a:lnSpc>
                        <a:spcAft>
                          <a:spcPts val="600"/>
                        </a:spcAft>
                      </a:pPr>
                      <a:r>
                        <a:rPr lang="en-US" sz="1200">
                          <a:effectLst/>
                        </a:rPr>
                        <a:t>Number of “learning and sharing” initiatives</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b="0" dirty="0">
                          <a:solidFill>
                            <a:schemeClr val="tx1"/>
                          </a:solidFill>
                          <a:effectLst/>
                        </a:rPr>
                        <a:t>Number of learning and sharing initiatives undertaken, including communication initiatives. This can include studies and reports, lessons-learned events and workshops, articles, broadcasts, social media. This can also include any “change, learning and new information” initiatives that support iterative deployment of the innovation, and can take innovation projects and </a:t>
                      </a:r>
                      <a:r>
                        <a:rPr lang="en-US" sz="1200" b="0" dirty="0" err="1">
                          <a:solidFill>
                            <a:schemeClr val="tx1"/>
                          </a:solidFill>
                          <a:effectLst/>
                        </a:rPr>
                        <a:t>programmes</a:t>
                      </a:r>
                      <a:r>
                        <a:rPr lang="en-US" sz="1200" b="0" dirty="0">
                          <a:solidFill>
                            <a:schemeClr val="tx1"/>
                          </a:solidFill>
                          <a:effectLst/>
                        </a:rPr>
                        <a:t> in different directions.</a:t>
                      </a:r>
                      <a:endParaRPr lang="en-HN" sz="1200" b="0" dirty="0">
                        <a:solidFill>
                          <a:schemeClr val="tx1"/>
                        </a:solidFill>
                        <a:effectLst/>
                      </a:endParaRPr>
                    </a:p>
                    <a:p>
                      <a:r>
                        <a:rPr lang="en-US" sz="1200" b="0" dirty="0">
                          <a:solidFill>
                            <a:schemeClr val="tx1"/>
                          </a:solidFill>
                          <a:effectLst/>
                        </a:rPr>
                        <a:t> </a:t>
                      </a:r>
                      <a:endParaRPr lang="en-HN"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solidFill>
                      <a:srgbClr val="EFF7E8"/>
                    </a:solidFill>
                  </a:tcPr>
                </a:tc>
                <a:tc>
                  <a:txBody>
                    <a:bodyPr/>
                    <a:lstStyle/>
                    <a:p>
                      <a:pPr>
                        <a:lnSpc>
                          <a:spcPct val="115000"/>
                        </a:lnSpc>
                        <a:spcAft>
                          <a:spcPts val="600"/>
                        </a:spcAft>
                      </a:pPr>
                      <a:r>
                        <a:rPr lang="en-US" sz="1200" b="0">
                          <a:solidFill>
                            <a:schemeClr val="tx1"/>
                          </a:solidFill>
                          <a:effectLst/>
                        </a:rPr>
                        <a:t>Number of “learning and sharing” initiatives</a:t>
                      </a:r>
                      <a:endParaRPr lang="en-HN" sz="1200" b="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solidFill>
                      <a:srgbClr val="EFF7E8"/>
                    </a:solidFill>
                  </a:tcPr>
                </a:tc>
                <a:tc>
                  <a:txBody>
                    <a:bodyPr/>
                    <a:lstStyle/>
                    <a:p>
                      <a:pPr>
                        <a:lnSpc>
                          <a:spcPct val="115000"/>
                        </a:lnSpc>
                        <a:spcAft>
                          <a:spcPts val="600"/>
                        </a:spcAft>
                      </a:pPr>
                      <a:r>
                        <a:rPr lang="en-US" sz="1200" b="0" dirty="0">
                          <a:solidFill>
                            <a:schemeClr val="tx1"/>
                          </a:solidFill>
                          <a:effectLst/>
                        </a:rPr>
                        <a:t>This indicator complements indicator 8.2. </a:t>
                      </a:r>
                      <a:endParaRPr lang="en-HN" sz="1200" b="0" dirty="0">
                        <a:solidFill>
                          <a:schemeClr val="tx1"/>
                        </a:solidFill>
                        <a:effectLst/>
                      </a:endParaRPr>
                    </a:p>
                    <a:p>
                      <a:pPr>
                        <a:lnSpc>
                          <a:spcPct val="115000"/>
                        </a:lnSpc>
                        <a:spcAft>
                          <a:spcPts val="600"/>
                        </a:spcAft>
                      </a:pPr>
                      <a:r>
                        <a:rPr lang="en-US" sz="1200" b="0" dirty="0">
                          <a:solidFill>
                            <a:schemeClr val="tx1"/>
                          </a:solidFill>
                          <a:effectLst/>
                        </a:rPr>
                        <a:t>It also strengthens the link between learning-and-sharing pillar and innovation pillar.</a:t>
                      </a:r>
                      <a:endParaRPr lang="en-HN" sz="12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solidFill>
                      <a:srgbClr val="EFF7E8"/>
                    </a:solidFill>
                  </a:tcPr>
                </a:tc>
                <a:extLst>
                  <a:ext uri="{0D108BD9-81ED-4DB2-BD59-A6C34878D82A}">
                    <a16:rowId xmlns:a16="http://schemas.microsoft.com/office/drawing/2014/main" val="3228153271"/>
                  </a:ext>
                </a:extLst>
              </a:tr>
              <a:tr h="767363">
                <a:tc>
                  <a:txBody>
                    <a:bodyPr/>
                    <a:lstStyle/>
                    <a:p>
                      <a:pPr>
                        <a:lnSpc>
                          <a:spcPct val="115000"/>
                        </a:lnSpc>
                        <a:spcAft>
                          <a:spcPts val="600"/>
                        </a:spcAft>
                      </a:pPr>
                      <a:r>
                        <a:rPr lang="en-US" sz="1200">
                          <a:effectLst/>
                        </a:rPr>
                        <a:t>Number of applicants to innovation calls under the project or programme</a:t>
                      </a:r>
                      <a:endParaRPr lang="en-HN"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pPr>
                      <a:r>
                        <a:rPr lang="en-US" sz="1200" dirty="0">
                          <a:effectLst/>
                        </a:rPr>
                        <a:t>Number of individuals or organizations that submit an application to an innovation competition or challenge.</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Number of applicants</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tc>
                  <a:txBody>
                    <a:bodyPr/>
                    <a:lstStyle/>
                    <a:p>
                      <a:pPr>
                        <a:lnSpc>
                          <a:spcPct val="115000"/>
                        </a:lnSpc>
                        <a:spcAft>
                          <a:spcPts val="600"/>
                        </a:spcAft>
                      </a:pPr>
                      <a:r>
                        <a:rPr lang="en-US" sz="1200" dirty="0">
                          <a:effectLst/>
                        </a:rPr>
                        <a:t>This is a </a:t>
                      </a:r>
                      <a:r>
                        <a:rPr lang="en-US" sz="1200" b="1" dirty="0">
                          <a:effectLst/>
                        </a:rPr>
                        <a:t>new indicator </a:t>
                      </a:r>
                      <a:r>
                        <a:rPr lang="en-US" sz="1200" dirty="0">
                          <a:effectLst/>
                        </a:rPr>
                        <a:t>that  would serve the MIE aggregator </a:t>
                      </a:r>
                      <a:r>
                        <a:rPr lang="en-US" sz="1200" dirty="0" err="1">
                          <a:effectLst/>
                        </a:rPr>
                        <a:t>programmes</a:t>
                      </a:r>
                      <a:r>
                        <a:rPr lang="en-US" sz="1200" dirty="0">
                          <a:effectLst/>
                        </a:rPr>
                        <a:t> (AFCIA), and any large or small innovation projects that include innovation competitions. </a:t>
                      </a:r>
                      <a:endParaRPr lang="en-HN"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3396" marR="23396" marT="0" marB="0"/>
                </a:tc>
                <a:extLst>
                  <a:ext uri="{0D108BD9-81ED-4DB2-BD59-A6C34878D82A}">
                    <a16:rowId xmlns:a16="http://schemas.microsoft.com/office/drawing/2014/main" val="2368830838"/>
                  </a:ext>
                </a:extLst>
              </a:tr>
            </a:tbl>
          </a:graphicData>
        </a:graphic>
      </p:graphicFrame>
    </p:spTree>
    <p:extLst>
      <p:ext uri="{BB962C8B-B14F-4D97-AF65-F5344CB8AC3E}">
        <p14:creationId xmlns:p14="http://schemas.microsoft.com/office/powerpoint/2010/main" val="2151938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a:xfrm>
            <a:off x="372369" y="367561"/>
            <a:ext cx="11340000" cy="432000"/>
          </a:xfrm>
        </p:spPr>
        <p:txBody>
          <a:bodyPr/>
          <a:lstStyle/>
          <a:p>
            <a:r>
              <a:rPr lang="en-US" dirty="0"/>
              <a:t>How to apply</a:t>
            </a:r>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26"/>
          </p:nvPr>
        </p:nvSpPr>
        <p:spPr/>
        <p:txBody>
          <a:bodyPr/>
          <a:lstStyle/>
          <a:p>
            <a:fld id="{19B51A1E-902D-48AF-9020-955120F399B6}" type="slidenum">
              <a:rPr lang="en-US" smtClean="0"/>
              <a:pPr/>
              <a:t>19</a:t>
            </a:fld>
            <a:endParaRPr lang="en-US" dirty="0"/>
          </a:p>
        </p:txBody>
      </p:sp>
      <p:pic>
        <p:nvPicPr>
          <p:cNvPr id="27" name="Picture Placeholder 18" descr="13925539254_c45e75ec3c_c.jpg">
            <a:extLst>
              <a:ext uri="{FF2B5EF4-FFF2-40B4-BE49-F238E27FC236}">
                <a16:creationId xmlns:a16="http://schemas.microsoft.com/office/drawing/2014/main" id="{FE0DEA4D-1CB2-6942-8DA0-A9D8E7E7DA30}"/>
              </a:ext>
            </a:extLst>
          </p:cNvPr>
          <p:cNvPicPr>
            <a:picLocks noChangeAspect="1"/>
          </p:cNvPicPr>
          <p:nvPr/>
        </p:nvPicPr>
        <p:blipFill rotWithShape="1">
          <a:blip r:embed="rId4">
            <a:extLst>
              <a:ext uri="{28A0092B-C50C-407E-A947-70E740481C1C}">
                <a14:useLocalDpi xmlns:a14="http://schemas.microsoft.com/office/drawing/2010/main" val="0"/>
              </a:ext>
            </a:extLst>
          </a:blip>
          <a:srcRect l="46816" t="1338" r="7138" b="-1338"/>
          <a:stretch/>
        </p:blipFill>
        <p:spPr>
          <a:xfrm>
            <a:off x="7595244" y="77772"/>
            <a:ext cx="4472635" cy="6478538"/>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a:solidFill>
            <a:schemeClr val="bg1">
              <a:lumMod val="95000"/>
            </a:schemeClr>
          </a:solidFill>
        </p:spPr>
      </p:pic>
      <p:sp>
        <p:nvSpPr>
          <p:cNvPr id="14" name="Title 1">
            <a:extLst>
              <a:ext uri="{FF2B5EF4-FFF2-40B4-BE49-F238E27FC236}">
                <a16:creationId xmlns:a16="http://schemas.microsoft.com/office/drawing/2014/main" id="{352D215A-7D9D-4B71-81A1-3220FCFE316C}"/>
              </a:ext>
            </a:extLst>
          </p:cNvPr>
          <p:cNvSpPr txBox="1">
            <a:spLocks/>
          </p:cNvSpPr>
          <p:nvPr/>
        </p:nvSpPr>
        <p:spPr>
          <a:xfrm>
            <a:off x="394964" y="947704"/>
            <a:ext cx="5303520" cy="302922"/>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r>
              <a:rPr lang="en-US" sz="2600" dirty="0">
                <a:solidFill>
                  <a:srgbClr val="B3D354"/>
                </a:solidFill>
                <a:hlinkClick r:id="rId5"/>
              </a:rPr>
              <a:t>https://</a:t>
            </a:r>
            <a:r>
              <a:rPr lang="en-US" sz="2600" dirty="0" err="1">
                <a:solidFill>
                  <a:srgbClr val="B3D354"/>
                </a:solidFill>
                <a:hlinkClick r:id="rId5"/>
              </a:rPr>
              <a:t>www.adaptation-fund.org</a:t>
            </a:r>
            <a:r>
              <a:rPr lang="en-US" sz="2600" dirty="0">
                <a:solidFill>
                  <a:srgbClr val="B3D354"/>
                </a:solidFill>
                <a:hlinkClick r:id="rId5"/>
              </a:rPr>
              <a:t>/</a:t>
            </a:r>
            <a:endParaRPr lang="en-US" sz="2600" dirty="0">
              <a:solidFill>
                <a:srgbClr val="B3D354"/>
              </a:solidFill>
            </a:endParaRPr>
          </a:p>
        </p:txBody>
      </p:sp>
      <p:pic>
        <p:nvPicPr>
          <p:cNvPr id="5" name="Picture 4">
            <a:extLst>
              <a:ext uri="{FF2B5EF4-FFF2-40B4-BE49-F238E27FC236}">
                <a16:creationId xmlns:a16="http://schemas.microsoft.com/office/drawing/2014/main" id="{67F9F7BC-39DC-B94E-9936-FB95B4D84E7F}"/>
              </a:ext>
            </a:extLst>
          </p:cNvPr>
          <p:cNvPicPr>
            <a:picLocks noChangeAspect="1"/>
          </p:cNvPicPr>
          <p:nvPr/>
        </p:nvPicPr>
        <p:blipFill>
          <a:blip r:embed="rId6"/>
          <a:stretch>
            <a:fillRect/>
          </a:stretch>
        </p:blipFill>
        <p:spPr>
          <a:xfrm>
            <a:off x="282629" y="1544519"/>
            <a:ext cx="9524153" cy="4963423"/>
          </a:xfrm>
          <a:prstGeom prst="rect">
            <a:avLst/>
          </a:prstGeom>
        </p:spPr>
      </p:pic>
      <p:sp>
        <p:nvSpPr>
          <p:cNvPr id="22" name="Rectangle 21"/>
          <p:cNvSpPr/>
          <p:nvPr/>
        </p:nvSpPr>
        <p:spPr>
          <a:xfrm>
            <a:off x="2334797" y="1586489"/>
            <a:ext cx="1423853" cy="409094"/>
          </a:xfrm>
          <a:prstGeom prst="rect">
            <a:avLst/>
          </a:prstGeom>
          <a:noFill/>
          <a:ln w="127000">
            <a:solidFill>
              <a:srgbClr val="C3E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Placeholder 92" descr="magnifying glass">
            <a:extLst>
              <a:ext uri="{FF2B5EF4-FFF2-40B4-BE49-F238E27FC236}">
                <a16:creationId xmlns:a16="http://schemas.microsoft.com/office/drawing/2014/main" id="{EAF3579C-5F54-BD44-AD76-C07BBA5EFEA7}"/>
              </a:ext>
            </a:extLst>
          </p:cNvPr>
          <p:cNvPicPr>
            <a:picLocks noGrp="1" noChangeAspect="1"/>
          </p:cNvPicPr>
          <p:nvPr>
            <p:ph type="pic" sz="quarter" idx="27"/>
          </p:nvPr>
        </p:nvPicPr>
        <p:blipFill>
          <a:blip r:embed="rId7">
            <a:extLst>
              <a:ext uri="{96DAC541-7B7A-43D3-8B79-37D633B846F1}">
                <asvg:svgBlip xmlns:asvg="http://schemas.microsoft.com/office/drawing/2016/SVG/main" r:embed="rId8"/>
              </a:ext>
            </a:extLst>
          </a:blip>
          <a:srcRect/>
          <a:stretch>
            <a:fillRect/>
          </a:stretch>
        </p:blipFill>
        <p:spPr>
          <a:xfrm>
            <a:off x="3481724" y="1636369"/>
            <a:ext cx="854075" cy="854075"/>
          </a:xfrm>
        </p:spPr>
      </p:pic>
      <p:sp>
        <p:nvSpPr>
          <p:cNvPr id="28" name="Rectangle 27">
            <a:extLst>
              <a:ext uri="{FF2B5EF4-FFF2-40B4-BE49-F238E27FC236}">
                <a16:creationId xmlns:a16="http://schemas.microsoft.com/office/drawing/2014/main" id="{0185AE77-62B1-0844-8DCF-24606AA6D202}"/>
              </a:ext>
            </a:extLst>
          </p:cNvPr>
          <p:cNvSpPr/>
          <p:nvPr/>
        </p:nvSpPr>
        <p:spPr>
          <a:xfrm>
            <a:off x="2558649" y="2603763"/>
            <a:ext cx="1423853" cy="409094"/>
          </a:xfrm>
          <a:prstGeom prst="rect">
            <a:avLst/>
          </a:prstGeom>
          <a:noFill/>
          <a:ln w="127000">
            <a:solidFill>
              <a:srgbClr val="C3E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Picture Placeholder 92" descr="magnifying glass">
            <a:extLst>
              <a:ext uri="{FF2B5EF4-FFF2-40B4-BE49-F238E27FC236}">
                <a16:creationId xmlns:a16="http://schemas.microsoft.com/office/drawing/2014/main" id="{B35D9778-298A-A14B-86EA-B7E634164E1D}"/>
              </a:ext>
            </a:extLst>
          </p:cNvPr>
          <p:cNvPicPr>
            <a:picLocks noChangeAspect="1"/>
          </p:cNvPicPr>
          <p:nvPr/>
        </p:nvPicPr>
        <p:blipFill>
          <a:blip r:embed="rId7">
            <a:extLst>
              <a:ext uri="{96DAC541-7B7A-43D3-8B79-37D633B846F1}">
                <asvg:svgBlip xmlns:asvg="http://schemas.microsoft.com/office/drawing/2016/SVG/main" r:embed="rId8"/>
              </a:ext>
            </a:extLst>
          </a:blip>
          <a:srcRect/>
          <a:stretch>
            <a:fillRect/>
          </a:stretch>
        </p:blipFill>
        <p:spPr>
          <a:xfrm>
            <a:off x="3697133" y="2638586"/>
            <a:ext cx="854075" cy="854075"/>
          </a:xfrm>
          <a:prstGeom prst="rect">
            <a:avLst/>
          </a:prstGeom>
        </p:spPr>
      </p:pic>
    </p:spTree>
    <p:custDataLst>
      <p:tags r:id="rId1"/>
    </p:custDataLst>
    <p:extLst>
      <p:ext uri="{BB962C8B-B14F-4D97-AF65-F5344CB8AC3E}">
        <p14:creationId xmlns:p14="http://schemas.microsoft.com/office/powerpoint/2010/main" val="468571363"/>
      </p:ext>
    </p:extLst>
  </p:cSld>
  <p:clrMapOvr>
    <a:masterClrMapping/>
  </p:clrMapOvr>
  <mc:AlternateContent xmlns:mc="http://schemas.openxmlformats.org/markup-compatibility/2006" xmlns:p14="http://schemas.microsoft.com/office/powerpoint/2010/main">
    <mc:Choice Requires="p14">
      <p:transition spd="slow" p14:dur="2000" advTm="30450"/>
    </mc:Choice>
    <mc:Fallback xmlns="">
      <p:transition spd="slow" advTm="304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8" grpId="0" animBg="1"/>
    </p:bldLst>
  </p:timing>
  <p:extLst>
    <p:ext uri="{E180D4A7-C9FB-4DFB-919C-405C955672EB}">
      <p14:showEvtLst xmlns:p14="http://schemas.microsoft.com/office/powerpoint/2010/main">
        <p14:playEvt time="2191" objId="7"/>
        <p14:stopEvt time="31816" objId="7"/>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p:txBody>
          <a:bodyPr/>
          <a:lstStyle/>
          <a:p>
            <a:r>
              <a:rPr lang="en-US" dirty="0"/>
              <a:t>Outline</a:t>
            </a:r>
          </a:p>
        </p:txBody>
      </p:sp>
      <p:pic>
        <p:nvPicPr>
          <p:cNvPr id="71" name="Picture Placeholder 70" descr="link">
            <a:extLst>
              <a:ext uri="{FF2B5EF4-FFF2-40B4-BE49-F238E27FC236}">
                <a16:creationId xmlns:a16="http://schemas.microsoft.com/office/drawing/2014/main" id="{E5542F6D-CB05-1E49-9D10-41D51547FB68}"/>
              </a:ext>
            </a:extLst>
          </p:cNvPr>
          <p:cNvPicPr>
            <a:picLocks noGrp="1" noChangeAspect="1"/>
          </p:cNvPicPr>
          <p:nvPr>
            <p:ph type="pic" sz="quarter" idx="32"/>
          </p:nvPr>
        </p:nvPicPr>
        <p:blipFill>
          <a:blip r:embed="rId3">
            <a:extLst>
              <a:ext uri="{96DAC541-7B7A-43D3-8B79-37D633B846F1}">
                <asvg:svgBlip xmlns:asvg="http://schemas.microsoft.com/office/drawing/2016/SVG/main" r:embed="rId4"/>
              </a:ext>
            </a:extLst>
          </a:blip>
          <a:srcRect/>
          <a:stretch>
            <a:fillRect/>
          </a:stretch>
        </p:blipFill>
        <p:spPr/>
      </p:pic>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p:txBody>
          <a:bodyPr/>
          <a:lstStyle/>
          <a:p>
            <a:r>
              <a:rPr lang="en-US" dirty="0"/>
              <a:t>Innovation Facility</a:t>
            </a:r>
          </a:p>
        </p:txBody>
      </p:sp>
      <p:sp>
        <p:nvSpPr>
          <p:cNvPr id="78" name="Text Placeholder 12">
            <a:extLst>
              <a:ext uri="{FF2B5EF4-FFF2-40B4-BE49-F238E27FC236}">
                <a16:creationId xmlns:a16="http://schemas.microsoft.com/office/drawing/2014/main" id="{B9366D2C-DAC9-484E-BC91-EFDB13FDA0EE}"/>
              </a:ext>
            </a:extLst>
          </p:cNvPr>
          <p:cNvSpPr>
            <a:spLocks noGrp="1"/>
          </p:cNvSpPr>
          <p:nvPr>
            <p:ph type="body" sz="quarter" idx="21"/>
          </p:nvPr>
        </p:nvSpPr>
        <p:spPr>
          <a:xfrm>
            <a:off x="8768283" y="1767758"/>
            <a:ext cx="2478837" cy="608961"/>
          </a:xfrm>
        </p:spPr>
        <p:txBody>
          <a:bodyPr/>
          <a:lstStyle/>
          <a:p>
            <a:pPr marL="285750" indent="-285750">
              <a:buFont typeface="Arial" panose="020B0604020202020204" pitchFamily="34" charset="0"/>
              <a:buChar char="•"/>
            </a:pPr>
            <a:r>
              <a:rPr lang="en-US" dirty="0"/>
              <a:t>Background</a:t>
            </a:r>
          </a:p>
          <a:p>
            <a:pPr marL="285750" indent="-285750">
              <a:buFont typeface="Arial" panose="020B0604020202020204" pitchFamily="34" charset="0"/>
              <a:buChar char="•"/>
            </a:pPr>
            <a:r>
              <a:rPr lang="en-US" dirty="0"/>
              <a:t>Definition of innovation </a:t>
            </a:r>
          </a:p>
        </p:txBody>
      </p:sp>
      <p:pic>
        <p:nvPicPr>
          <p:cNvPr id="73" name="Picture Placeholder 72" descr="send">
            <a:extLst>
              <a:ext uri="{FF2B5EF4-FFF2-40B4-BE49-F238E27FC236}">
                <a16:creationId xmlns:a16="http://schemas.microsoft.com/office/drawing/2014/main" id="{434488A9-1494-5A4A-9B81-A4830C2F8568}"/>
              </a:ext>
            </a:extLst>
          </p:cNvPr>
          <p:cNvPicPr>
            <a:picLocks noGrp="1" noChangeAspect="1"/>
          </p:cNvPicPr>
          <p:nvPr>
            <p:ph type="pic" sz="quarter" idx="31"/>
          </p:nvPr>
        </p:nvPicPr>
        <p:blipFill>
          <a:blip r:embed="rId5">
            <a:extLst>
              <a:ext uri="{96DAC541-7B7A-43D3-8B79-37D633B846F1}">
                <asvg:svgBlip xmlns:asvg="http://schemas.microsoft.com/office/drawing/2016/SVG/main" r:embed="rId6"/>
              </a:ext>
            </a:extLst>
          </a:blip>
          <a:srcRect t="115" b="115"/>
          <a:stretch>
            <a:fillRect/>
          </a:stretch>
        </p:blipFill>
        <p:spPr/>
      </p:pic>
      <p:sp>
        <p:nvSpPr>
          <p:cNvPr id="9" name="Text Placeholder 8">
            <a:extLst>
              <a:ext uri="{FF2B5EF4-FFF2-40B4-BE49-F238E27FC236}">
                <a16:creationId xmlns:a16="http://schemas.microsoft.com/office/drawing/2014/main" id="{A6E9F776-E542-4D93-851A-A3A10F6D2A7D}"/>
              </a:ext>
            </a:extLst>
          </p:cNvPr>
          <p:cNvSpPr>
            <a:spLocks noGrp="1"/>
          </p:cNvSpPr>
          <p:nvPr>
            <p:ph type="body" sz="quarter" idx="17"/>
          </p:nvPr>
        </p:nvSpPr>
        <p:spPr>
          <a:xfrm>
            <a:off x="8768283" y="2809918"/>
            <a:ext cx="3002400" cy="432000"/>
          </a:xfrm>
        </p:spPr>
        <p:txBody>
          <a:bodyPr/>
          <a:lstStyle/>
          <a:p>
            <a:r>
              <a:rPr lang="en-US" dirty="0"/>
              <a:t>Funding windows</a:t>
            </a:r>
          </a:p>
        </p:txBody>
      </p:sp>
      <p:sp>
        <p:nvSpPr>
          <p:cNvPr id="76" name="Text Placeholder 3">
            <a:extLst>
              <a:ext uri="{FF2B5EF4-FFF2-40B4-BE49-F238E27FC236}">
                <a16:creationId xmlns:a16="http://schemas.microsoft.com/office/drawing/2014/main" id="{4BB1D872-AE86-6841-98FC-E66E618311AB}"/>
              </a:ext>
            </a:extLst>
          </p:cNvPr>
          <p:cNvSpPr>
            <a:spLocks noGrp="1"/>
          </p:cNvSpPr>
          <p:nvPr>
            <p:ph type="body" sz="quarter" idx="12"/>
          </p:nvPr>
        </p:nvSpPr>
        <p:spPr>
          <a:xfrm>
            <a:off x="8768283" y="3178147"/>
            <a:ext cx="2478837" cy="720000"/>
          </a:xfrm>
        </p:spPr>
        <p:txBody>
          <a:bodyPr/>
          <a:lstStyle/>
          <a:p>
            <a:pPr marL="285750" indent="-285750">
              <a:buFont typeface="Arial" panose="020B0604020202020204" pitchFamily="34" charset="0"/>
              <a:buChar char="•"/>
            </a:pPr>
            <a:r>
              <a:rPr lang="en-US" dirty="0"/>
              <a:t>Small grants for innovation</a:t>
            </a:r>
          </a:p>
          <a:p>
            <a:pPr marL="285750" indent="-285750">
              <a:buFont typeface="Arial" panose="020B0604020202020204" pitchFamily="34" charset="0"/>
              <a:buChar char="•"/>
            </a:pPr>
            <a:r>
              <a:rPr lang="en-US" dirty="0"/>
              <a:t>AFCIA </a:t>
            </a:r>
            <a:r>
              <a:rPr lang="en-US" dirty="0" err="1"/>
              <a:t>programme</a:t>
            </a:r>
            <a:endParaRPr lang="en-US" dirty="0"/>
          </a:p>
          <a:p>
            <a:pPr marL="285750" indent="-285750">
              <a:buFont typeface="Arial" panose="020B0604020202020204" pitchFamily="34" charset="0"/>
              <a:buChar char="•"/>
            </a:pPr>
            <a:r>
              <a:rPr lang="en-US" dirty="0"/>
              <a:t>Large innovation projects</a:t>
            </a:r>
          </a:p>
        </p:txBody>
      </p:sp>
      <p:pic>
        <p:nvPicPr>
          <p:cNvPr id="75" name="Picture Placeholder 74" descr="network">
            <a:extLst>
              <a:ext uri="{FF2B5EF4-FFF2-40B4-BE49-F238E27FC236}">
                <a16:creationId xmlns:a16="http://schemas.microsoft.com/office/drawing/2014/main" id="{2259C1B6-6592-CA47-8223-67E45CA2A8CB}"/>
              </a:ext>
            </a:extLst>
          </p:cNvPr>
          <p:cNvPicPr>
            <a:picLocks noGrp="1" noChangeAspect="1"/>
          </p:cNvPicPr>
          <p:nvPr>
            <p:ph type="pic" sz="quarter" idx="30"/>
          </p:nvPr>
        </p:nvPicPr>
        <p:blipFill>
          <a:blip r:embed="rId7">
            <a:extLst>
              <a:ext uri="{96DAC541-7B7A-43D3-8B79-37D633B846F1}">
                <asvg:svgBlip xmlns:asvg="http://schemas.microsoft.com/office/drawing/2016/SVG/main" r:embed="rId8"/>
              </a:ext>
            </a:extLst>
          </a:blip>
          <a:srcRect/>
          <a:stretch>
            <a:fillRect/>
          </a:stretch>
        </p:blipFill>
        <p:spPr/>
      </p:pic>
      <p:sp>
        <p:nvSpPr>
          <p:cNvPr id="10" name="Text Placeholder 9">
            <a:extLst>
              <a:ext uri="{FF2B5EF4-FFF2-40B4-BE49-F238E27FC236}">
                <a16:creationId xmlns:a16="http://schemas.microsoft.com/office/drawing/2014/main" id="{CE222CAE-9234-4B0E-90FC-584C469313C6}"/>
              </a:ext>
            </a:extLst>
          </p:cNvPr>
          <p:cNvSpPr>
            <a:spLocks noGrp="1"/>
          </p:cNvSpPr>
          <p:nvPr>
            <p:ph type="body" sz="quarter" idx="18"/>
          </p:nvPr>
        </p:nvSpPr>
        <p:spPr/>
        <p:txBody>
          <a:bodyPr/>
          <a:lstStyle/>
          <a:p>
            <a:r>
              <a:rPr lang="en-US" dirty="0"/>
              <a:t>How to apply</a:t>
            </a:r>
          </a:p>
        </p:txBody>
      </p:sp>
      <p:sp>
        <p:nvSpPr>
          <p:cNvPr id="77" name="Text Placeholder 4">
            <a:extLst>
              <a:ext uri="{FF2B5EF4-FFF2-40B4-BE49-F238E27FC236}">
                <a16:creationId xmlns:a16="http://schemas.microsoft.com/office/drawing/2014/main" id="{428D8FC0-4DC8-7F4A-AA1F-F12F19656FDD}"/>
              </a:ext>
            </a:extLst>
          </p:cNvPr>
          <p:cNvSpPr>
            <a:spLocks noGrp="1"/>
          </p:cNvSpPr>
          <p:nvPr>
            <p:ph type="body" sz="quarter" idx="13"/>
          </p:nvPr>
        </p:nvSpPr>
        <p:spPr>
          <a:xfrm>
            <a:off x="8768283" y="4866629"/>
            <a:ext cx="2001317" cy="720000"/>
          </a:xfrm>
        </p:spPr>
        <p:txBody>
          <a:bodyPr/>
          <a:lstStyle/>
          <a:p>
            <a:pPr marL="285750" indent="-285750">
              <a:buFont typeface="Arial" panose="020B0604020202020204" pitchFamily="34" charset="0"/>
              <a:buChar char="•"/>
            </a:pPr>
            <a:r>
              <a:rPr lang="en-US" dirty="0"/>
              <a:t>Application process</a:t>
            </a:r>
          </a:p>
          <a:p>
            <a:pPr marL="285750" indent="-285750">
              <a:buFont typeface="Arial" panose="020B0604020202020204" pitchFamily="34" charset="0"/>
              <a:buChar char="•"/>
            </a:pPr>
            <a:r>
              <a:rPr lang="en-US" dirty="0"/>
              <a:t>Key materials </a:t>
            </a:r>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4294967295"/>
          </p:nvPr>
        </p:nvSpPr>
        <p:spPr>
          <a:xfrm>
            <a:off x="11496369" y="6155190"/>
            <a:ext cx="432000" cy="432000"/>
          </a:xfrm>
        </p:spPr>
        <p:txBody>
          <a:bodyPr/>
          <a:lstStyle/>
          <a:p>
            <a:fld id="{19B51A1E-902D-48AF-9020-955120F399B6}" type="slidenum">
              <a:rPr lang="en-US" smtClean="0"/>
              <a:pPr/>
              <a:t>2</a:t>
            </a:fld>
            <a:endParaRPr lang="en-US" dirty="0"/>
          </a:p>
        </p:txBody>
      </p:sp>
      <p:pic>
        <p:nvPicPr>
          <p:cNvPr id="11" name="Picture Placeholder 10">
            <a:extLst>
              <a:ext uri="{FF2B5EF4-FFF2-40B4-BE49-F238E27FC236}">
                <a16:creationId xmlns:a16="http://schemas.microsoft.com/office/drawing/2014/main" id="{AEE39203-F49F-4222-9569-D6C067159F4A}"/>
              </a:ext>
            </a:extLst>
          </p:cNvPr>
          <p:cNvPicPr>
            <a:picLocks noGrp="1" noChangeAspect="1"/>
          </p:cNvPicPr>
          <p:nvPr>
            <p:ph type="pic" sz="quarter" idx="27"/>
          </p:nvPr>
        </p:nvPicPr>
        <p:blipFill>
          <a:blip r:embed="rId9"/>
          <a:srcRect l="12889" r="12889"/>
          <a:stretch>
            <a:fillRect/>
          </a:stretch>
        </p:blipFill>
        <p:spPr/>
      </p:pic>
    </p:spTree>
    <p:extLst>
      <p:ext uri="{BB962C8B-B14F-4D97-AF65-F5344CB8AC3E}">
        <p14:creationId xmlns:p14="http://schemas.microsoft.com/office/powerpoint/2010/main" val="2839622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a:xfrm>
            <a:off x="426000" y="676096"/>
            <a:ext cx="11340000" cy="432000"/>
          </a:xfrm>
        </p:spPr>
        <p:txBody>
          <a:bodyPr/>
          <a:lstStyle/>
          <a:p>
            <a:r>
              <a:rPr lang="en-US" dirty="0"/>
              <a:t>How to apply</a:t>
            </a:r>
          </a:p>
        </p:txBody>
      </p:sp>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p:txBody>
          <a:bodyPr/>
          <a:lstStyle/>
          <a:p>
            <a:r>
              <a:rPr lang="en-US" dirty="0"/>
              <a:t>Download and complete the provided application form</a:t>
            </a:r>
          </a:p>
        </p:txBody>
      </p:sp>
      <p:sp>
        <p:nvSpPr>
          <p:cNvPr id="9" name="Text Placeholder 8">
            <a:extLst>
              <a:ext uri="{FF2B5EF4-FFF2-40B4-BE49-F238E27FC236}">
                <a16:creationId xmlns:a16="http://schemas.microsoft.com/office/drawing/2014/main" id="{A6E9F776-E542-4D93-851A-A3A10F6D2A7D}"/>
              </a:ext>
            </a:extLst>
          </p:cNvPr>
          <p:cNvSpPr>
            <a:spLocks noGrp="1"/>
          </p:cNvSpPr>
          <p:nvPr>
            <p:ph type="body" sz="quarter" idx="17"/>
          </p:nvPr>
        </p:nvSpPr>
        <p:spPr/>
        <p:txBody>
          <a:bodyPr/>
          <a:lstStyle/>
          <a:p>
            <a:r>
              <a:rPr lang="en-US" dirty="0"/>
              <a:t>Attach a signed letter of endorsement by the Designated Authority</a:t>
            </a:r>
          </a:p>
        </p:txBody>
      </p:sp>
      <p:sp>
        <p:nvSpPr>
          <p:cNvPr id="4" name="Text Placeholder 3">
            <a:extLst>
              <a:ext uri="{FF2B5EF4-FFF2-40B4-BE49-F238E27FC236}">
                <a16:creationId xmlns:a16="http://schemas.microsoft.com/office/drawing/2014/main" id="{79CEA89E-0B03-4727-AB47-73EA4E2DF948}"/>
              </a:ext>
            </a:extLst>
          </p:cNvPr>
          <p:cNvSpPr>
            <a:spLocks noGrp="1"/>
          </p:cNvSpPr>
          <p:nvPr>
            <p:ph type="body" sz="quarter" idx="12"/>
          </p:nvPr>
        </p:nvSpPr>
        <p:spPr>
          <a:xfrm>
            <a:off x="436008" y="5559274"/>
            <a:ext cx="6746471" cy="876323"/>
          </a:xfrm>
        </p:spPr>
        <p:txBody>
          <a:bodyPr/>
          <a:lstStyle/>
          <a:p>
            <a:r>
              <a:rPr lang="en-US" dirty="0"/>
              <a:t>The call for innovation grants opens </a:t>
            </a:r>
            <a:r>
              <a:rPr lang="en-US" b="1" dirty="0"/>
              <a:t>twice a year</a:t>
            </a:r>
            <a:r>
              <a:rPr lang="en-US" dirty="0"/>
              <a:t> for consideration at the bi-annual board meetings and follows the project cycle submission process. After review by the secretariat comments can be addressed by the IE and the proposal resubmitted.</a:t>
            </a:r>
            <a:endParaRPr lang="en-GB" dirty="0"/>
          </a:p>
          <a:p>
            <a:endParaRPr lang="en-US" dirty="0"/>
          </a:p>
        </p:txBody>
      </p:sp>
      <p:sp>
        <p:nvSpPr>
          <p:cNvPr id="10" name="Text Placeholder 9">
            <a:extLst>
              <a:ext uri="{FF2B5EF4-FFF2-40B4-BE49-F238E27FC236}">
                <a16:creationId xmlns:a16="http://schemas.microsoft.com/office/drawing/2014/main" id="{CE222CAE-9234-4B0E-90FC-584C469313C6}"/>
              </a:ext>
            </a:extLst>
          </p:cNvPr>
          <p:cNvSpPr>
            <a:spLocks noGrp="1"/>
          </p:cNvSpPr>
          <p:nvPr>
            <p:ph type="body" sz="quarter" idx="18"/>
          </p:nvPr>
        </p:nvSpPr>
        <p:spPr/>
        <p:txBody>
          <a:bodyPr/>
          <a:lstStyle/>
          <a:p>
            <a:r>
              <a:rPr lang="en-US" dirty="0"/>
              <a:t>Send completed application to the Adaptation Fund</a:t>
            </a:r>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2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1200" b="1" i="1" u="none" strike="noStrike" kern="1200" cap="none" spc="0" normalizeH="0" baseline="0" noProof="0" dirty="0">
              <a:ln>
                <a:noFill/>
              </a:ln>
              <a:solidFill>
                <a:prstClr val="black"/>
              </a:solidFill>
              <a:effectLst/>
              <a:uLnTx/>
              <a:uFillTx/>
              <a:latin typeface="Rockwell"/>
              <a:ea typeface="+mn-ea"/>
              <a:cs typeface="+mn-cs"/>
            </a:endParaRPr>
          </a:p>
        </p:txBody>
      </p:sp>
      <p:grpSp>
        <p:nvGrpSpPr>
          <p:cNvPr id="14" name="Group 13"/>
          <p:cNvGrpSpPr/>
          <p:nvPr/>
        </p:nvGrpSpPr>
        <p:grpSpPr>
          <a:xfrm>
            <a:off x="1033188" y="2332993"/>
            <a:ext cx="922689" cy="894301"/>
            <a:chOff x="5314462" y="4923690"/>
            <a:chExt cx="1269999" cy="1230925"/>
          </a:xfrm>
          <a:solidFill>
            <a:srgbClr val="C3E088"/>
          </a:solidFill>
        </p:grpSpPr>
        <p:sp>
          <p:nvSpPr>
            <p:cNvPr id="15" name="Down Arrow 14"/>
            <p:cNvSpPr/>
            <p:nvPr/>
          </p:nvSpPr>
          <p:spPr>
            <a:xfrm>
              <a:off x="5314462" y="4923690"/>
              <a:ext cx="1269999" cy="1113694"/>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cxnSp>
          <p:nvCxnSpPr>
            <p:cNvPr id="16" name="Straight Connector 15"/>
            <p:cNvCxnSpPr/>
            <p:nvPr/>
          </p:nvCxnSpPr>
          <p:spPr>
            <a:xfrm>
              <a:off x="5373077" y="6154615"/>
              <a:ext cx="1172308" cy="0"/>
            </a:xfrm>
            <a:prstGeom prst="line">
              <a:avLst/>
            </a:prstGeom>
            <a:grpFill/>
            <a:ln w="127000">
              <a:solidFill>
                <a:srgbClr val="B3D354"/>
              </a:solidFill>
            </a:ln>
          </p:spPr>
          <p:style>
            <a:lnRef idx="2">
              <a:schemeClr val="accent1"/>
            </a:lnRef>
            <a:fillRef idx="0">
              <a:schemeClr val="accent1"/>
            </a:fillRef>
            <a:effectRef idx="1">
              <a:schemeClr val="accent1"/>
            </a:effectRef>
            <a:fontRef idx="minor">
              <a:schemeClr val="tx1"/>
            </a:fontRef>
          </p:style>
        </p:cxnSp>
      </p:grpSp>
      <p:sp>
        <p:nvSpPr>
          <p:cNvPr id="17" name="Vertical Scroll 16"/>
          <p:cNvSpPr/>
          <p:nvPr/>
        </p:nvSpPr>
        <p:spPr>
          <a:xfrm>
            <a:off x="3372643" y="2248696"/>
            <a:ext cx="874389" cy="978599"/>
          </a:xfrm>
          <a:prstGeom prst="verticalScroll">
            <a:avLst/>
          </a:prstGeom>
          <a:solidFill>
            <a:srgbClr val="C3E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pic>
        <p:nvPicPr>
          <p:cNvPr id="7" name="Graphic 6" descr="Checkmark">
            <a:extLst>
              <a:ext uri="{FF2B5EF4-FFF2-40B4-BE49-F238E27FC236}">
                <a16:creationId xmlns:a16="http://schemas.microsoft.com/office/drawing/2014/main" id="{BA7D82B9-F87D-6543-8234-D24ECF5C70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63798" y="2343026"/>
            <a:ext cx="914400" cy="914400"/>
          </a:xfrm>
          <a:prstGeom prst="rect">
            <a:avLst/>
          </a:prstGeom>
        </p:spPr>
      </p:pic>
      <p:pic>
        <p:nvPicPr>
          <p:cNvPr id="21" name="Picture Placeholder 20">
            <a:extLst>
              <a:ext uri="{FF2B5EF4-FFF2-40B4-BE49-F238E27FC236}">
                <a16:creationId xmlns:a16="http://schemas.microsoft.com/office/drawing/2014/main" id="{B364D7B7-09BC-C940-94F7-1D5104291F99}"/>
              </a:ext>
            </a:extLst>
          </p:cNvPr>
          <p:cNvPicPr>
            <a:picLocks noGrp="1" noChangeAspect="1"/>
          </p:cNvPicPr>
          <p:nvPr>
            <p:ph type="pic" sz="quarter" idx="25"/>
          </p:nvPr>
        </p:nvPicPr>
        <p:blipFill>
          <a:blip r:embed="rId6"/>
          <a:srcRect l="24151" r="24151"/>
          <a:stretch>
            <a:fillRect/>
          </a:stretch>
        </p:blipFill>
        <p:spPr/>
      </p:pic>
    </p:spTree>
    <p:custDataLst>
      <p:tags r:id="rId1"/>
    </p:custDataLst>
    <p:extLst>
      <p:ext uri="{BB962C8B-B14F-4D97-AF65-F5344CB8AC3E}">
        <p14:creationId xmlns:p14="http://schemas.microsoft.com/office/powerpoint/2010/main" val="782489039"/>
      </p:ext>
    </p:extLst>
  </p:cSld>
  <p:clrMapOvr>
    <a:masterClrMapping/>
  </p:clrMapOvr>
  <mc:AlternateContent xmlns:mc="http://schemas.openxmlformats.org/markup-compatibility/2006" xmlns:p14="http://schemas.microsoft.com/office/powerpoint/2010/main">
    <mc:Choice Requires="p14">
      <p:transition spd="slow" p14:dur="2000" advTm="45739"/>
    </mc:Choice>
    <mc:Fallback xmlns="">
      <p:transition spd="slow" advTm="45739"/>
    </mc:Fallback>
  </mc:AlternateContent>
  <p:extLst>
    <p:ext uri="{E180D4A7-C9FB-4DFB-919C-405C955672EB}">
      <p14:showEvtLst xmlns:p14="http://schemas.microsoft.com/office/powerpoint/2010/main">
        <p14:playEvt time="2438" objId="6"/>
        <p14:stopEvt time="44827" objId="6"/>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356428" y="1524000"/>
            <a:ext cx="5201417" cy="4349750"/>
          </a:xfrm>
          <a:prstGeom prst="roundRect">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nip Same Side Corner Rectangle 33"/>
          <p:cNvSpPr/>
          <p:nvPr/>
        </p:nvSpPr>
        <p:spPr>
          <a:xfrm rot="5400000">
            <a:off x="453841" y="1692095"/>
            <a:ext cx="4337172" cy="3994394"/>
          </a:xfrm>
          <a:prstGeom prst="snip2SameRect">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nip Same Side Corner Rectangle 4"/>
          <p:cNvSpPr/>
          <p:nvPr/>
        </p:nvSpPr>
        <p:spPr>
          <a:xfrm rot="16200000">
            <a:off x="7258844" y="1592686"/>
            <a:ext cx="4356469" cy="4220310"/>
          </a:xfrm>
          <a:prstGeom prst="snip2SameRect">
            <a:avLst/>
          </a:prstGeom>
          <a:solidFill>
            <a:srgbClr val="336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501992-277D-DF40-B46D-E4D8989737BC}"/>
              </a:ext>
            </a:extLst>
          </p:cNvPr>
          <p:cNvSpPr>
            <a:spLocks noGrp="1"/>
          </p:cNvSpPr>
          <p:nvPr>
            <p:ph type="title"/>
          </p:nvPr>
        </p:nvSpPr>
        <p:spPr>
          <a:xfrm>
            <a:off x="432000" y="817894"/>
            <a:ext cx="11340000" cy="590372"/>
          </a:xfrm>
        </p:spPr>
        <p:txBody>
          <a:bodyPr rtlCol="0">
            <a:noAutofit/>
          </a:bodyPr>
          <a:lstStyle/>
          <a:p>
            <a:pPr fontAlgn="auto">
              <a:spcAft>
                <a:spcPts val="0"/>
              </a:spcAft>
              <a:defRPr/>
            </a:pPr>
            <a:r>
              <a:rPr lang="en-US" dirty="0"/>
              <a:t>The application form</a:t>
            </a:r>
          </a:p>
        </p:txBody>
      </p:sp>
      <p:sp>
        <p:nvSpPr>
          <p:cNvPr id="3" name="Slide Number Placeholder 2">
            <a:extLst>
              <a:ext uri="{FF2B5EF4-FFF2-40B4-BE49-F238E27FC236}">
                <a16:creationId xmlns:a16="http://schemas.microsoft.com/office/drawing/2014/main" id="{F050A5BE-EF5E-F64D-8364-A25B23BC7D48}"/>
              </a:ext>
            </a:extLst>
          </p:cNvPr>
          <p:cNvSpPr>
            <a:spLocks noGrp="1"/>
          </p:cNvSpPr>
          <p:nvPr>
            <p:ph type="sldNum" sz="quarter" idx="11"/>
          </p:nvPr>
        </p:nvSpPr>
        <p:spPr/>
        <p:txBody>
          <a:bodyPr/>
          <a:lstStyle/>
          <a:p>
            <a:pPr>
              <a:defRPr/>
            </a:pPr>
            <a:fld id="{99371FD4-628B-1443-B35C-DEA084A1C79F}" type="slidenum">
              <a:rPr lang="en-US"/>
              <a:pPr>
                <a:defRPr/>
              </a:pPr>
              <a:t>21</a:t>
            </a:fld>
            <a:endParaRPr lang="en-US" dirty="0"/>
          </a:p>
        </p:txBody>
      </p:sp>
      <p:pic>
        <p:nvPicPr>
          <p:cNvPr id="30" name="Picture Placeholder 92" descr="magnifying glass">
            <a:extLst>
              <a:ext uri="{FF2B5EF4-FFF2-40B4-BE49-F238E27FC236}">
                <a16:creationId xmlns:a16="http://schemas.microsoft.com/office/drawing/2014/main" id="{EAF3579C-5F54-BD44-AD76-C07BBA5EFEA7}"/>
              </a:ext>
            </a:extLst>
          </p:cNvPr>
          <p:cNvPicPr>
            <a:picLocks noChangeAspect="1"/>
          </p:cNvPicPr>
          <p:nvPr/>
        </p:nvPicPr>
        <p:blipFill>
          <a:blip r:embed="rId4">
            <a:extLst>
              <a:ext uri="{96DAC541-7B7A-43D3-8B79-37D633B846F1}">
                <asvg:svgBlip xmlns:asvg="http://schemas.microsoft.com/office/drawing/2016/SVG/main" r:embed="rId5"/>
              </a:ext>
            </a:extLst>
          </a:blip>
          <a:srcRect/>
          <a:stretch>
            <a:fillRect/>
          </a:stretch>
        </p:blipFill>
        <p:spPr>
          <a:xfrm>
            <a:off x="635848" y="1527707"/>
            <a:ext cx="854075" cy="854075"/>
          </a:xfrm>
          <a:prstGeom prst="rect">
            <a:avLst/>
          </a:prstGeom>
        </p:spPr>
      </p:pic>
      <p:pic>
        <p:nvPicPr>
          <p:cNvPr id="31" name="Picture Placeholder 94" descr="foliage">
            <a:extLst>
              <a:ext uri="{FF2B5EF4-FFF2-40B4-BE49-F238E27FC236}">
                <a16:creationId xmlns:a16="http://schemas.microsoft.com/office/drawing/2014/main" id="{1B98F2ED-22A7-8047-A12B-3AE19B270198}"/>
              </a:ext>
            </a:extLst>
          </p:cNvPr>
          <p:cNvPicPr>
            <a:picLocks noChangeAspect="1"/>
          </p:cNvPicPr>
          <p:nvPr/>
        </p:nvPicPr>
        <p:blipFill>
          <a:blip r:embed="rId6">
            <a:extLst>
              <a:ext uri="{96DAC541-7B7A-43D3-8B79-37D633B846F1}">
                <asvg:svgBlip xmlns:asvg="http://schemas.microsoft.com/office/drawing/2016/SVG/main" r:embed="rId7"/>
              </a:ext>
            </a:extLst>
          </a:blip>
          <a:srcRect/>
          <a:stretch>
            <a:fillRect/>
          </a:stretch>
        </p:blipFill>
        <p:spPr>
          <a:xfrm>
            <a:off x="4574464" y="1531371"/>
            <a:ext cx="854075" cy="854075"/>
          </a:xfrm>
          <a:prstGeom prst="rect">
            <a:avLst/>
          </a:prstGeom>
        </p:spPr>
      </p:pic>
      <p:pic>
        <p:nvPicPr>
          <p:cNvPr id="32" name="Picture Placeholder 96" descr="apple">
            <a:extLst>
              <a:ext uri="{FF2B5EF4-FFF2-40B4-BE49-F238E27FC236}">
                <a16:creationId xmlns:a16="http://schemas.microsoft.com/office/drawing/2014/main" id="{41A48230-7A6F-634A-84FA-2508F0A6B9D5}"/>
              </a:ext>
            </a:extLst>
          </p:cNvPr>
          <p:cNvPicPr>
            <a:picLocks noChangeAspect="1"/>
          </p:cNvPicPr>
          <p:nvPr/>
        </p:nvPicPr>
        <p:blipFill>
          <a:blip r:embed="rId8">
            <a:extLst>
              <a:ext uri="{96DAC541-7B7A-43D3-8B79-37D633B846F1}">
                <asvg:svgBlip xmlns:asvg="http://schemas.microsoft.com/office/drawing/2016/SVG/main" r:embed="rId9"/>
              </a:ext>
            </a:extLst>
          </a:blip>
          <a:srcRect/>
          <a:stretch>
            <a:fillRect/>
          </a:stretch>
        </p:blipFill>
        <p:spPr>
          <a:xfrm>
            <a:off x="8447138" y="1543582"/>
            <a:ext cx="854075" cy="854075"/>
          </a:xfrm>
          <a:prstGeom prst="rect">
            <a:avLst/>
          </a:prstGeom>
        </p:spPr>
      </p:pic>
      <p:sp>
        <p:nvSpPr>
          <p:cNvPr id="52"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1449687" y="1555330"/>
            <a:ext cx="1878499" cy="824156"/>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en-US" b="1" dirty="0"/>
              <a:t>PART I</a:t>
            </a:r>
          </a:p>
          <a:p>
            <a:pPr marL="0" indent="0">
              <a:buFont typeface="Arial" panose="020B0604020202020204" pitchFamily="34" charset="0"/>
              <a:buNone/>
            </a:pPr>
            <a:r>
              <a:rPr lang="en-US" altLang="en-US" b="1" dirty="0"/>
              <a:t>Project information</a:t>
            </a:r>
          </a:p>
        </p:txBody>
      </p:sp>
      <p:sp>
        <p:nvSpPr>
          <p:cNvPr id="53"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5361477" y="1600812"/>
            <a:ext cx="1878499" cy="796314"/>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en-US" b="1" dirty="0"/>
              <a:t>PART II</a:t>
            </a:r>
          </a:p>
          <a:p>
            <a:pPr marL="0" indent="0">
              <a:buFont typeface="Arial" panose="020B0604020202020204" pitchFamily="34" charset="0"/>
              <a:buNone/>
            </a:pPr>
            <a:r>
              <a:rPr lang="en-US" altLang="en-US" b="1" dirty="0"/>
              <a:t>Project justification</a:t>
            </a:r>
          </a:p>
        </p:txBody>
      </p:sp>
      <p:sp>
        <p:nvSpPr>
          <p:cNvPr id="59"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9323876" y="1616442"/>
            <a:ext cx="1979124" cy="717183"/>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en-US" b="1" dirty="0"/>
              <a:t>PART III</a:t>
            </a:r>
          </a:p>
          <a:p>
            <a:pPr marL="0" indent="0">
              <a:buFont typeface="Arial" panose="020B0604020202020204" pitchFamily="34" charset="0"/>
              <a:buNone/>
            </a:pPr>
            <a:r>
              <a:rPr lang="en-US" altLang="en-US" b="1" dirty="0"/>
              <a:t>Implementation</a:t>
            </a:r>
          </a:p>
        </p:txBody>
      </p:sp>
      <p:sp>
        <p:nvSpPr>
          <p:cNvPr id="15"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1444076" y="2714434"/>
            <a:ext cx="1950583" cy="258328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r>
              <a:rPr lang="en-US" altLang="en-US" dirty="0"/>
              <a:t>What is your adaptation challenge?</a:t>
            </a:r>
          </a:p>
          <a:p>
            <a:pPr marL="0" indent="0">
              <a:lnSpc>
                <a:spcPct val="100000"/>
              </a:lnSpc>
              <a:spcBef>
                <a:spcPts val="0"/>
              </a:spcBef>
              <a:buNone/>
            </a:pPr>
            <a:endParaRPr lang="en-US" altLang="en-US" dirty="0"/>
          </a:p>
        </p:txBody>
      </p:sp>
      <p:sp>
        <p:nvSpPr>
          <p:cNvPr id="37" name="Rounded Rectangle 36"/>
          <p:cNvSpPr/>
          <p:nvPr/>
        </p:nvSpPr>
        <p:spPr>
          <a:xfrm>
            <a:off x="613996" y="5826124"/>
            <a:ext cx="7990254" cy="809625"/>
          </a:xfrm>
          <a:prstGeom prst="roundRect">
            <a:avLst/>
          </a:prstGeom>
          <a:solidFill>
            <a:schemeClr val="accent6">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1475275" y="5931269"/>
            <a:ext cx="3078582" cy="618304"/>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altLang="en-US" b="1" dirty="0"/>
              <a:t>PART IV</a:t>
            </a:r>
          </a:p>
          <a:p>
            <a:pPr marL="0" indent="0">
              <a:lnSpc>
                <a:spcPct val="100000"/>
              </a:lnSpc>
              <a:spcBef>
                <a:spcPts val="0"/>
              </a:spcBef>
              <a:buFont typeface="Arial" panose="020B0604020202020204" pitchFamily="34" charset="0"/>
              <a:buNone/>
            </a:pPr>
            <a:r>
              <a:rPr lang="en-US" altLang="en-US" b="1" dirty="0"/>
              <a:t>Endorsement and certification</a:t>
            </a:r>
          </a:p>
        </p:txBody>
      </p:sp>
      <p:pic>
        <p:nvPicPr>
          <p:cNvPr id="38" name="Picture Placeholder 72" descr="send">
            <a:extLst>
              <a:ext uri="{FF2B5EF4-FFF2-40B4-BE49-F238E27FC236}">
                <a16:creationId xmlns:a16="http://schemas.microsoft.com/office/drawing/2014/main" id="{434488A9-1494-5A4A-9B81-A4830C2F8568}"/>
              </a:ext>
            </a:extLst>
          </p:cNvPr>
          <p:cNvPicPr>
            <a:picLocks noChangeAspect="1"/>
          </p:cNvPicPr>
          <p:nvPr/>
        </p:nvPicPr>
        <p:blipFill>
          <a:blip r:embed="rId10">
            <a:extLst>
              <a:ext uri="{96DAC541-7B7A-43D3-8B79-37D633B846F1}">
                <asvg:svgBlip xmlns:asvg="http://schemas.microsoft.com/office/drawing/2016/SVG/main" r:embed="rId11"/>
              </a:ext>
            </a:extLst>
          </a:blip>
          <a:srcRect t="115" b="115"/>
          <a:stretch>
            <a:fillRect/>
          </a:stretch>
        </p:blipFill>
        <p:spPr>
          <a:xfrm>
            <a:off x="690749" y="5874681"/>
            <a:ext cx="691688" cy="691688"/>
          </a:xfrm>
          <a:prstGeom prst="rect">
            <a:avLst/>
          </a:prstGeom>
        </p:spPr>
      </p:pic>
      <p:sp>
        <p:nvSpPr>
          <p:cNvPr id="44"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5354553" y="2727676"/>
            <a:ext cx="1950583" cy="284218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r>
              <a:rPr lang="en-US" altLang="en-US" dirty="0"/>
              <a:t>What is your innovative adaptation solution?</a:t>
            </a:r>
          </a:p>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endParaRPr lang="en-US" altLang="en-US" dirty="0"/>
          </a:p>
        </p:txBody>
      </p:sp>
      <p:sp>
        <p:nvSpPr>
          <p:cNvPr id="45" name="Text Placeholder 7">
            <a:extLst>
              <a:ext uri="{FF2B5EF4-FFF2-40B4-BE49-F238E27FC236}">
                <a16:creationId xmlns:a16="http://schemas.microsoft.com/office/drawing/2014/main" id="{F7B2735C-665C-A143-B11B-590F358189C0}"/>
              </a:ext>
            </a:extLst>
          </p:cNvPr>
          <p:cNvSpPr txBox="1">
            <a:spLocks noChangeArrowheads="1"/>
          </p:cNvSpPr>
          <p:nvPr/>
        </p:nvSpPr>
        <p:spPr>
          <a:xfrm>
            <a:off x="9280195" y="2728949"/>
            <a:ext cx="1950583" cy="294976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endParaRPr lang="en-US" altLang="en-US" dirty="0"/>
          </a:p>
          <a:p>
            <a:pPr marL="0" indent="0">
              <a:lnSpc>
                <a:spcPct val="100000"/>
              </a:lnSpc>
              <a:spcBef>
                <a:spcPts val="0"/>
              </a:spcBef>
              <a:buNone/>
            </a:pPr>
            <a:r>
              <a:rPr lang="en-US" altLang="en-US" dirty="0"/>
              <a:t>How will you deliver the project successfully? </a:t>
            </a:r>
          </a:p>
          <a:p>
            <a:pPr marL="0" indent="0">
              <a:lnSpc>
                <a:spcPct val="100000"/>
              </a:lnSpc>
              <a:spcBef>
                <a:spcPts val="0"/>
              </a:spcBef>
              <a:buNone/>
            </a:pPr>
            <a:endParaRPr lang="en-US" altLang="en-US" dirty="0"/>
          </a:p>
        </p:txBody>
      </p:sp>
      <p:sp>
        <p:nvSpPr>
          <p:cNvPr id="4" name="Right Arrow 3"/>
          <p:cNvSpPr/>
          <p:nvPr/>
        </p:nvSpPr>
        <p:spPr>
          <a:xfrm>
            <a:off x="1415146" y="2322287"/>
            <a:ext cx="2685142" cy="1487714"/>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3">
                    <a:lumMod val="75000"/>
                  </a:schemeClr>
                </a:solidFill>
              </a:rPr>
              <a:t>Introduce the project</a:t>
            </a:r>
          </a:p>
        </p:txBody>
      </p:sp>
      <p:sp>
        <p:nvSpPr>
          <p:cNvPr id="49" name="Right Arrow 48"/>
          <p:cNvSpPr/>
          <p:nvPr/>
        </p:nvSpPr>
        <p:spPr>
          <a:xfrm>
            <a:off x="5352143" y="2329544"/>
            <a:ext cx="2728688" cy="1487714"/>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3">
                    <a:lumMod val="75000"/>
                  </a:schemeClr>
                </a:solidFill>
              </a:rPr>
              <a:t>Describe the solution</a:t>
            </a:r>
          </a:p>
        </p:txBody>
      </p:sp>
      <p:sp>
        <p:nvSpPr>
          <p:cNvPr id="9" name="Rectangle 8"/>
          <p:cNvSpPr/>
          <p:nvPr/>
        </p:nvSpPr>
        <p:spPr>
          <a:xfrm>
            <a:off x="9289142" y="2703286"/>
            <a:ext cx="2267858" cy="762000"/>
          </a:xfrm>
          <a:prstGeom prst="rect">
            <a:avLst/>
          </a:prstGeom>
          <a:solidFill>
            <a:srgbClr val="3366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b="1" dirty="0">
                <a:solidFill>
                  <a:srgbClr val="1F5E3E"/>
                </a:solidFill>
              </a:rPr>
              <a:t>Define your capacity</a:t>
            </a:r>
          </a:p>
        </p:txBody>
      </p:sp>
    </p:spTree>
    <p:custDataLst>
      <p:tags r:id="rId1"/>
    </p:custDataLst>
    <p:extLst>
      <p:ext uri="{BB962C8B-B14F-4D97-AF65-F5344CB8AC3E}">
        <p14:creationId xmlns:p14="http://schemas.microsoft.com/office/powerpoint/2010/main" val="141902801"/>
      </p:ext>
    </p:extLst>
  </p:cSld>
  <p:clrMapOvr>
    <a:masterClrMapping/>
  </p:clrMapOvr>
  <mc:AlternateContent xmlns:mc="http://schemas.openxmlformats.org/markup-compatibility/2006" xmlns:p14="http://schemas.microsoft.com/office/powerpoint/2010/main">
    <mc:Choice Requires="p14">
      <p:transition spd="slow" p14:dur="2000" advTm="87540"/>
    </mc:Choice>
    <mc:Fallback xmlns="">
      <p:transition spd="slow" advTm="875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9" grpId="0"/>
      <p:bldP spid="15" grpId="0"/>
      <p:bldP spid="28" grpId="0"/>
      <p:bldP spid="44" grpId="0"/>
      <p:bldP spid="45" grpId="0"/>
      <p:bldP spid="4" grpId="0" animBg="1"/>
      <p:bldP spid="49" grpId="0" animBg="1"/>
      <p:bldP spid="9" grpId="0" animBg="1"/>
    </p:bldLst>
  </p:timing>
  <p:extLst>
    <p:ext uri="{E180D4A7-C9FB-4DFB-919C-405C955672EB}">
      <p14:showEvtLst xmlns:p14="http://schemas.microsoft.com/office/powerpoint/2010/main">
        <p14:playEvt time="1930" objId="11"/>
        <p14:stopEvt time="87528" objId="11"/>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p:txBody>
          <a:bodyPr/>
          <a:lstStyle/>
          <a:p>
            <a:r>
              <a:rPr lang="en-US" dirty="0"/>
              <a:t>Key materials</a:t>
            </a:r>
          </a:p>
        </p:txBody>
      </p:sp>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a:xfrm>
            <a:off x="8768283" y="1369127"/>
            <a:ext cx="3002400" cy="1034103"/>
          </a:xfrm>
        </p:spPr>
        <p:txBody>
          <a:bodyPr/>
          <a:lstStyle/>
          <a:p>
            <a:r>
              <a:rPr lang="en-US" dirty="0"/>
              <a:t> </a:t>
            </a:r>
          </a:p>
        </p:txBody>
      </p:sp>
      <p:pic>
        <p:nvPicPr>
          <p:cNvPr id="73" name="Picture Placeholder 72" descr="send">
            <a:extLst>
              <a:ext uri="{FF2B5EF4-FFF2-40B4-BE49-F238E27FC236}">
                <a16:creationId xmlns:a16="http://schemas.microsoft.com/office/drawing/2014/main" id="{434488A9-1494-5A4A-9B81-A4830C2F8568}"/>
              </a:ext>
            </a:extLst>
          </p:cNvPr>
          <p:cNvPicPr>
            <a:picLocks noGrp="1" noChangeAspect="1"/>
          </p:cNvPicPr>
          <p:nvPr>
            <p:ph type="pic" sz="quarter" idx="31"/>
          </p:nvPr>
        </p:nvPicPr>
        <p:blipFill>
          <a:blip r:embed="rId5">
            <a:extLst>
              <a:ext uri="{96DAC541-7B7A-43D3-8B79-37D633B846F1}">
                <asvg:svgBlip xmlns:asvg="http://schemas.microsoft.com/office/drawing/2016/SVG/main" r:embed="rId6"/>
              </a:ext>
            </a:extLst>
          </a:blip>
          <a:srcRect t="115" b="115"/>
          <a:stretch>
            <a:fillRect/>
          </a:stretch>
        </p:blipFill>
        <p:spPr/>
      </p:pic>
      <p:pic>
        <p:nvPicPr>
          <p:cNvPr id="75" name="Picture Placeholder 74" descr="network">
            <a:extLst>
              <a:ext uri="{FF2B5EF4-FFF2-40B4-BE49-F238E27FC236}">
                <a16:creationId xmlns:a16="http://schemas.microsoft.com/office/drawing/2014/main" id="{2259C1B6-6592-CA47-8223-67E45CA2A8CB}"/>
              </a:ext>
            </a:extLst>
          </p:cNvPr>
          <p:cNvPicPr>
            <a:picLocks noGrp="1" noChangeAspect="1"/>
          </p:cNvPicPr>
          <p:nvPr>
            <p:ph type="pic" sz="quarter" idx="30"/>
          </p:nvPr>
        </p:nvPicPr>
        <p:blipFill>
          <a:blip r:embed="rId7">
            <a:extLst>
              <a:ext uri="{96DAC541-7B7A-43D3-8B79-37D633B846F1}">
                <asvg:svgBlip xmlns:asvg="http://schemas.microsoft.com/office/drawing/2016/SVG/main" r:embed="rId8"/>
              </a:ext>
            </a:extLst>
          </a:blip>
          <a:srcRect/>
          <a:stretch>
            <a:fillRect/>
          </a:stretch>
        </p:blipFill>
        <p:spPr/>
      </p:pic>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4294967295"/>
          </p:nvPr>
        </p:nvSpPr>
        <p:spPr>
          <a:xfrm>
            <a:off x="11496369" y="6155190"/>
            <a:ext cx="432000" cy="432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sz="1200" b="1" i="1" u="none" strike="noStrike" kern="1200" cap="none" spc="0" normalizeH="0" baseline="0" noProof="0" dirty="0">
              <a:ln>
                <a:noFill/>
              </a:ln>
              <a:solidFill>
                <a:prstClr val="black"/>
              </a:solidFill>
              <a:effectLst/>
              <a:uLnTx/>
              <a:uFillTx/>
              <a:latin typeface="Rockwell"/>
              <a:ea typeface="+mn-ea"/>
              <a:cs typeface="+mn-cs"/>
            </a:endParaRPr>
          </a:p>
        </p:txBody>
      </p:sp>
      <p:pic>
        <p:nvPicPr>
          <p:cNvPr id="11" name="Picture Placeholder 10">
            <a:extLst>
              <a:ext uri="{FF2B5EF4-FFF2-40B4-BE49-F238E27FC236}">
                <a16:creationId xmlns:a16="http://schemas.microsoft.com/office/drawing/2014/main" id="{AEE39203-F49F-4222-9569-D6C067159F4A}"/>
              </a:ext>
            </a:extLst>
          </p:cNvPr>
          <p:cNvPicPr>
            <a:picLocks noGrp="1" noChangeAspect="1"/>
          </p:cNvPicPr>
          <p:nvPr>
            <p:ph type="pic" sz="quarter" idx="27"/>
          </p:nvPr>
        </p:nvPicPr>
        <p:blipFill>
          <a:blip r:embed="rId9"/>
          <a:srcRect l="1587" r="1587"/>
          <a:stretch/>
        </p:blipFill>
        <p:spPr>
          <a:xfrm>
            <a:off x="105351" y="496139"/>
            <a:ext cx="6208364" cy="6275148"/>
          </a:xfrm>
        </p:spPr>
      </p:pic>
      <p:sp>
        <p:nvSpPr>
          <p:cNvPr id="15" name="Text Placeholder 12">
            <a:extLst>
              <a:ext uri="{FF2B5EF4-FFF2-40B4-BE49-F238E27FC236}">
                <a16:creationId xmlns:a16="http://schemas.microsoft.com/office/drawing/2014/main" id="{B9366D2C-DAC9-484E-BC91-EFDB13FDA0EE}"/>
              </a:ext>
            </a:extLst>
          </p:cNvPr>
          <p:cNvSpPr txBox="1">
            <a:spLocks/>
          </p:cNvSpPr>
          <p:nvPr/>
        </p:nvSpPr>
        <p:spPr>
          <a:xfrm>
            <a:off x="8670590" y="1459799"/>
            <a:ext cx="2974332" cy="450291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rPr>
              <a:t> </a:t>
            </a:r>
            <a:endParaRPr kumimoji="0" lang="en-GB"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000" dirty="0">
                <a:solidFill>
                  <a:prstClr val="black">
                    <a:lumMod val="75000"/>
                    <a:lumOff val="25000"/>
                  </a:prstClr>
                </a:solidFill>
                <a:latin typeface="Calibri Light"/>
              </a:rPr>
              <a:t>Free on-line t</a:t>
            </a:r>
            <a:r>
              <a:rPr kumimoji="0" lang="en-US"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rPr>
              <a:t>raining on the understanding of innovation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rPr>
              <a:t>Free online training on the Innovation Small Grant application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rPr>
              <a:t>Application sample for Innovation Small Grants </a:t>
            </a:r>
            <a:endParaRPr kumimoji="0" lang="en-GB" sz="2000" b="0" i="0" u="none" strike="noStrike" kern="1200" cap="none" spc="0" normalizeH="0" baseline="0" noProof="0" dirty="0">
              <a:ln>
                <a:noFill/>
              </a:ln>
              <a:solidFill>
                <a:prstClr val="black">
                  <a:lumMod val="75000"/>
                  <a:lumOff val="25000"/>
                </a:prstClr>
              </a:solidFill>
              <a:effectLst/>
              <a:uLnTx/>
              <a:uFillTx/>
              <a:latin typeface="Calibri Light"/>
              <a:ea typeface="+mn-ea"/>
              <a:cs typeface="+mn-cs"/>
            </a:endParaRPr>
          </a:p>
        </p:txBody>
      </p:sp>
      <p:pic>
        <p:nvPicPr>
          <p:cNvPr id="12" name="Picture Placeholder 94" descr="foliage">
            <a:extLst>
              <a:ext uri="{FF2B5EF4-FFF2-40B4-BE49-F238E27FC236}">
                <a16:creationId xmlns:a16="http://schemas.microsoft.com/office/drawing/2014/main" id="{1B98F2ED-22A7-8047-A12B-3AE19B270198}"/>
              </a:ext>
            </a:extLst>
          </p:cNvPr>
          <p:cNvPicPr>
            <a:picLocks noChangeAspect="1"/>
          </p:cNvPicPr>
          <p:nvPr/>
        </p:nvPicPr>
        <p:blipFill>
          <a:blip r:embed="rId10">
            <a:extLst>
              <a:ext uri="{96DAC541-7B7A-43D3-8B79-37D633B846F1}">
                <asvg:svgBlip xmlns:asvg="http://schemas.microsoft.com/office/drawing/2016/SVG/main" r:embed="rId11"/>
              </a:ext>
            </a:extLst>
          </a:blip>
          <a:srcRect/>
          <a:stretch>
            <a:fillRect/>
          </a:stretch>
        </p:blipFill>
        <p:spPr>
          <a:xfrm>
            <a:off x="7322395" y="1592455"/>
            <a:ext cx="854075" cy="854075"/>
          </a:xfrm>
          <a:prstGeom prst="rect">
            <a:avLst/>
          </a:prstGeom>
        </p:spPr>
      </p:pic>
      <p:pic>
        <p:nvPicPr>
          <p:cNvPr id="4" name="Online Media 3" descr="Module 1 Innovation">
            <a:hlinkClick r:id="" action="ppaction://media"/>
            <a:extLst>
              <a:ext uri="{FF2B5EF4-FFF2-40B4-BE49-F238E27FC236}">
                <a16:creationId xmlns:a16="http://schemas.microsoft.com/office/drawing/2014/main" id="{11C16C76-565D-8344-B87A-5748CC33E844}"/>
              </a:ext>
            </a:extLst>
          </p:cNvPr>
          <p:cNvPicPr>
            <a:picLocks noRot="1" noChangeAspect="1"/>
          </p:cNvPicPr>
          <p:nvPr>
            <a:videoFile r:link="rId1"/>
          </p:nvPr>
        </p:nvPicPr>
        <p:blipFill>
          <a:blip r:embed="rId12"/>
          <a:stretch>
            <a:fillRect/>
          </a:stretch>
        </p:blipFill>
        <p:spPr>
          <a:xfrm>
            <a:off x="10513052" y="2403230"/>
            <a:ext cx="1560962" cy="881944"/>
          </a:xfrm>
          <a:prstGeom prst="rect">
            <a:avLst/>
          </a:prstGeom>
        </p:spPr>
      </p:pic>
      <p:pic>
        <p:nvPicPr>
          <p:cNvPr id="5" name="Online Media 4" descr="Module 2  Innovation Small Grant Applications">
            <a:hlinkClick r:id="" action="ppaction://media"/>
            <a:extLst>
              <a:ext uri="{FF2B5EF4-FFF2-40B4-BE49-F238E27FC236}">
                <a16:creationId xmlns:a16="http://schemas.microsoft.com/office/drawing/2014/main" id="{7E77DF64-9095-0948-A77B-9AC825571E63}"/>
              </a:ext>
            </a:extLst>
          </p:cNvPr>
          <p:cNvPicPr>
            <a:picLocks noRot="1" noChangeAspect="1"/>
          </p:cNvPicPr>
          <p:nvPr>
            <a:videoFile r:link="rId2"/>
          </p:nvPr>
        </p:nvPicPr>
        <p:blipFill>
          <a:blip r:embed="rId13"/>
          <a:stretch>
            <a:fillRect/>
          </a:stretch>
        </p:blipFill>
        <p:spPr>
          <a:xfrm>
            <a:off x="10539002" y="4013799"/>
            <a:ext cx="1560962" cy="881943"/>
          </a:xfrm>
          <a:prstGeom prst="rect">
            <a:avLst/>
          </a:prstGeom>
        </p:spPr>
      </p:pic>
    </p:spTree>
    <p:extLst>
      <p:ext uri="{BB962C8B-B14F-4D97-AF65-F5344CB8AC3E}">
        <p14:creationId xmlns:p14="http://schemas.microsoft.com/office/powerpoint/2010/main" val="739722605"/>
      </p:ext>
    </p:extLst>
  </p:cSld>
  <p:clrMapOvr>
    <a:masterClrMapping/>
  </p:clrMapOvr>
  <mc:AlternateContent xmlns:mc="http://schemas.openxmlformats.org/markup-compatibility/2006" xmlns:p14="http://schemas.microsoft.com/office/powerpoint/2010/main">
    <mc:Choice Requires="p14">
      <p:transition spd="slow" p14:dur="2000" advTm="21930"/>
    </mc:Choice>
    <mc:Fallback xmlns="">
      <p:transition spd="slow" advTm="21930"/>
    </mc:Fallback>
  </mc:AlternateContent>
  <p:timing>
    <p:tnLst>
      <p:par>
        <p:cTn id="1" dur="indefinite" restart="never" nodeType="tmRoot">
          <p:childTnLst>
            <p:video>
              <p:cMediaNode vol="80000">
                <p:cTn id="2" fill="hold" display="0">
                  <p:stCondLst>
                    <p:cond delay="indefinite"/>
                  </p:stCondLst>
                </p:cTn>
                <p:tgtEl>
                  <p:spTgt spid="4"/>
                </p:tgtEl>
              </p:cMediaNode>
            </p:video>
            <p:video>
              <p:cMediaNode vol="80000">
                <p:cTn id="3" fill="hold" display="0">
                  <p:stCondLst>
                    <p:cond delay="indefinite"/>
                  </p:stCondLst>
                </p:cTn>
                <p:tgtEl>
                  <p:spTgt spid="5"/>
                </p:tgtEl>
              </p:cMediaNode>
            </p:video>
          </p:childTnLst>
        </p:cTn>
      </p:par>
    </p:tnLst>
  </p:timing>
  <p:extLst>
    <p:ext uri="{E180D4A7-C9FB-4DFB-919C-405C955672EB}">
      <p14:showEvtLst xmlns:p14="http://schemas.microsoft.com/office/powerpoint/2010/main">
        <p14:playEvt time="1953" objId="6"/>
        <p14:stopEvt time="22083" objId="6"/>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33CBA-6B58-475A-BAF2-04998BA4A545}"/>
              </a:ext>
            </a:extLst>
          </p:cNvPr>
          <p:cNvSpPr>
            <a:spLocks noGrp="1"/>
          </p:cNvSpPr>
          <p:nvPr>
            <p:ph type="ctrTitle"/>
          </p:nvPr>
        </p:nvSpPr>
        <p:spPr/>
        <p:txBody>
          <a:bodyPr/>
          <a:lstStyle/>
          <a:p>
            <a:r>
              <a:rPr lang="en-US" dirty="0"/>
              <a:t>Upcoming opportunities</a:t>
            </a:r>
          </a:p>
        </p:txBody>
      </p:sp>
      <p:sp>
        <p:nvSpPr>
          <p:cNvPr id="3" name="Subtitle 2">
            <a:extLst>
              <a:ext uri="{FF2B5EF4-FFF2-40B4-BE49-F238E27FC236}">
                <a16:creationId xmlns:a16="http://schemas.microsoft.com/office/drawing/2014/main" id="{46542706-50AC-4B17-A704-143D94A799CD}"/>
              </a:ext>
            </a:extLst>
          </p:cNvPr>
          <p:cNvSpPr>
            <a:spLocks noGrp="1"/>
          </p:cNvSpPr>
          <p:nvPr>
            <p:ph type="subTitle" idx="1"/>
          </p:nvPr>
        </p:nvSpPr>
        <p:spPr/>
        <p:txBody>
          <a:bodyPr/>
          <a:lstStyle/>
          <a:p>
            <a:r>
              <a:rPr lang="en-US" dirty="0"/>
              <a:t>Under the Innovation Facility</a:t>
            </a:r>
          </a:p>
        </p:txBody>
      </p:sp>
      <p:sp>
        <p:nvSpPr>
          <p:cNvPr id="6" name="Content Placeholder 5">
            <a:extLst>
              <a:ext uri="{FF2B5EF4-FFF2-40B4-BE49-F238E27FC236}">
                <a16:creationId xmlns:a16="http://schemas.microsoft.com/office/drawing/2014/main" id="{BC163A50-2819-40D9-A42F-D84F47928C94}"/>
              </a:ext>
            </a:extLst>
          </p:cNvPr>
          <p:cNvSpPr>
            <a:spLocks noGrp="1"/>
          </p:cNvSpPr>
          <p:nvPr>
            <p:ph idx="15"/>
          </p:nvPr>
        </p:nvSpPr>
        <p:spPr>
          <a:xfrm>
            <a:off x="6482443" y="270810"/>
            <a:ext cx="5274128" cy="5329890"/>
          </a:xfrm>
        </p:spPr>
        <p:txBody>
          <a:bodyPr/>
          <a:lstStyle/>
          <a:p>
            <a:endParaRPr lang="en-US" dirty="0"/>
          </a:p>
          <a:p>
            <a:r>
              <a:rPr lang="en-US" sz="3000" b="1" dirty="0"/>
              <a:t>Small Innovation Grants and Large Innovation Projects are open to receive proposals for the AFB38 Board meeting. Deadline is </a:t>
            </a:r>
            <a:r>
              <a:rPr lang="en-US" sz="3000" b="1" u="sng" dirty="0"/>
              <a:t>January 10, 2022 </a:t>
            </a:r>
            <a:r>
              <a:rPr lang="en-US" sz="3000" b="1" dirty="0"/>
              <a:t>at 18:00 (Washington DC time). Proposals may be submitted as early as </a:t>
            </a:r>
            <a:r>
              <a:rPr lang="en-US" sz="3000" b="1" u="sng" dirty="0"/>
              <a:t>January 3, 2022.</a:t>
            </a:r>
          </a:p>
        </p:txBody>
      </p:sp>
      <p:sp>
        <p:nvSpPr>
          <p:cNvPr id="4" name="Slide Number Placeholder 3">
            <a:extLst>
              <a:ext uri="{FF2B5EF4-FFF2-40B4-BE49-F238E27FC236}">
                <a16:creationId xmlns:a16="http://schemas.microsoft.com/office/drawing/2014/main" id="{DFD249B8-A654-41FD-9724-45A3A5EE13F9}"/>
              </a:ext>
            </a:extLst>
          </p:cNvPr>
          <p:cNvSpPr>
            <a:spLocks noGrp="1"/>
          </p:cNvSpPr>
          <p:nvPr>
            <p:ph type="sldNum" sz="quarter" idx="14"/>
          </p:nvPr>
        </p:nvSpPr>
        <p:spPr/>
        <p:txBody>
          <a:bodyPr/>
          <a:lstStyle/>
          <a:p>
            <a:fld id="{19B51A1E-902D-48AF-9020-955120F399B6}" type="slidenum">
              <a:rPr lang="en-US" smtClean="0"/>
              <a:pPr/>
              <a:t>23</a:t>
            </a:fld>
            <a:endParaRPr lang="en-US" dirty="0"/>
          </a:p>
        </p:txBody>
      </p:sp>
      <p:pic>
        <p:nvPicPr>
          <p:cNvPr id="7" name="Picture 6">
            <a:extLst>
              <a:ext uri="{FF2B5EF4-FFF2-40B4-BE49-F238E27FC236}">
                <a16:creationId xmlns:a16="http://schemas.microsoft.com/office/drawing/2014/main" id="{7434FAE8-FFC8-468B-801C-BF64B62692C3}"/>
              </a:ext>
            </a:extLst>
          </p:cNvPr>
          <p:cNvPicPr>
            <a:picLocks noChangeAspect="1"/>
          </p:cNvPicPr>
          <p:nvPr/>
        </p:nvPicPr>
        <p:blipFill>
          <a:blip r:embed="rId3"/>
          <a:stretch>
            <a:fillRect/>
          </a:stretch>
        </p:blipFill>
        <p:spPr>
          <a:xfrm>
            <a:off x="84000" y="-991100"/>
            <a:ext cx="6012000" cy="4509000"/>
          </a:xfrm>
          <a:prstGeom prst="rect">
            <a:avLst/>
          </a:prstGeom>
        </p:spPr>
      </p:pic>
    </p:spTree>
    <p:extLst>
      <p:ext uri="{BB962C8B-B14F-4D97-AF65-F5344CB8AC3E}">
        <p14:creationId xmlns:p14="http://schemas.microsoft.com/office/powerpoint/2010/main" val="867159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3A61121E-4D4A-4A71-B6C8-69F7203A3A69}"/>
              </a:ext>
            </a:extLst>
          </p:cNvPr>
          <p:cNvPicPr>
            <a:picLocks noGrp="1" noChangeAspect="1"/>
          </p:cNvPicPr>
          <p:nvPr>
            <p:ph type="pic" sz="quarter" idx="12"/>
          </p:nvPr>
        </p:nvPicPr>
        <p:blipFill>
          <a:blip r:embed="rId3"/>
          <a:srcRect t="8279" b="8279"/>
          <a:stretch>
            <a:fillRect/>
          </a:stretch>
        </p:blipFill>
        <p:spPr>
          <a:xfrm>
            <a:off x="0" y="0"/>
            <a:ext cx="12261195" cy="6819516"/>
          </a:xfrm>
        </p:spPr>
      </p:pic>
      <p:sp>
        <p:nvSpPr>
          <p:cNvPr id="3" name="Title 2">
            <a:extLst>
              <a:ext uri="{FF2B5EF4-FFF2-40B4-BE49-F238E27FC236}">
                <a16:creationId xmlns:a16="http://schemas.microsoft.com/office/drawing/2014/main" id="{EBDC24D3-EEF0-4B69-A174-E4DFF7884894}"/>
              </a:ext>
            </a:extLst>
          </p:cNvPr>
          <p:cNvSpPr>
            <a:spLocks noGrp="1"/>
          </p:cNvSpPr>
          <p:nvPr>
            <p:ph type="ctrTitle"/>
          </p:nvPr>
        </p:nvSpPr>
        <p:spPr>
          <a:xfrm>
            <a:off x="2087103" y="1531649"/>
            <a:ext cx="7202786" cy="1449788"/>
          </a:xfrm>
        </p:spPr>
        <p:txBody>
          <a:bodyPr/>
          <a:lstStyle/>
          <a:p>
            <a:r>
              <a:rPr lang="en-US" dirty="0"/>
              <a:t>Thank You</a:t>
            </a:r>
          </a:p>
        </p:txBody>
      </p:sp>
      <p:cxnSp>
        <p:nvCxnSpPr>
          <p:cNvPr id="5" name="Straight Connector 4" descr="Divider line">
            <a:extLst>
              <a:ext uri="{FF2B5EF4-FFF2-40B4-BE49-F238E27FC236}">
                <a16:creationId xmlns:a16="http://schemas.microsoft.com/office/drawing/2014/main" id="{FE07C9EC-5158-440C-995A-EAC50D3E05DA}"/>
              </a:ext>
              <a:ext uri="{C183D7F6-B498-43B3-948B-1728B52AA6E4}">
                <adec:decorative xmlns:adec="http://schemas.microsoft.com/office/drawing/2017/decorative" val="1"/>
              </a:ext>
            </a:extLst>
          </p:cNvPr>
          <p:cNvCxnSpPr>
            <a:cxnSpLocks/>
          </p:cNvCxnSpPr>
          <p:nvPr/>
        </p:nvCxnSpPr>
        <p:spPr>
          <a:xfrm>
            <a:off x="7369609" y="1706448"/>
            <a:ext cx="0" cy="1100190"/>
          </a:xfrm>
          <a:prstGeom prst="line">
            <a:avLst/>
          </a:prstGeom>
        </p:spPr>
        <p:style>
          <a:lnRef idx="1">
            <a:schemeClr val="accent1"/>
          </a:lnRef>
          <a:fillRef idx="0">
            <a:schemeClr val="accent1"/>
          </a:fillRef>
          <a:effectRef idx="0">
            <a:schemeClr val="accent1"/>
          </a:effectRef>
          <a:fontRef idx="minor">
            <a:schemeClr val="tx1"/>
          </a:fontRef>
        </p:style>
      </p:cxnSp>
      <p:sp>
        <p:nvSpPr>
          <p:cNvPr id="7" name="Subtitle 6">
            <a:extLst>
              <a:ext uri="{FF2B5EF4-FFF2-40B4-BE49-F238E27FC236}">
                <a16:creationId xmlns:a16="http://schemas.microsoft.com/office/drawing/2014/main" id="{ACCCCDAD-0E0B-437F-8CAA-0536470B2E2F}"/>
              </a:ext>
            </a:extLst>
          </p:cNvPr>
          <p:cNvSpPr>
            <a:spLocks noGrp="1"/>
          </p:cNvSpPr>
          <p:nvPr>
            <p:ph type="subTitle" idx="1"/>
          </p:nvPr>
        </p:nvSpPr>
        <p:spPr>
          <a:xfrm>
            <a:off x="2087103" y="2981437"/>
            <a:ext cx="7202786" cy="2948831"/>
          </a:xfrm>
        </p:spPr>
        <p:txBody>
          <a:bodyPr/>
          <a:lstStyle/>
          <a:p>
            <a:pPr algn="ctr"/>
            <a:r>
              <a:rPr lang="en-US" dirty="0"/>
              <a:t>Innovation Team at the Adaptation Fund</a:t>
            </a:r>
          </a:p>
        </p:txBody>
      </p:sp>
      <p:pic>
        <p:nvPicPr>
          <p:cNvPr id="13" name="Graphic 12" descr="Person icon">
            <a:extLst>
              <a:ext uri="{FF2B5EF4-FFF2-40B4-BE49-F238E27FC236}">
                <a16:creationId xmlns:a16="http://schemas.microsoft.com/office/drawing/2014/main" id="{708AF784-88DE-4E89-A28B-BECD54FC11C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0944" y="4882230"/>
            <a:ext cx="164463" cy="164463"/>
          </a:xfrm>
          <a:prstGeom prst="rect">
            <a:avLst/>
          </a:prstGeom>
        </p:spPr>
      </p:pic>
      <p:sp>
        <p:nvSpPr>
          <p:cNvPr id="10" name="Text Placeholder 9">
            <a:extLst>
              <a:ext uri="{FF2B5EF4-FFF2-40B4-BE49-F238E27FC236}">
                <a16:creationId xmlns:a16="http://schemas.microsoft.com/office/drawing/2014/main" id="{2EF9E03C-A81E-4083-9F20-EF8FFAF5914D}"/>
              </a:ext>
            </a:extLst>
          </p:cNvPr>
          <p:cNvSpPr>
            <a:spLocks noGrp="1"/>
          </p:cNvSpPr>
          <p:nvPr>
            <p:ph type="body" sz="quarter" idx="14"/>
          </p:nvPr>
        </p:nvSpPr>
        <p:spPr>
          <a:xfrm>
            <a:off x="2259496" y="5123720"/>
            <a:ext cx="4508500" cy="277342"/>
          </a:xfrm>
        </p:spPr>
        <p:txBody>
          <a:bodyPr/>
          <a:lstStyle/>
          <a:p>
            <a:r>
              <a:rPr lang="en-US" dirty="0" err="1"/>
              <a:t>clasprillapina@adaptation-fund.org</a:t>
            </a:r>
            <a:endParaRPr lang="en-US" dirty="0"/>
          </a:p>
        </p:txBody>
      </p:sp>
      <p:pic>
        <p:nvPicPr>
          <p:cNvPr id="14" name="Graphic 13" descr="Email icon">
            <a:extLst>
              <a:ext uri="{FF2B5EF4-FFF2-40B4-BE49-F238E27FC236}">
                <a16:creationId xmlns:a16="http://schemas.microsoft.com/office/drawing/2014/main" id="{4F2D4997-93AD-4A62-8488-4572923DB81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986569" y="5194880"/>
            <a:ext cx="164463" cy="164463"/>
          </a:xfrm>
          <a:prstGeom prst="rect">
            <a:avLst/>
          </a:prstGeom>
        </p:spPr>
      </p:pic>
      <p:sp>
        <p:nvSpPr>
          <p:cNvPr id="26" name="Text Placeholder 25">
            <a:extLst>
              <a:ext uri="{FF2B5EF4-FFF2-40B4-BE49-F238E27FC236}">
                <a16:creationId xmlns:a16="http://schemas.microsoft.com/office/drawing/2014/main" id="{88557579-7DEF-FF4C-AD37-0E81A6BB3B75}"/>
              </a:ext>
            </a:extLst>
          </p:cNvPr>
          <p:cNvSpPr>
            <a:spLocks noGrp="1"/>
          </p:cNvSpPr>
          <p:nvPr>
            <p:ph type="body" sz="quarter" idx="16"/>
          </p:nvPr>
        </p:nvSpPr>
        <p:spPr>
          <a:xfrm>
            <a:off x="2259496" y="5429501"/>
            <a:ext cx="4508500" cy="277342"/>
          </a:xfrm>
        </p:spPr>
        <p:txBody>
          <a:bodyPr/>
          <a:lstStyle/>
          <a:p>
            <a:r>
              <a:rPr lang="en-US" dirty="0"/>
              <a:t>www.adaptation-fund.org </a:t>
            </a:r>
          </a:p>
        </p:txBody>
      </p:sp>
      <p:pic>
        <p:nvPicPr>
          <p:cNvPr id="30" name="Graphic 29" descr="World web icon">
            <a:extLst>
              <a:ext uri="{FF2B5EF4-FFF2-40B4-BE49-F238E27FC236}">
                <a16:creationId xmlns:a16="http://schemas.microsoft.com/office/drawing/2014/main" id="{07973E30-0C12-8442-90B5-47D1C45545A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80944" y="5507530"/>
            <a:ext cx="170088" cy="170088"/>
          </a:xfrm>
          <a:prstGeom prst="rect">
            <a:avLst/>
          </a:prstGeom>
        </p:spPr>
      </p:pic>
      <p:pic>
        <p:nvPicPr>
          <p:cNvPr id="20" name="Picture 19">
            <a:extLst>
              <a:ext uri="{FF2B5EF4-FFF2-40B4-BE49-F238E27FC236}">
                <a16:creationId xmlns:a16="http://schemas.microsoft.com/office/drawing/2014/main" id="{9DCA9AF4-807A-4D51-B618-C5BF6937D1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59676" y="1735973"/>
            <a:ext cx="1540146" cy="1041139"/>
          </a:xfrm>
          <a:prstGeom prst="rect">
            <a:avLst/>
          </a:prstGeom>
        </p:spPr>
      </p:pic>
      <p:pic>
        <p:nvPicPr>
          <p:cNvPr id="12" name="Graphic 11" descr="Person icon">
            <a:extLst>
              <a:ext uri="{FF2B5EF4-FFF2-40B4-BE49-F238E27FC236}">
                <a16:creationId xmlns:a16="http://schemas.microsoft.com/office/drawing/2014/main" id="{2A3540F4-1A0B-DC4E-9232-587629342D80}"/>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980944" y="4307231"/>
            <a:ext cx="164463" cy="164463"/>
          </a:xfrm>
          <a:prstGeom prst="rect">
            <a:avLst/>
          </a:prstGeom>
        </p:spPr>
      </p:pic>
      <p:sp>
        <p:nvSpPr>
          <p:cNvPr id="15" name="Text Placeholder 9">
            <a:extLst>
              <a:ext uri="{FF2B5EF4-FFF2-40B4-BE49-F238E27FC236}">
                <a16:creationId xmlns:a16="http://schemas.microsoft.com/office/drawing/2014/main" id="{AE822266-8114-9245-BDE2-2903A902F53C}"/>
              </a:ext>
            </a:extLst>
          </p:cNvPr>
          <p:cNvSpPr txBox="1">
            <a:spLocks/>
          </p:cNvSpPr>
          <p:nvPr/>
        </p:nvSpPr>
        <p:spPr>
          <a:xfrm>
            <a:off x="2259496" y="4548721"/>
            <a:ext cx="4508500" cy="277342"/>
          </a:xfrm>
          <a:prstGeom prst="rect">
            <a:avLst/>
          </a:prstGeom>
        </p:spPr>
        <p:txBody>
          <a:bodyPr vert="horz" lIns="0" tIns="0" rIns="0" bIns="0" rtlCol="0" anchor="ctr">
            <a:noAutofit/>
          </a:bodyPr>
          <a:lstStyle>
            <a:lvl1pPr marL="0" indent="0" algn="r" defTabSz="914400" rtl="0" eaLnBrk="1" latinLnBrk="0" hangingPunct="1">
              <a:lnSpc>
                <a:spcPct val="100000"/>
              </a:lnSpc>
              <a:spcBef>
                <a:spcPts val="1000"/>
              </a:spcBef>
              <a:buFont typeface="Arial" panose="020B0604020202020204" pitchFamily="34" charset="0"/>
              <a:buNone/>
              <a:defRPr sz="1600" kern="1200">
                <a:solidFill>
                  <a:schemeClr val="bg1"/>
                </a:solidFill>
                <a:latin typeface="+mn-lt"/>
                <a:ea typeface="+mn-ea"/>
                <a:cs typeface="+mn-cs"/>
              </a:defRPr>
            </a:lvl1pPr>
            <a:lvl2pPr marL="266700" indent="0" algn="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agomes3@adaptation-fund.org</a:t>
            </a:r>
          </a:p>
        </p:txBody>
      </p:sp>
      <p:pic>
        <p:nvPicPr>
          <p:cNvPr id="16" name="Graphic 15" descr="Email icon">
            <a:extLst>
              <a:ext uri="{FF2B5EF4-FFF2-40B4-BE49-F238E27FC236}">
                <a16:creationId xmlns:a16="http://schemas.microsoft.com/office/drawing/2014/main" id="{9C3C14C0-0862-6D4A-BEBC-D9E8696B0CC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986569" y="4619881"/>
            <a:ext cx="164463" cy="164463"/>
          </a:xfrm>
          <a:prstGeom prst="rect">
            <a:avLst/>
          </a:prstGeom>
        </p:spPr>
      </p:pic>
      <p:sp>
        <p:nvSpPr>
          <p:cNvPr id="17" name="Text Placeholder 9">
            <a:extLst>
              <a:ext uri="{FF2B5EF4-FFF2-40B4-BE49-F238E27FC236}">
                <a16:creationId xmlns:a16="http://schemas.microsoft.com/office/drawing/2014/main" id="{2C007A5C-E014-254C-A0C5-41E7AFBE650E}"/>
              </a:ext>
            </a:extLst>
          </p:cNvPr>
          <p:cNvSpPr txBox="1">
            <a:spLocks/>
          </p:cNvSpPr>
          <p:nvPr/>
        </p:nvSpPr>
        <p:spPr>
          <a:xfrm>
            <a:off x="2231134" y="4846066"/>
            <a:ext cx="4508500" cy="277342"/>
          </a:xfrm>
          <a:prstGeom prst="rect">
            <a:avLst/>
          </a:prstGeom>
        </p:spPr>
        <p:txBody>
          <a:bodyPr vert="horz" lIns="0" tIns="0" rIns="0" bIns="0" rtlCol="0" anchor="ctr">
            <a:noAutofit/>
          </a:bodyPr>
          <a:lstStyle>
            <a:lvl1pPr marL="0" indent="0" algn="r" defTabSz="914400" rtl="0" eaLnBrk="1" latinLnBrk="0" hangingPunct="1">
              <a:lnSpc>
                <a:spcPct val="100000"/>
              </a:lnSpc>
              <a:spcBef>
                <a:spcPts val="1000"/>
              </a:spcBef>
              <a:buFont typeface="Arial" panose="020B0604020202020204" pitchFamily="34" charset="0"/>
              <a:buNone/>
              <a:defRPr sz="1600" kern="1200">
                <a:solidFill>
                  <a:schemeClr val="bg1"/>
                </a:solidFill>
                <a:latin typeface="+mn-lt"/>
                <a:ea typeface="+mn-ea"/>
                <a:cs typeface="+mn-cs"/>
              </a:defRPr>
            </a:lvl1pPr>
            <a:lvl2pPr marL="266700" indent="0" algn="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Claudia </a:t>
            </a:r>
            <a:r>
              <a:rPr lang="en-US" dirty="0" err="1"/>
              <a:t>Lasprilla</a:t>
            </a:r>
            <a:r>
              <a:rPr lang="en-US" dirty="0"/>
              <a:t> Pina</a:t>
            </a:r>
          </a:p>
        </p:txBody>
      </p:sp>
      <p:sp>
        <p:nvSpPr>
          <p:cNvPr id="19" name="Text Placeholder 9">
            <a:extLst>
              <a:ext uri="{FF2B5EF4-FFF2-40B4-BE49-F238E27FC236}">
                <a16:creationId xmlns:a16="http://schemas.microsoft.com/office/drawing/2014/main" id="{1A218B6C-E317-5A48-B412-191006981962}"/>
              </a:ext>
            </a:extLst>
          </p:cNvPr>
          <p:cNvSpPr txBox="1">
            <a:spLocks/>
          </p:cNvSpPr>
          <p:nvPr/>
        </p:nvSpPr>
        <p:spPr>
          <a:xfrm>
            <a:off x="2259496" y="4239859"/>
            <a:ext cx="4508500" cy="277342"/>
          </a:xfrm>
          <a:prstGeom prst="rect">
            <a:avLst/>
          </a:prstGeom>
        </p:spPr>
        <p:txBody>
          <a:bodyPr vert="horz" lIns="0" tIns="0" rIns="0" bIns="0" rtlCol="0" anchor="ctr">
            <a:noAutofit/>
          </a:bodyPr>
          <a:lstStyle>
            <a:lvl1pPr marL="0" indent="0" algn="r" defTabSz="914400" rtl="0" eaLnBrk="1" latinLnBrk="0" hangingPunct="1">
              <a:lnSpc>
                <a:spcPct val="100000"/>
              </a:lnSpc>
              <a:spcBef>
                <a:spcPts val="1000"/>
              </a:spcBef>
              <a:buFont typeface="Arial" panose="020B0604020202020204" pitchFamily="34" charset="0"/>
              <a:buNone/>
              <a:defRPr sz="1600" kern="1200">
                <a:solidFill>
                  <a:schemeClr val="bg1"/>
                </a:solidFill>
                <a:latin typeface="+mn-lt"/>
                <a:ea typeface="+mn-ea"/>
                <a:cs typeface="+mn-cs"/>
              </a:defRPr>
            </a:lvl1pPr>
            <a:lvl2pPr marL="266700" indent="0" algn="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Alyssa Gomes</a:t>
            </a:r>
          </a:p>
        </p:txBody>
      </p:sp>
      <p:pic>
        <p:nvPicPr>
          <p:cNvPr id="21" name="Graphic 20" descr="Person icon">
            <a:extLst>
              <a:ext uri="{FF2B5EF4-FFF2-40B4-BE49-F238E27FC236}">
                <a16:creationId xmlns:a16="http://schemas.microsoft.com/office/drawing/2014/main" id="{53E159E0-23C9-BD42-A9D7-71743D9600E5}"/>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967572" y="3708993"/>
            <a:ext cx="164463" cy="164463"/>
          </a:xfrm>
          <a:prstGeom prst="rect">
            <a:avLst/>
          </a:prstGeom>
        </p:spPr>
      </p:pic>
      <p:sp>
        <p:nvSpPr>
          <p:cNvPr id="22" name="Text Placeholder 9">
            <a:extLst>
              <a:ext uri="{FF2B5EF4-FFF2-40B4-BE49-F238E27FC236}">
                <a16:creationId xmlns:a16="http://schemas.microsoft.com/office/drawing/2014/main" id="{B360CE9C-F893-2C42-92E9-831ED7AFDFD7}"/>
              </a:ext>
            </a:extLst>
          </p:cNvPr>
          <p:cNvSpPr txBox="1">
            <a:spLocks/>
          </p:cNvSpPr>
          <p:nvPr/>
        </p:nvSpPr>
        <p:spPr>
          <a:xfrm>
            <a:off x="2231134" y="3950483"/>
            <a:ext cx="4508500" cy="277342"/>
          </a:xfrm>
          <a:prstGeom prst="rect">
            <a:avLst/>
          </a:prstGeom>
        </p:spPr>
        <p:txBody>
          <a:bodyPr vert="horz" lIns="0" tIns="0" rIns="0" bIns="0" rtlCol="0" anchor="ctr">
            <a:noAutofit/>
          </a:bodyPr>
          <a:lstStyle>
            <a:lvl1pPr marL="0" indent="0" algn="r" defTabSz="914400" rtl="0" eaLnBrk="1" latinLnBrk="0" hangingPunct="1">
              <a:lnSpc>
                <a:spcPct val="100000"/>
              </a:lnSpc>
              <a:spcBef>
                <a:spcPts val="1000"/>
              </a:spcBef>
              <a:buFont typeface="Arial" panose="020B0604020202020204" pitchFamily="34" charset="0"/>
              <a:buNone/>
              <a:defRPr sz="1600" kern="1200">
                <a:solidFill>
                  <a:schemeClr val="bg1"/>
                </a:solidFill>
                <a:latin typeface="+mn-lt"/>
                <a:ea typeface="+mn-ea"/>
                <a:cs typeface="+mn-cs"/>
              </a:defRPr>
            </a:lvl1pPr>
            <a:lvl2pPr marL="266700" indent="0" algn="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err="1"/>
              <a:t>sdobardzic@adaptation-fund.org</a:t>
            </a:r>
            <a:endParaRPr lang="en-US" dirty="0"/>
          </a:p>
        </p:txBody>
      </p:sp>
      <p:pic>
        <p:nvPicPr>
          <p:cNvPr id="23" name="Graphic 22" descr="Email icon">
            <a:extLst>
              <a:ext uri="{FF2B5EF4-FFF2-40B4-BE49-F238E27FC236}">
                <a16:creationId xmlns:a16="http://schemas.microsoft.com/office/drawing/2014/main" id="{35BA669C-1CDF-5E4D-884C-299D5ED8A81F}"/>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973197" y="4021643"/>
            <a:ext cx="164463" cy="164463"/>
          </a:xfrm>
          <a:prstGeom prst="rect">
            <a:avLst/>
          </a:prstGeom>
        </p:spPr>
      </p:pic>
      <p:sp>
        <p:nvSpPr>
          <p:cNvPr id="24" name="Text Placeholder 9">
            <a:extLst>
              <a:ext uri="{FF2B5EF4-FFF2-40B4-BE49-F238E27FC236}">
                <a16:creationId xmlns:a16="http://schemas.microsoft.com/office/drawing/2014/main" id="{F759A146-71BA-2C48-88BB-6BB76543014A}"/>
              </a:ext>
            </a:extLst>
          </p:cNvPr>
          <p:cNvSpPr txBox="1">
            <a:spLocks/>
          </p:cNvSpPr>
          <p:nvPr/>
        </p:nvSpPr>
        <p:spPr>
          <a:xfrm>
            <a:off x="2231134" y="3641621"/>
            <a:ext cx="4508500" cy="277342"/>
          </a:xfrm>
          <a:prstGeom prst="rect">
            <a:avLst/>
          </a:prstGeom>
        </p:spPr>
        <p:txBody>
          <a:bodyPr vert="horz" lIns="0" tIns="0" rIns="0" bIns="0" rtlCol="0" anchor="ctr">
            <a:noAutofit/>
          </a:bodyPr>
          <a:lstStyle>
            <a:lvl1pPr marL="0" indent="0" algn="r" defTabSz="914400" rtl="0" eaLnBrk="1" latinLnBrk="0" hangingPunct="1">
              <a:lnSpc>
                <a:spcPct val="100000"/>
              </a:lnSpc>
              <a:spcBef>
                <a:spcPts val="1000"/>
              </a:spcBef>
              <a:buFont typeface="Arial" panose="020B0604020202020204" pitchFamily="34" charset="0"/>
              <a:buNone/>
              <a:defRPr sz="1600" kern="1200">
                <a:solidFill>
                  <a:schemeClr val="bg1"/>
                </a:solidFill>
                <a:latin typeface="+mn-lt"/>
                <a:ea typeface="+mn-ea"/>
                <a:cs typeface="+mn-cs"/>
              </a:defRPr>
            </a:lvl1pPr>
            <a:lvl2pPr marL="266700" indent="0" algn="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r"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err="1"/>
              <a:t>Saliha</a:t>
            </a:r>
            <a:r>
              <a:rPr lang="en-US" dirty="0"/>
              <a:t> </a:t>
            </a:r>
            <a:r>
              <a:rPr lang="en-US" dirty="0" err="1"/>
              <a:t>Dobardzic</a:t>
            </a:r>
            <a:endParaRPr lang="en-US" dirty="0"/>
          </a:p>
        </p:txBody>
      </p:sp>
    </p:spTree>
    <p:extLst>
      <p:ext uri="{BB962C8B-B14F-4D97-AF65-F5344CB8AC3E}">
        <p14:creationId xmlns:p14="http://schemas.microsoft.com/office/powerpoint/2010/main" val="2201429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56BE522-961D-4737-9715-127DB8A86EB2}"/>
              </a:ext>
            </a:extLst>
          </p:cNvPr>
          <p:cNvSpPr>
            <a:spLocks noGrp="1"/>
          </p:cNvSpPr>
          <p:nvPr>
            <p:ph type="subTitle" idx="1"/>
          </p:nvPr>
        </p:nvSpPr>
        <p:spPr>
          <a:xfrm>
            <a:off x="55014" y="1417704"/>
            <a:ext cx="5209894" cy="1346578"/>
          </a:xfrm>
        </p:spPr>
        <p:txBody>
          <a:bodyPr/>
          <a:lstStyle/>
          <a:p>
            <a:pPr algn="l"/>
            <a:r>
              <a:rPr lang="en-US" sz="2500" dirty="0"/>
              <a:t>The Adaptation Fund’s Medium-Term Strategy established the Innovation Facility</a:t>
            </a:r>
          </a:p>
        </p:txBody>
      </p:sp>
      <p:sp>
        <p:nvSpPr>
          <p:cNvPr id="6" name="Content Placeholder 5">
            <a:extLst>
              <a:ext uri="{FF2B5EF4-FFF2-40B4-BE49-F238E27FC236}">
                <a16:creationId xmlns:a16="http://schemas.microsoft.com/office/drawing/2014/main" id="{2645A1B7-8B88-4D90-983D-BAA2E9AAFFD3}"/>
              </a:ext>
            </a:extLst>
          </p:cNvPr>
          <p:cNvSpPr>
            <a:spLocks noGrp="1"/>
          </p:cNvSpPr>
          <p:nvPr>
            <p:ph idx="15"/>
          </p:nvPr>
        </p:nvSpPr>
        <p:spPr>
          <a:xfrm>
            <a:off x="215114" y="2911224"/>
            <a:ext cx="5209894" cy="3875649"/>
          </a:xfrm>
        </p:spPr>
        <p:txBody>
          <a:bodyPr/>
          <a:lstStyle/>
          <a:p>
            <a:pPr marL="0" indent="0">
              <a:buNone/>
            </a:pPr>
            <a:endParaRPr lang="en-US" sz="2800" b="1" dirty="0"/>
          </a:p>
          <a:p>
            <a:pPr marL="0" indent="0">
              <a:buNone/>
            </a:pPr>
            <a:r>
              <a:rPr lang="en-US" sz="2600" dirty="0"/>
              <a:t>An </a:t>
            </a:r>
            <a:r>
              <a:rPr lang="en-US" sz="2600" b="1" dirty="0">
                <a:solidFill>
                  <a:schemeClr val="tx2"/>
                </a:solidFill>
              </a:rPr>
              <a:t>Innovation Facility </a:t>
            </a:r>
            <a:r>
              <a:rPr lang="en-US" sz="2600" dirty="0"/>
              <a:t>dedicated to:</a:t>
            </a:r>
          </a:p>
          <a:p>
            <a:pPr marL="457200" indent="-457200">
              <a:buFont typeface="+mj-lt"/>
              <a:buAutoNum type="alphaLcParenR"/>
            </a:pPr>
            <a:r>
              <a:rPr lang="en-US" sz="2600" dirty="0"/>
              <a:t>Roll out successful innovations; </a:t>
            </a:r>
          </a:p>
          <a:p>
            <a:pPr marL="457200" indent="-457200">
              <a:buFont typeface="+mj-lt"/>
              <a:buAutoNum type="alphaLcParenR"/>
            </a:pPr>
            <a:r>
              <a:rPr lang="en-US" sz="2600" dirty="0"/>
              <a:t>Scale up viable innovations; </a:t>
            </a:r>
          </a:p>
          <a:p>
            <a:pPr marL="457200" indent="-457200">
              <a:buFont typeface="+mj-lt"/>
              <a:buAutoNum type="alphaLcParenR"/>
            </a:pPr>
            <a:r>
              <a:rPr lang="en-US" sz="2600" dirty="0"/>
              <a:t>Encourage and accelerate innovations; and</a:t>
            </a:r>
          </a:p>
          <a:p>
            <a:pPr marL="457200" indent="-457200">
              <a:buFont typeface="+mj-lt"/>
              <a:buAutoNum type="alphaLcParenR"/>
            </a:pPr>
            <a:r>
              <a:rPr lang="en-US" sz="2600" dirty="0"/>
              <a:t>Generate evidence of effective and efficient innovation in adaptation.</a:t>
            </a:r>
          </a:p>
          <a:p>
            <a:pPr marL="0" indent="0">
              <a:buNone/>
            </a:pPr>
            <a:endParaRPr lang="en-US" dirty="0"/>
          </a:p>
        </p:txBody>
      </p:sp>
      <p:grpSp>
        <p:nvGrpSpPr>
          <p:cNvPr id="46" name="Group 45">
            <a:extLst>
              <a:ext uri="{FF2B5EF4-FFF2-40B4-BE49-F238E27FC236}">
                <a16:creationId xmlns:a16="http://schemas.microsoft.com/office/drawing/2014/main" id="{62DF6AE8-6133-4C1E-91DD-755705ACF0F1}"/>
              </a:ext>
              <a:ext uri="{C183D7F6-B498-43B3-948B-1728B52AA6E4}">
                <adec:decorative xmlns:adec="http://schemas.microsoft.com/office/drawing/2017/decorative" val="1"/>
              </a:ext>
            </a:extLst>
          </p:cNvPr>
          <p:cNvGrpSpPr/>
          <p:nvPr/>
        </p:nvGrpSpPr>
        <p:grpSpPr>
          <a:xfrm>
            <a:off x="9862160" y="831132"/>
            <a:ext cx="1850209" cy="1915995"/>
            <a:chOff x="9862160" y="831132"/>
            <a:chExt cx="1850209" cy="1915995"/>
          </a:xfrm>
        </p:grpSpPr>
        <p:sp>
          <p:nvSpPr>
            <p:cNvPr id="16" name="Freeform: Shape 15" title="triangles">
              <a:extLst>
                <a:ext uri="{FF2B5EF4-FFF2-40B4-BE49-F238E27FC236}">
                  <a16:creationId xmlns:a16="http://schemas.microsoft.com/office/drawing/2014/main" id="{156942E6-31A5-42F5-A00C-A90D409A08BC}"/>
                </a:ext>
              </a:extLst>
            </p:cNvPr>
            <p:cNvSpPr/>
            <p:nvPr/>
          </p:nvSpPr>
          <p:spPr>
            <a:xfrm rot="19260823">
              <a:off x="9984083" y="1150976"/>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title="triangles">
              <a:extLst>
                <a:ext uri="{FF2B5EF4-FFF2-40B4-BE49-F238E27FC236}">
                  <a16:creationId xmlns:a16="http://schemas.microsoft.com/office/drawing/2014/main" id="{055D27E0-4C92-4640-A2B8-86540741DCE6}"/>
                </a:ext>
              </a:extLst>
            </p:cNvPr>
            <p:cNvSpPr/>
            <p:nvPr/>
          </p:nvSpPr>
          <p:spPr>
            <a:xfrm rot="20377627">
              <a:off x="10445799" y="1461330"/>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title="triangles">
              <a:extLst>
                <a:ext uri="{FF2B5EF4-FFF2-40B4-BE49-F238E27FC236}">
                  <a16:creationId xmlns:a16="http://schemas.microsoft.com/office/drawing/2014/main" id="{E760DC62-191E-4D60-AAAC-37DDF411BF9D}"/>
                </a:ext>
              </a:extLst>
            </p:cNvPr>
            <p:cNvSpPr/>
            <p:nvPr/>
          </p:nvSpPr>
          <p:spPr>
            <a:xfrm rot="19260823">
              <a:off x="10485025" y="1232684"/>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title="triangles">
              <a:extLst>
                <a:ext uri="{FF2B5EF4-FFF2-40B4-BE49-F238E27FC236}">
                  <a16:creationId xmlns:a16="http://schemas.microsoft.com/office/drawing/2014/main" id="{B21F5D55-03CC-4A29-B8D0-2B1C7DE7C79D}"/>
                </a:ext>
              </a:extLst>
            </p:cNvPr>
            <p:cNvSpPr/>
            <p:nvPr/>
          </p:nvSpPr>
          <p:spPr>
            <a:xfrm rot="19810388">
              <a:off x="10832584" y="1393714"/>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title="triangles">
              <a:extLst>
                <a:ext uri="{FF2B5EF4-FFF2-40B4-BE49-F238E27FC236}">
                  <a16:creationId xmlns:a16="http://schemas.microsoft.com/office/drawing/2014/main" id="{6A692EA0-8FB5-4D6A-B1B1-20463392DEDE}"/>
                </a:ext>
              </a:extLst>
            </p:cNvPr>
            <p:cNvSpPr/>
            <p:nvPr/>
          </p:nvSpPr>
          <p:spPr>
            <a:xfrm rot="18277851">
              <a:off x="10920185" y="994164"/>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title="triangles">
              <a:extLst>
                <a:ext uri="{FF2B5EF4-FFF2-40B4-BE49-F238E27FC236}">
                  <a16:creationId xmlns:a16="http://schemas.microsoft.com/office/drawing/2014/main" id="{46FB2BA9-5E08-4A8F-BC47-8EFA61E4E6CE}"/>
                </a:ext>
              </a:extLst>
            </p:cNvPr>
            <p:cNvSpPr/>
            <p:nvPr/>
          </p:nvSpPr>
          <p:spPr>
            <a:xfrm rot="20761418">
              <a:off x="11313110" y="1642801"/>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title="triangles">
              <a:extLst>
                <a:ext uri="{FF2B5EF4-FFF2-40B4-BE49-F238E27FC236}">
                  <a16:creationId xmlns:a16="http://schemas.microsoft.com/office/drawing/2014/main" id="{5B0A2587-D640-4AEE-9456-860CD02427C8}"/>
                </a:ext>
              </a:extLst>
            </p:cNvPr>
            <p:cNvSpPr/>
            <p:nvPr/>
          </p:nvSpPr>
          <p:spPr>
            <a:xfrm rot="17315293">
              <a:off x="11523906" y="859664"/>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title="triangles">
              <a:extLst>
                <a:ext uri="{FF2B5EF4-FFF2-40B4-BE49-F238E27FC236}">
                  <a16:creationId xmlns:a16="http://schemas.microsoft.com/office/drawing/2014/main" id="{373F2649-8DA3-441F-9BDD-77A942FA3DBE}"/>
                </a:ext>
              </a:extLst>
            </p:cNvPr>
            <p:cNvSpPr/>
            <p:nvPr/>
          </p:nvSpPr>
          <p:spPr>
            <a:xfrm rot="20082236">
              <a:off x="11215766" y="1243239"/>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title="triangles">
              <a:extLst>
                <a:ext uri="{FF2B5EF4-FFF2-40B4-BE49-F238E27FC236}">
                  <a16:creationId xmlns:a16="http://schemas.microsoft.com/office/drawing/2014/main" id="{95933F98-3B9B-4270-9281-570AD41C3F19}"/>
                </a:ext>
              </a:extLst>
            </p:cNvPr>
            <p:cNvSpPr/>
            <p:nvPr/>
          </p:nvSpPr>
          <p:spPr>
            <a:xfrm rot="19879732">
              <a:off x="11436537" y="1436545"/>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title="triangles">
              <a:extLst>
                <a:ext uri="{FF2B5EF4-FFF2-40B4-BE49-F238E27FC236}">
                  <a16:creationId xmlns:a16="http://schemas.microsoft.com/office/drawing/2014/main" id="{3DAB5C84-F2AD-47FD-ABEC-6D6626D2B7FF}"/>
                </a:ext>
              </a:extLst>
            </p:cNvPr>
            <p:cNvSpPr/>
            <p:nvPr/>
          </p:nvSpPr>
          <p:spPr>
            <a:xfrm rot="328041">
              <a:off x="9862160" y="1513660"/>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25" title="triangles">
              <a:extLst>
                <a:ext uri="{FF2B5EF4-FFF2-40B4-BE49-F238E27FC236}">
                  <a16:creationId xmlns:a16="http://schemas.microsoft.com/office/drawing/2014/main" id="{A4E2ACF8-4066-4DB9-B5D5-E8AA3B152710}"/>
                </a:ext>
              </a:extLst>
            </p:cNvPr>
            <p:cNvSpPr/>
            <p:nvPr/>
          </p:nvSpPr>
          <p:spPr>
            <a:xfrm>
              <a:off x="10639428" y="181466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title="triangles">
              <a:extLst>
                <a:ext uri="{FF2B5EF4-FFF2-40B4-BE49-F238E27FC236}">
                  <a16:creationId xmlns:a16="http://schemas.microsoft.com/office/drawing/2014/main" id="{74FCCA2A-37FF-4031-AF2F-A894DBE6EE0E}"/>
                </a:ext>
              </a:extLst>
            </p:cNvPr>
            <p:cNvSpPr/>
            <p:nvPr/>
          </p:nvSpPr>
          <p:spPr>
            <a:xfrm rot="20761418">
              <a:off x="11280262" y="2096947"/>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title="triangles">
              <a:extLst>
                <a:ext uri="{FF2B5EF4-FFF2-40B4-BE49-F238E27FC236}">
                  <a16:creationId xmlns:a16="http://schemas.microsoft.com/office/drawing/2014/main" id="{5C7D7734-820D-40CE-BBBA-6E6D9452D308}"/>
                </a:ext>
              </a:extLst>
            </p:cNvPr>
            <p:cNvSpPr/>
            <p:nvPr/>
          </p:nvSpPr>
          <p:spPr>
            <a:xfrm rot="1160487">
              <a:off x="10059320" y="2226127"/>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title="triangles">
              <a:extLst>
                <a:ext uri="{FF2B5EF4-FFF2-40B4-BE49-F238E27FC236}">
                  <a16:creationId xmlns:a16="http://schemas.microsoft.com/office/drawing/2014/main" id="{5BCE508A-E107-4075-9976-73D3ED8272C2}"/>
                </a:ext>
              </a:extLst>
            </p:cNvPr>
            <p:cNvSpPr/>
            <p:nvPr/>
          </p:nvSpPr>
          <p:spPr>
            <a:xfrm rot="803026">
              <a:off x="11353765" y="2627540"/>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lide Number Placeholder 3">
            <a:extLst>
              <a:ext uri="{FF2B5EF4-FFF2-40B4-BE49-F238E27FC236}">
                <a16:creationId xmlns:a16="http://schemas.microsoft.com/office/drawing/2014/main" id="{1DAF16E1-87DB-4920-A90B-23E1C72DDC7F}"/>
              </a:ext>
            </a:extLst>
          </p:cNvPr>
          <p:cNvSpPr>
            <a:spLocks noGrp="1"/>
          </p:cNvSpPr>
          <p:nvPr>
            <p:ph type="sldNum" sz="quarter" idx="14"/>
          </p:nvPr>
        </p:nvSpPr>
        <p:spPr/>
        <p:txBody>
          <a:bodyPr/>
          <a:lstStyle/>
          <a:p>
            <a:fld id="{19B51A1E-902D-48AF-9020-955120F399B6}" type="slidenum">
              <a:rPr lang="en-US" smtClean="0"/>
              <a:pPr/>
              <a:t>3</a:t>
            </a:fld>
            <a:endParaRPr lang="en-US" dirty="0"/>
          </a:p>
        </p:txBody>
      </p:sp>
      <p:sp>
        <p:nvSpPr>
          <p:cNvPr id="2" name="Title 1">
            <a:extLst>
              <a:ext uri="{FF2B5EF4-FFF2-40B4-BE49-F238E27FC236}">
                <a16:creationId xmlns:a16="http://schemas.microsoft.com/office/drawing/2014/main" id="{9CB1D87D-E475-451A-B36C-E4A4F63609C1}"/>
              </a:ext>
            </a:extLst>
          </p:cNvPr>
          <p:cNvSpPr>
            <a:spLocks noGrp="1"/>
          </p:cNvSpPr>
          <p:nvPr>
            <p:ph type="ctrTitle"/>
          </p:nvPr>
        </p:nvSpPr>
        <p:spPr>
          <a:xfrm>
            <a:off x="55013" y="71127"/>
            <a:ext cx="5209895" cy="1346578"/>
          </a:xfrm>
        </p:spPr>
        <p:txBody>
          <a:bodyPr/>
          <a:lstStyle/>
          <a:p>
            <a:pPr algn="l"/>
            <a:r>
              <a:rPr lang="en-US" sz="3000" dirty="0"/>
              <a:t>Innovation as a Strategic Focus for Adaptation </a:t>
            </a:r>
          </a:p>
        </p:txBody>
      </p:sp>
      <p:pic>
        <p:nvPicPr>
          <p:cNvPr id="7" name="Picture 6">
            <a:extLst>
              <a:ext uri="{FF2B5EF4-FFF2-40B4-BE49-F238E27FC236}">
                <a16:creationId xmlns:a16="http://schemas.microsoft.com/office/drawing/2014/main" id="{757CFB37-326D-40C6-A62E-035E54807FDC}"/>
              </a:ext>
            </a:extLst>
          </p:cNvPr>
          <p:cNvPicPr>
            <a:picLocks noChangeAspect="1"/>
          </p:cNvPicPr>
          <p:nvPr/>
        </p:nvPicPr>
        <p:blipFill>
          <a:blip r:embed="rId3"/>
          <a:stretch>
            <a:fillRect/>
          </a:stretch>
        </p:blipFill>
        <p:spPr>
          <a:xfrm>
            <a:off x="5655041" y="381261"/>
            <a:ext cx="6273328" cy="5523455"/>
          </a:xfrm>
          <a:prstGeom prst="rect">
            <a:avLst/>
          </a:prstGeom>
        </p:spPr>
      </p:pic>
    </p:spTree>
    <p:extLst>
      <p:ext uri="{BB962C8B-B14F-4D97-AF65-F5344CB8AC3E}">
        <p14:creationId xmlns:p14="http://schemas.microsoft.com/office/powerpoint/2010/main" val="795754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D1FE9-E938-2442-A32E-2CC2672E86FF}"/>
              </a:ext>
            </a:extLst>
          </p:cNvPr>
          <p:cNvSpPr>
            <a:spLocks noGrp="1"/>
          </p:cNvSpPr>
          <p:nvPr>
            <p:ph type="title"/>
          </p:nvPr>
        </p:nvSpPr>
        <p:spPr/>
        <p:txBody>
          <a:bodyPr/>
          <a:lstStyle/>
          <a:p>
            <a:r>
              <a:rPr lang="en-US" dirty="0"/>
              <a:t>Background- The Adaptation Fund’s Pillars</a:t>
            </a:r>
            <a:endParaRPr lang="en-HN" dirty="0"/>
          </a:p>
        </p:txBody>
      </p:sp>
      <p:sp>
        <p:nvSpPr>
          <p:cNvPr id="4" name="Slide Number Placeholder 3">
            <a:extLst>
              <a:ext uri="{FF2B5EF4-FFF2-40B4-BE49-F238E27FC236}">
                <a16:creationId xmlns:a16="http://schemas.microsoft.com/office/drawing/2014/main" id="{2D79FE25-0B4E-4A47-8E9D-E21E3B62C24A}"/>
              </a:ext>
            </a:extLst>
          </p:cNvPr>
          <p:cNvSpPr>
            <a:spLocks noGrp="1"/>
          </p:cNvSpPr>
          <p:nvPr>
            <p:ph type="sldNum" sz="quarter" idx="11"/>
          </p:nvPr>
        </p:nvSpPr>
        <p:spPr/>
        <p:txBody>
          <a:bodyPr/>
          <a:lstStyle/>
          <a:p>
            <a:fld id="{19B51A1E-902D-48AF-9020-955120F399B6}" type="slidenum">
              <a:rPr lang="en-US" noProof="0" smtClean="0"/>
              <a:pPr/>
              <a:t>4</a:t>
            </a:fld>
            <a:endParaRPr lang="en-US" noProof="0" dirty="0"/>
          </a:p>
        </p:txBody>
      </p:sp>
      <p:sp>
        <p:nvSpPr>
          <p:cNvPr id="6" name="Text Placeholder 5">
            <a:extLst>
              <a:ext uri="{FF2B5EF4-FFF2-40B4-BE49-F238E27FC236}">
                <a16:creationId xmlns:a16="http://schemas.microsoft.com/office/drawing/2014/main" id="{DC1D011E-B216-5643-BA49-D3A72ED5D49F}"/>
              </a:ext>
            </a:extLst>
          </p:cNvPr>
          <p:cNvSpPr>
            <a:spLocks noGrp="1"/>
          </p:cNvSpPr>
          <p:nvPr>
            <p:ph type="body" sz="quarter" idx="13"/>
          </p:nvPr>
        </p:nvSpPr>
        <p:spPr>
          <a:xfrm>
            <a:off x="744236" y="2679093"/>
            <a:ext cx="2963619" cy="2522465"/>
          </a:xfrm>
        </p:spPr>
        <p:txBody>
          <a:bodyPr/>
          <a:lstStyle/>
          <a:p>
            <a:r>
              <a:rPr lang="en-US" dirty="0"/>
              <a:t>Support eligible countries to undertake high quality adaptation projects and </a:t>
            </a:r>
            <a:r>
              <a:rPr lang="en-US" dirty="0" err="1"/>
              <a:t>programmes</a:t>
            </a:r>
            <a:r>
              <a:rPr lang="en-US" dirty="0"/>
              <a:t> consistent with their priority needs, goals and strategies.</a:t>
            </a:r>
            <a:endParaRPr lang="en-HN" dirty="0"/>
          </a:p>
        </p:txBody>
      </p:sp>
      <p:sp>
        <p:nvSpPr>
          <p:cNvPr id="7" name="Text Placeholder 6">
            <a:extLst>
              <a:ext uri="{FF2B5EF4-FFF2-40B4-BE49-F238E27FC236}">
                <a16:creationId xmlns:a16="http://schemas.microsoft.com/office/drawing/2014/main" id="{EB5AC640-042A-5D4A-BB3E-129CF1CDD1F9}"/>
              </a:ext>
            </a:extLst>
          </p:cNvPr>
          <p:cNvSpPr>
            <a:spLocks noGrp="1"/>
          </p:cNvSpPr>
          <p:nvPr>
            <p:ph type="body" sz="quarter" idx="26"/>
          </p:nvPr>
        </p:nvSpPr>
        <p:spPr>
          <a:xfrm>
            <a:off x="431313" y="932494"/>
            <a:ext cx="11339513" cy="276561"/>
          </a:xfrm>
        </p:spPr>
        <p:txBody>
          <a:bodyPr/>
          <a:lstStyle/>
          <a:p>
            <a:r>
              <a:rPr lang="en-HN" dirty="0"/>
              <a:t>Based on the Medium Term Strategy 2018-2022</a:t>
            </a:r>
          </a:p>
        </p:txBody>
      </p:sp>
      <p:sp>
        <p:nvSpPr>
          <p:cNvPr id="8" name="Text Placeholder 7">
            <a:extLst>
              <a:ext uri="{FF2B5EF4-FFF2-40B4-BE49-F238E27FC236}">
                <a16:creationId xmlns:a16="http://schemas.microsoft.com/office/drawing/2014/main" id="{2EAB6D57-E8B2-6A4D-BFB2-F26F44D4DDE0}"/>
              </a:ext>
            </a:extLst>
          </p:cNvPr>
          <p:cNvSpPr>
            <a:spLocks noGrp="1"/>
          </p:cNvSpPr>
          <p:nvPr>
            <p:ph type="body" sz="quarter" idx="27"/>
          </p:nvPr>
        </p:nvSpPr>
        <p:spPr>
          <a:solidFill>
            <a:schemeClr val="accent1">
              <a:lumMod val="40000"/>
              <a:lumOff val="60000"/>
            </a:schemeClr>
          </a:solidFill>
          <a:ln>
            <a:solidFill>
              <a:srgbClr val="B3D354"/>
            </a:solidFill>
          </a:ln>
        </p:spPr>
        <p:txBody>
          <a:bodyPr/>
          <a:lstStyle/>
          <a:p>
            <a:r>
              <a:rPr lang="en-HN" dirty="0"/>
              <a:t>ACTION</a:t>
            </a:r>
          </a:p>
        </p:txBody>
      </p:sp>
      <p:sp>
        <p:nvSpPr>
          <p:cNvPr id="9" name="Text Placeholder 8">
            <a:extLst>
              <a:ext uri="{FF2B5EF4-FFF2-40B4-BE49-F238E27FC236}">
                <a16:creationId xmlns:a16="http://schemas.microsoft.com/office/drawing/2014/main" id="{CC1C3E97-8A08-F941-A0FD-6A2D90A08E6A}"/>
              </a:ext>
            </a:extLst>
          </p:cNvPr>
          <p:cNvSpPr>
            <a:spLocks noGrp="1"/>
          </p:cNvSpPr>
          <p:nvPr>
            <p:ph type="body" sz="quarter" idx="28"/>
          </p:nvPr>
        </p:nvSpPr>
        <p:spPr>
          <a:solidFill>
            <a:schemeClr val="accent1">
              <a:lumMod val="40000"/>
              <a:lumOff val="60000"/>
            </a:schemeClr>
          </a:solidFill>
          <a:ln>
            <a:solidFill>
              <a:srgbClr val="B3D354"/>
            </a:solidFill>
          </a:ln>
        </p:spPr>
        <p:txBody>
          <a:bodyPr/>
          <a:lstStyle/>
          <a:p>
            <a:r>
              <a:rPr lang="en-HN" dirty="0"/>
              <a:t>INNOVATION</a:t>
            </a:r>
          </a:p>
        </p:txBody>
      </p:sp>
      <p:sp>
        <p:nvSpPr>
          <p:cNvPr id="10" name="Text Placeholder 9">
            <a:extLst>
              <a:ext uri="{FF2B5EF4-FFF2-40B4-BE49-F238E27FC236}">
                <a16:creationId xmlns:a16="http://schemas.microsoft.com/office/drawing/2014/main" id="{AFDC8036-FC4E-FE47-8B67-0C7F06A40D9E}"/>
              </a:ext>
            </a:extLst>
          </p:cNvPr>
          <p:cNvSpPr>
            <a:spLocks noGrp="1"/>
          </p:cNvSpPr>
          <p:nvPr>
            <p:ph type="body" sz="quarter" idx="29"/>
          </p:nvPr>
        </p:nvSpPr>
        <p:spPr>
          <a:solidFill>
            <a:schemeClr val="accent1">
              <a:lumMod val="40000"/>
              <a:lumOff val="60000"/>
            </a:schemeClr>
          </a:solidFill>
          <a:ln>
            <a:solidFill>
              <a:srgbClr val="B3D354"/>
            </a:solidFill>
          </a:ln>
        </p:spPr>
        <p:txBody>
          <a:bodyPr/>
          <a:lstStyle/>
          <a:p>
            <a:r>
              <a:rPr lang="en-HN" dirty="0"/>
              <a:t>LEARNING AND SHARING</a:t>
            </a:r>
          </a:p>
        </p:txBody>
      </p:sp>
      <p:sp>
        <p:nvSpPr>
          <p:cNvPr id="11" name="Text Placeholder 5">
            <a:extLst>
              <a:ext uri="{FF2B5EF4-FFF2-40B4-BE49-F238E27FC236}">
                <a16:creationId xmlns:a16="http://schemas.microsoft.com/office/drawing/2014/main" id="{390BE2B7-BDCF-CA42-8CB8-2DA4704250E1}"/>
              </a:ext>
            </a:extLst>
          </p:cNvPr>
          <p:cNvSpPr txBox="1">
            <a:spLocks/>
          </p:cNvSpPr>
          <p:nvPr/>
        </p:nvSpPr>
        <p:spPr>
          <a:xfrm>
            <a:off x="4608336" y="2688494"/>
            <a:ext cx="2963619" cy="2522466"/>
          </a:xfrm>
          <a:prstGeom prst="rect">
            <a:avLst/>
          </a:prstGeom>
          <a:solidFill>
            <a:schemeClr val="bg1">
              <a:lumMod val="95000"/>
            </a:schemeClr>
          </a:solidFill>
        </p:spPr>
        <p:txBody>
          <a:bodyPr vert="horz" lIns="180000" tIns="180000" rIns="18000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Support the development and diffusion of innovative adaptation practices, tools, and technologies for effective, long-term adaptation to climate change accelerated, encouraged and enabled.</a:t>
            </a:r>
            <a:endParaRPr lang="en-HN" dirty="0"/>
          </a:p>
        </p:txBody>
      </p:sp>
      <p:sp>
        <p:nvSpPr>
          <p:cNvPr id="12" name="Text Placeholder 5">
            <a:extLst>
              <a:ext uri="{FF2B5EF4-FFF2-40B4-BE49-F238E27FC236}">
                <a16:creationId xmlns:a16="http://schemas.microsoft.com/office/drawing/2014/main" id="{4A5A8AF7-6914-764E-8309-FBC55CAAAD79}"/>
              </a:ext>
            </a:extLst>
          </p:cNvPr>
          <p:cNvSpPr txBox="1">
            <a:spLocks/>
          </p:cNvSpPr>
          <p:nvPr/>
        </p:nvSpPr>
        <p:spPr>
          <a:xfrm>
            <a:off x="8532750" y="2688494"/>
            <a:ext cx="2963619" cy="2513064"/>
          </a:xfrm>
          <a:prstGeom prst="rect">
            <a:avLst/>
          </a:prstGeom>
          <a:solidFill>
            <a:schemeClr val="bg1">
              <a:lumMod val="95000"/>
            </a:schemeClr>
          </a:solidFill>
        </p:spPr>
        <p:txBody>
          <a:bodyPr vert="horz" lIns="180000" tIns="180000" rIns="18000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Practical knowledge about effective adaptation activities and financing modalities generated and communicated to actors around the world.</a:t>
            </a:r>
            <a:endParaRPr lang="en-HN" dirty="0"/>
          </a:p>
        </p:txBody>
      </p:sp>
      <p:sp>
        <p:nvSpPr>
          <p:cNvPr id="13" name="Rounded Rectangle 12">
            <a:extLst>
              <a:ext uri="{FF2B5EF4-FFF2-40B4-BE49-F238E27FC236}">
                <a16:creationId xmlns:a16="http://schemas.microsoft.com/office/drawing/2014/main" id="{3B07E483-0839-8643-8C5B-FFB481559F31}"/>
              </a:ext>
            </a:extLst>
          </p:cNvPr>
          <p:cNvSpPr/>
          <p:nvPr/>
        </p:nvSpPr>
        <p:spPr>
          <a:xfrm>
            <a:off x="240969" y="1440265"/>
            <a:ext cx="11749185" cy="4095561"/>
          </a:xfrm>
          <a:prstGeom prst="roundRect">
            <a:avLst/>
          </a:prstGeom>
          <a:noFill/>
          <a:ln w="76200">
            <a:solidFill>
              <a:srgbClr val="B4D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084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p:txBody>
          <a:bodyPr/>
          <a:lstStyle/>
          <a:p>
            <a:r>
              <a:rPr lang="en-US" dirty="0"/>
              <a:t>Background – Innovation Pillar</a:t>
            </a:r>
          </a:p>
        </p:txBody>
      </p:sp>
      <p:pic>
        <p:nvPicPr>
          <p:cNvPr id="67" name="Picture Placeholder 66" descr="Cloud">
            <a:extLst>
              <a:ext uri="{FF2B5EF4-FFF2-40B4-BE49-F238E27FC236}">
                <a16:creationId xmlns:a16="http://schemas.microsoft.com/office/drawing/2014/main" id="{83A6FB07-C3E8-FC4B-818B-404D48DAF4FA}"/>
              </a:ext>
            </a:extLst>
          </p:cNvPr>
          <p:cNvPicPr>
            <a:picLocks noGrp="1" noChangeAspect="1"/>
          </p:cNvPicPr>
          <p:nvPr>
            <p:ph type="pic" sz="quarter" idx="27"/>
          </p:nvPr>
        </p:nvPicPr>
        <p:blipFill>
          <a:blip r:embed="rId3">
            <a:extLst>
              <a:ext uri="{96DAC541-7B7A-43D3-8B79-37D633B846F1}">
                <asvg:svgBlip xmlns:asvg="http://schemas.microsoft.com/office/drawing/2016/SVG/main" r:embed="rId4"/>
              </a:ext>
            </a:extLst>
          </a:blip>
          <a:srcRect/>
          <a:stretch>
            <a:fillRect/>
          </a:stretch>
        </p:blipFill>
        <p:spPr/>
      </p:pic>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a:xfrm>
            <a:off x="2726364" y="3850064"/>
            <a:ext cx="2160000" cy="504000"/>
          </a:xfrm>
        </p:spPr>
        <p:txBody>
          <a:bodyPr/>
          <a:lstStyle/>
          <a:p>
            <a:r>
              <a:rPr lang="en-US" dirty="0"/>
              <a:t>Medium-Term Strategy 2018-2022</a:t>
            </a:r>
          </a:p>
        </p:txBody>
      </p:sp>
      <p:sp>
        <p:nvSpPr>
          <p:cNvPr id="13" name="Text Placeholder 12">
            <a:extLst>
              <a:ext uri="{FF2B5EF4-FFF2-40B4-BE49-F238E27FC236}">
                <a16:creationId xmlns:a16="http://schemas.microsoft.com/office/drawing/2014/main" id="{A6B0E616-411B-4401-BC87-821D72B9D614}"/>
              </a:ext>
            </a:extLst>
          </p:cNvPr>
          <p:cNvSpPr>
            <a:spLocks noGrp="1"/>
          </p:cNvSpPr>
          <p:nvPr>
            <p:ph type="body" sz="quarter" idx="21"/>
          </p:nvPr>
        </p:nvSpPr>
        <p:spPr>
          <a:xfrm>
            <a:off x="2726658" y="4607080"/>
            <a:ext cx="2160000" cy="900000"/>
          </a:xfrm>
        </p:spPr>
        <p:txBody>
          <a:bodyPr/>
          <a:lstStyle/>
          <a:p>
            <a:r>
              <a:rPr lang="en-US" dirty="0"/>
              <a:t>To accelerate, encourage and enable innovation</a:t>
            </a:r>
          </a:p>
        </p:txBody>
      </p:sp>
      <p:pic>
        <p:nvPicPr>
          <p:cNvPr id="159" name="Picture Placeholder 158" descr="Cactus">
            <a:extLst>
              <a:ext uri="{FF2B5EF4-FFF2-40B4-BE49-F238E27FC236}">
                <a16:creationId xmlns:a16="http://schemas.microsoft.com/office/drawing/2014/main" id="{9F99EF5B-831D-4852-A739-269399B8FA71}"/>
              </a:ext>
            </a:extLst>
          </p:cNvPr>
          <p:cNvPicPr>
            <a:picLocks noGrp="1" noChangeAspect="1"/>
          </p:cNvPicPr>
          <p:nvPr>
            <p:ph type="pic" sz="quarter" idx="28"/>
          </p:nvPr>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p:pic>
      <p:sp>
        <p:nvSpPr>
          <p:cNvPr id="9" name="Text Placeholder 8">
            <a:extLst>
              <a:ext uri="{FF2B5EF4-FFF2-40B4-BE49-F238E27FC236}">
                <a16:creationId xmlns:a16="http://schemas.microsoft.com/office/drawing/2014/main" id="{A6E9F776-E542-4D93-851A-A3A10F6D2A7D}"/>
              </a:ext>
            </a:extLst>
          </p:cNvPr>
          <p:cNvSpPr>
            <a:spLocks noGrp="1"/>
          </p:cNvSpPr>
          <p:nvPr>
            <p:ph type="body" sz="quarter" idx="17"/>
          </p:nvPr>
        </p:nvSpPr>
        <p:spPr>
          <a:xfrm>
            <a:off x="5020640" y="3850065"/>
            <a:ext cx="2160587" cy="504000"/>
          </a:xfrm>
        </p:spPr>
        <p:txBody>
          <a:bodyPr/>
          <a:lstStyle/>
          <a:p>
            <a:r>
              <a:rPr lang="en-US" dirty="0"/>
              <a:t>Paris Climate Agreement</a:t>
            </a:r>
          </a:p>
        </p:txBody>
      </p:sp>
      <p:sp>
        <p:nvSpPr>
          <p:cNvPr id="4" name="Text Placeholder 3">
            <a:extLst>
              <a:ext uri="{FF2B5EF4-FFF2-40B4-BE49-F238E27FC236}">
                <a16:creationId xmlns:a16="http://schemas.microsoft.com/office/drawing/2014/main" id="{79CEA89E-0B03-4727-AB47-73EA4E2DF948}"/>
              </a:ext>
            </a:extLst>
          </p:cNvPr>
          <p:cNvSpPr>
            <a:spLocks noGrp="1"/>
          </p:cNvSpPr>
          <p:nvPr>
            <p:ph type="body" sz="quarter" idx="12"/>
          </p:nvPr>
        </p:nvSpPr>
        <p:spPr>
          <a:xfrm>
            <a:off x="5020639" y="4611842"/>
            <a:ext cx="2160588" cy="900000"/>
          </a:xfrm>
        </p:spPr>
        <p:txBody>
          <a:bodyPr/>
          <a:lstStyle/>
          <a:p>
            <a:r>
              <a:rPr lang="en-US" dirty="0"/>
              <a:t>Critical for an effective global response to climate change</a:t>
            </a:r>
          </a:p>
        </p:txBody>
      </p:sp>
      <p:pic>
        <p:nvPicPr>
          <p:cNvPr id="161" name="Picture Placeholder 160" descr="Thermometer">
            <a:extLst>
              <a:ext uri="{FF2B5EF4-FFF2-40B4-BE49-F238E27FC236}">
                <a16:creationId xmlns:a16="http://schemas.microsoft.com/office/drawing/2014/main" id="{22C4A1E7-2C42-4D5E-9D5C-DB503F231A34}"/>
              </a:ext>
            </a:extLst>
          </p:cNvPr>
          <p:cNvPicPr>
            <a:picLocks noGrp="1" noChangeAspect="1"/>
          </p:cNvPicPr>
          <p:nvPr>
            <p:ph type="pic" sz="quarter" idx="29"/>
          </p:nvPr>
        </p:nvPicPr>
        <p:blipFill rotWithShape="1">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p:pic>
      <p:sp>
        <p:nvSpPr>
          <p:cNvPr id="10" name="Text Placeholder 9">
            <a:extLst>
              <a:ext uri="{FF2B5EF4-FFF2-40B4-BE49-F238E27FC236}">
                <a16:creationId xmlns:a16="http://schemas.microsoft.com/office/drawing/2014/main" id="{CE222CAE-9234-4B0E-90FC-584C469313C6}"/>
              </a:ext>
            </a:extLst>
          </p:cNvPr>
          <p:cNvSpPr>
            <a:spLocks noGrp="1"/>
          </p:cNvSpPr>
          <p:nvPr>
            <p:ph type="body" sz="quarter" idx="18"/>
          </p:nvPr>
        </p:nvSpPr>
        <p:spPr>
          <a:xfrm>
            <a:off x="296143" y="3850065"/>
            <a:ext cx="2160588" cy="504000"/>
          </a:xfrm>
        </p:spPr>
        <p:txBody>
          <a:bodyPr/>
          <a:lstStyle/>
          <a:p>
            <a:r>
              <a:rPr lang="en-US" dirty="0"/>
              <a:t>Innovation at its core</a:t>
            </a:r>
          </a:p>
        </p:txBody>
      </p:sp>
      <p:sp>
        <p:nvSpPr>
          <p:cNvPr id="5" name="Text Placeholder 4">
            <a:extLst>
              <a:ext uri="{FF2B5EF4-FFF2-40B4-BE49-F238E27FC236}">
                <a16:creationId xmlns:a16="http://schemas.microsoft.com/office/drawing/2014/main" id="{C4F969E5-6F82-4658-A735-72D16DDDD1D8}"/>
              </a:ext>
            </a:extLst>
          </p:cNvPr>
          <p:cNvSpPr>
            <a:spLocks noGrp="1"/>
          </p:cNvSpPr>
          <p:nvPr>
            <p:ph type="body" sz="quarter" idx="13"/>
          </p:nvPr>
        </p:nvSpPr>
        <p:spPr>
          <a:xfrm>
            <a:off x="296143" y="4611842"/>
            <a:ext cx="2160588" cy="900000"/>
          </a:xfrm>
        </p:spPr>
        <p:txBody>
          <a:bodyPr/>
          <a:lstStyle/>
          <a:p>
            <a:r>
              <a:rPr lang="en-US" dirty="0"/>
              <a:t>Direct access and Enhanced Direct access</a:t>
            </a:r>
          </a:p>
          <a:p>
            <a:r>
              <a:rPr lang="en-US" dirty="0"/>
              <a:t>New services, such as the Readiness </a:t>
            </a:r>
            <a:r>
              <a:rPr lang="en-US" dirty="0" err="1"/>
              <a:t>Programme</a:t>
            </a:r>
            <a:endParaRPr lang="en-US" dirty="0"/>
          </a:p>
          <a:p>
            <a:endParaRPr lang="en-US" dirty="0"/>
          </a:p>
        </p:txBody>
      </p:sp>
      <p:pic>
        <p:nvPicPr>
          <p:cNvPr id="163" name="Picture Placeholder 162" descr="Palm tree">
            <a:extLst>
              <a:ext uri="{FF2B5EF4-FFF2-40B4-BE49-F238E27FC236}">
                <a16:creationId xmlns:a16="http://schemas.microsoft.com/office/drawing/2014/main" id="{B21D58C1-B806-40E0-9006-675AF7916756}"/>
              </a:ext>
            </a:extLst>
          </p:cNvPr>
          <p:cNvPicPr>
            <a:picLocks noGrp="1" noChangeAspect="1"/>
          </p:cNvPicPr>
          <p:nvPr>
            <p:ph type="pic" sz="quarter" idx="30"/>
          </p:nvPr>
        </p:nvPicPr>
        <p:blipFill rotWithShape="1">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p:pic>
      <p:sp>
        <p:nvSpPr>
          <p:cNvPr id="11" name="Text Placeholder 10">
            <a:extLst>
              <a:ext uri="{FF2B5EF4-FFF2-40B4-BE49-F238E27FC236}">
                <a16:creationId xmlns:a16="http://schemas.microsoft.com/office/drawing/2014/main" id="{ACD29343-5246-427C-BFCC-F61B25177CF4}"/>
              </a:ext>
            </a:extLst>
          </p:cNvPr>
          <p:cNvSpPr>
            <a:spLocks noGrp="1"/>
          </p:cNvSpPr>
          <p:nvPr>
            <p:ph type="body" sz="quarter" idx="19"/>
          </p:nvPr>
        </p:nvSpPr>
        <p:spPr/>
        <p:txBody>
          <a:bodyPr/>
          <a:lstStyle/>
          <a:p>
            <a:r>
              <a:rPr lang="en-US" dirty="0"/>
              <a:t>Vulnerable communities</a:t>
            </a:r>
          </a:p>
        </p:txBody>
      </p:sp>
      <p:sp>
        <p:nvSpPr>
          <p:cNvPr id="6" name="Text Placeholder 5">
            <a:extLst>
              <a:ext uri="{FF2B5EF4-FFF2-40B4-BE49-F238E27FC236}">
                <a16:creationId xmlns:a16="http://schemas.microsoft.com/office/drawing/2014/main" id="{A163F1F1-E70E-4823-905B-45B18FCD35FA}"/>
              </a:ext>
            </a:extLst>
          </p:cNvPr>
          <p:cNvSpPr>
            <a:spLocks noGrp="1"/>
          </p:cNvSpPr>
          <p:nvPr>
            <p:ph type="body" sz="quarter" idx="14"/>
          </p:nvPr>
        </p:nvSpPr>
        <p:spPr/>
        <p:txBody>
          <a:bodyPr/>
          <a:lstStyle/>
          <a:p>
            <a:r>
              <a:rPr lang="en-US" dirty="0"/>
              <a:t>To help them adapt to climate change</a:t>
            </a:r>
          </a:p>
        </p:txBody>
      </p:sp>
      <p:pic>
        <p:nvPicPr>
          <p:cNvPr id="165" name="Picture Placeholder 164" descr="Factory">
            <a:extLst>
              <a:ext uri="{FF2B5EF4-FFF2-40B4-BE49-F238E27FC236}">
                <a16:creationId xmlns:a16="http://schemas.microsoft.com/office/drawing/2014/main" id="{6D714D76-10CE-413E-BCF3-42860232AB97}"/>
              </a:ext>
            </a:extLst>
          </p:cNvPr>
          <p:cNvPicPr>
            <a:picLocks noGrp="1" noChangeAspect="1"/>
          </p:cNvPicPr>
          <p:nvPr>
            <p:ph type="pic" sz="quarter" idx="31"/>
          </p:nvPr>
        </p:nvPicPr>
        <p:blipFill rotWithShape="1">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p:pic>
      <p:sp>
        <p:nvSpPr>
          <p:cNvPr id="12" name="Text Placeholder 11">
            <a:extLst>
              <a:ext uri="{FF2B5EF4-FFF2-40B4-BE49-F238E27FC236}">
                <a16:creationId xmlns:a16="http://schemas.microsoft.com/office/drawing/2014/main" id="{6248F5E2-762B-44E2-83B5-C078E3551BEA}"/>
              </a:ext>
            </a:extLst>
          </p:cNvPr>
          <p:cNvSpPr>
            <a:spLocks noGrp="1"/>
          </p:cNvSpPr>
          <p:nvPr>
            <p:ph type="body" sz="quarter" idx="20"/>
          </p:nvPr>
        </p:nvSpPr>
        <p:spPr/>
        <p:txBody>
          <a:bodyPr/>
          <a:lstStyle/>
          <a:p>
            <a:r>
              <a:rPr lang="en-US" dirty="0"/>
              <a:t>Funding windows</a:t>
            </a:r>
          </a:p>
        </p:txBody>
      </p:sp>
      <p:sp>
        <p:nvSpPr>
          <p:cNvPr id="7" name="Text Placeholder 6">
            <a:extLst>
              <a:ext uri="{FF2B5EF4-FFF2-40B4-BE49-F238E27FC236}">
                <a16:creationId xmlns:a16="http://schemas.microsoft.com/office/drawing/2014/main" id="{A938F1A8-AEA6-473B-9AF3-DA6DF3A50827}"/>
              </a:ext>
            </a:extLst>
          </p:cNvPr>
          <p:cNvSpPr>
            <a:spLocks noGrp="1"/>
          </p:cNvSpPr>
          <p:nvPr>
            <p:ph type="body" sz="quarter" idx="15"/>
          </p:nvPr>
        </p:nvSpPr>
        <p:spPr>
          <a:xfrm>
            <a:off x="9609481" y="4706256"/>
            <a:ext cx="2160588" cy="1330987"/>
          </a:xfrm>
        </p:spPr>
        <p:txBody>
          <a:bodyPr/>
          <a:lstStyle/>
          <a:p>
            <a:r>
              <a:rPr lang="en-US" dirty="0"/>
              <a:t>Innovation Small Grants,</a:t>
            </a:r>
          </a:p>
          <a:p>
            <a:r>
              <a:rPr lang="en-US" dirty="0"/>
              <a:t>Innovation Large Grants &amp;</a:t>
            </a:r>
          </a:p>
          <a:p>
            <a:r>
              <a:rPr lang="en-US" dirty="0"/>
              <a:t>AFCIA</a:t>
            </a:r>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11"/>
          </p:nvPr>
        </p:nvSpPr>
        <p:spPr/>
        <p:txBody>
          <a:bodyPr/>
          <a:lstStyle/>
          <a:p>
            <a:fld id="{19B51A1E-902D-48AF-9020-955120F399B6}" type="slidenum">
              <a:rPr lang="en-US" smtClean="0"/>
              <a:pPr/>
              <a:t>5</a:t>
            </a:fld>
            <a:endParaRPr lang="en-US" dirty="0"/>
          </a:p>
        </p:txBody>
      </p:sp>
    </p:spTree>
    <p:extLst>
      <p:ext uri="{BB962C8B-B14F-4D97-AF65-F5344CB8AC3E}">
        <p14:creationId xmlns:p14="http://schemas.microsoft.com/office/powerpoint/2010/main" val="3737687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D215A-7D9D-4B71-81A1-3220FCFE316C}"/>
              </a:ext>
            </a:extLst>
          </p:cNvPr>
          <p:cNvSpPr>
            <a:spLocks noGrp="1"/>
          </p:cNvSpPr>
          <p:nvPr>
            <p:ph type="title"/>
          </p:nvPr>
        </p:nvSpPr>
        <p:spPr/>
        <p:txBody>
          <a:bodyPr/>
          <a:lstStyle/>
          <a:p>
            <a:r>
              <a:rPr lang="en-US" dirty="0"/>
              <a:t>What is Innovation?</a:t>
            </a:r>
          </a:p>
        </p:txBody>
      </p:sp>
      <p:pic>
        <p:nvPicPr>
          <p:cNvPr id="93" name="Picture Placeholder 92" descr="magnifying glass">
            <a:extLst>
              <a:ext uri="{FF2B5EF4-FFF2-40B4-BE49-F238E27FC236}">
                <a16:creationId xmlns:a16="http://schemas.microsoft.com/office/drawing/2014/main" id="{EAF3579C-5F54-BD44-AD76-C07BBA5EFEA7}"/>
              </a:ext>
            </a:extLst>
          </p:cNvPr>
          <p:cNvPicPr>
            <a:picLocks noGrp="1" noChangeAspect="1"/>
          </p:cNvPicPr>
          <p:nvPr>
            <p:ph type="pic" sz="quarter" idx="27"/>
          </p:nvPr>
        </p:nvPicPr>
        <p:blipFill>
          <a:blip r:embed="rId4">
            <a:extLst>
              <a:ext uri="{96DAC541-7B7A-43D3-8B79-37D633B846F1}">
                <asvg:svgBlip xmlns:asvg="http://schemas.microsoft.com/office/drawing/2016/SVG/main" r:embed="rId5"/>
              </a:ext>
            </a:extLst>
          </a:blip>
          <a:srcRect/>
          <a:stretch>
            <a:fillRect/>
          </a:stretch>
        </p:blipFill>
        <p:spPr/>
      </p:pic>
      <p:sp>
        <p:nvSpPr>
          <p:cNvPr id="8" name="Text Placeholder 7">
            <a:extLst>
              <a:ext uri="{FF2B5EF4-FFF2-40B4-BE49-F238E27FC236}">
                <a16:creationId xmlns:a16="http://schemas.microsoft.com/office/drawing/2014/main" id="{E6971D8C-ECC5-4EDD-AC10-DDF4CA7E9DC3}"/>
              </a:ext>
            </a:extLst>
          </p:cNvPr>
          <p:cNvSpPr>
            <a:spLocks noGrp="1"/>
          </p:cNvSpPr>
          <p:nvPr>
            <p:ph type="body" sz="quarter" idx="16"/>
          </p:nvPr>
        </p:nvSpPr>
        <p:spPr/>
        <p:txBody>
          <a:bodyPr/>
          <a:lstStyle/>
          <a:p>
            <a:r>
              <a:rPr lang="en-US" dirty="0"/>
              <a:t>Understood as the creating, testing, deployment or diffusion of new, adapted or improved adaptation solutions</a:t>
            </a:r>
            <a:endParaRPr lang="en-GB" dirty="0"/>
          </a:p>
        </p:txBody>
      </p:sp>
      <p:pic>
        <p:nvPicPr>
          <p:cNvPr id="95" name="Picture Placeholder 94" descr="foliage">
            <a:extLst>
              <a:ext uri="{FF2B5EF4-FFF2-40B4-BE49-F238E27FC236}">
                <a16:creationId xmlns:a16="http://schemas.microsoft.com/office/drawing/2014/main" id="{1B98F2ED-22A7-8047-A12B-3AE19B270198}"/>
              </a:ext>
            </a:extLst>
          </p:cNvPr>
          <p:cNvPicPr>
            <a:picLocks noGrp="1" noChangeAspect="1"/>
          </p:cNvPicPr>
          <p:nvPr>
            <p:ph type="pic" sz="quarter" idx="28"/>
          </p:nvPr>
        </p:nvPicPr>
        <p:blipFill>
          <a:blip r:embed="rId6">
            <a:extLst>
              <a:ext uri="{96DAC541-7B7A-43D3-8B79-37D633B846F1}">
                <asvg:svgBlip xmlns:asvg="http://schemas.microsoft.com/office/drawing/2016/SVG/main" r:embed="rId7"/>
              </a:ext>
            </a:extLst>
          </a:blip>
          <a:srcRect/>
          <a:stretch>
            <a:fillRect/>
          </a:stretch>
        </p:blipFill>
        <p:spPr/>
      </p:pic>
      <p:sp>
        <p:nvSpPr>
          <p:cNvPr id="9" name="Text Placeholder 8">
            <a:extLst>
              <a:ext uri="{FF2B5EF4-FFF2-40B4-BE49-F238E27FC236}">
                <a16:creationId xmlns:a16="http://schemas.microsoft.com/office/drawing/2014/main" id="{A6E9F776-E542-4D93-851A-A3A10F6D2A7D}"/>
              </a:ext>
            </a:extLst>
          </p:cNvPr>
          <p:cNvSpPr>
            <a:spLocks noGrp="1"/>
          </p:cNvSpPr>
          <p:nvPr>
            <p:ph type="body" sz="quarter" idx="17"/>
          </p:nvPr>
        </p:nvSpPr>
        <p:spPr>
          <a:xfrm>
            <a:off x="2726076" y="3926335"/>
            <a:ext cx="2160587" cy="1603050"/>
          </a:xfrm>
        </p:spPr>
        <p:txBody>
          <a:bodyPr/>
          <a:lstStyle/>
          <a:p>
            <a:r>
              <a:rPr lang="en-US" dirty="0"/>
              <a:t>Developed contextually and with the inclusion of the communities most vulnerable to climate change</a:t>
            </a:r>
          </a:p>
        </p:txBody>
      </p:sp>
      <p:pic>
        <p:nvPicPr>
          <p:cNvPr id="97" name="Picture Placeholder 96" descr="apple">
            <a:extLst>
              <a:ext uri="{FF2B5EF4-FFF2-40B4-BE49-F238E27FC236}">
                <a16:creationId xmlns:a16="http://schemas.microsoft.com/office/drawing/2014/main" id="{41A48230-7A6F-634A-84FA-2508F0A6B9D5}"/>
              </a:ext>
            </a:extLst>
          </p:cNvPr>
          <p:cNvPicPr>
            <a:picLocks noGrp="1" noChangeAspect="1"/>
          </p:cNvPicPr>
          <p:nvPr>
            <p:ph type="pic" sz="quarter" idx="29"/>
          </p:nvPr>
        </p:nvPicPr>
        <p:blipFill>
          <a:blip r:embed="rId8">
            <a:extLst>
              <a:ext uri="{96DAC541-7B7A-43D3-8B79-37D633B846F1}">
                <asvg:svgBlip xmlns:asvg="http://schemas.microsoft.com/office/drawing/2016/SVG/main" r:embed="rId9"/>
              </a:ext>
            </a:extLst>
          </a:blip>
          <a:srcRect/>
          <a:stretch>
            <a:fillRect/>
          </a:stretch>
        </p:blipFill>
        <p:spPr/>
      </p:pic>
      <p:sp>
        <p:nvSpPr>
          <p:cNvPr id="10" name="Text Placeholder 9">
            <a:extLst>
              <a:ext uri="{FF2B5EF4-FFF2-40B4-BE49-F238E27FC236}">
                <a16:creationId xmlns:a16="http://schemas.microsoft.com/office/drawing/2014/main" id="{CE222CAE-9234-4B0E-90FC-584C469313C6}"/>
              </a:ext>
            </a:extLst>
          </p:cNvPr>
          <p:cNvSpPr>
            <a:spLocks noGrp="1"/>
          </p:cNvSpPr>
          <p:nvPr>
            <p:ph type="body" sz="quarter" idx="18"/>
          </p:nvPr>
        </p:nvSpPr>
        <p:spPr/>
        <p:txBody>
          <a:bodyPr/>
          <a:lstStyle/>
          <a:p>
            <a:r>
              <a:rPr lang="en-US" dirty="0"/>
              <a:t>Emphasis on iterative deployment where change, learning, and new information are embraced</a:t>
            </a:r>
          </a:p>
        </p:txBody>
      </p:sp>
      <p:sp>
        <p:nvSpPr>
          <p:cNvPr id="3" name="Slide Number Placeholder 2">
            <a:extLst>
              <a:ext uri="{FF2B5EF4-FFF2-40B4-BE49-F238E27FC236}">
                <a16:creationId xmlns:a16="http://schemas.microsoft.com/office/drawing/2014/main" id="{B2A7A116-BC28-4E39-B586-25212F9948F2}"/>
              </a:ext>
            </a:extLst>
          </p:cNvPr>
          <p:cNvSpPr>
            <a:spLocks noGrp="1"/>
          </p:cNvSpPr>
          <p:nvPr>
            <p:ph type="sldNum" sz="quarter" idx="26"/>
          </p:nvPr>
        </p:nvSpPr>
        <p:spPr/>
        <p:txBody>
          <a:bodyPr/>
          <a:lstStyle/>
          <a:p>
            <a:fld id="{19B51A1E-902D-48AF-9020-955120F399B6}" type="slidenum">
              <a:rPr lang="en-US" smtClean="0"/>
              <a:pPr/>
              <a:t>6</a:t>
            </a:fld>
            <a:endParaRPr lang="en-US" dirty="0"/>
          </a:p>
        </p:txBody>
      </p:sp>
      <p:sp>
        <p:nvSpPr>
          <p:cNvPr id="12" name="Circular Arrow 11"/>
          <p:cNvSpPr/>
          <p:nvPr/>
        </p:nvSpPr>
        <p:spPr>
          <a:xfrm>
            <a:off x="1856153" y="1387230"/>
            <a:ext cx="1582616" cy="1895231"/>
          </a:xfrm>
          <a:prstGeom prst="circular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Circular Arrow 17"/>
          <p:cNvSpPr/>
          <p:nvPr/>
        </p:nvSpPr>
        <p:spPr>
          <a:xfrm>
            <a:off x="4138246" y="1383322"/>
            <a:ext cx="1582616" cy="1895231"/>
          </a:xfrm>
          <a:prstGeom prst="circular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6" name="Picture Placeholder 9" descr="Child.jpg">
            <a:extLst>
              <a:ext uri="{FF2B5EF4-FFF2-40B4-BE49-F238E27FC236}">
                <a16:creationId xmlns:a16="http://schemas.microsoft.com/office/drawing/2014/main" id="{F78B0E4A-5B69-7B4A-8DFE-A92C1F6D1BA5}"/>
              </a:ext>
            </a:extLst>
          </p:cNvPr>
          <p:cNvPicPr>
            <a:picLocks noChangeAspect="1"/>
          </p:cNvPicPr>
          <p:nvPr/>
        </p:nvPicPr>
        <p:blipFill rotWithShape="1">
          <a:blip r:embed="rId10">
            <a:extLst>
              <a:ext uri="{28A0092B-C50C-407E-A947-70E740481C1C}">
                <a14:useLocalDpi xmlns:a14="http://schemas.microsoft.com/office/drawing/2010/main" val="0"/>
              </a:ext>
            </a:extLst>
          </a:blip>
          <a:srcRect l="3061" t="1338" r="50893" b="-1338"/>
          <a:stretch/>
        </p:blipFill>
        <p:spPr>
          <a:xfrm>
            <a:off x="7632649" y="76200"/>
            <a:ext cx="4472635" cy="6561589"/>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a:solidFill>
            <a:schemeClr val="bg1">
              <a:lumMod val="95000"/>
            </a:schemeClr>
          </a:solidFill>
        </p:spPr>
      </p:pic>
    </p:spTree>
    <p:custDataLst>
      <p:tags r:id="rId1"/>
    </p:custDataLst>
    <p:extLst>
      <p:ext uri="{BB962C8B-B14F-4D97-AF65-F5344CB8AC3E}">
        <p14:creationId xmlns:p14="http://schemas.microsoft.com/office/powerpoint/2010/main" val="4081639219"/>
      </p:ext>
    </p:extLst>
  </p:cSld>
  <p:clrMapOvr>
    <a:masterClrMapping/>
  </p:clrMapOvr>
  <mc:AlternateContent xmlns:mc="http://schemas.openxmlformats.org/markup-compatibility/2006" xmlns:p14="http://schemas.microsoft.com/office/powerpoint/2010/main">
    <mc:Choice Requires="p14">
      <p:transition spd="slow" p14:dur="2000" advTm="55860"/>
    </mc:Choice>
    <mc:Fallback xmlns="">
      <p:transition spd="slow" advTm="55860"/>
    </mc:Fallback>
  </mc:AlternateContent>
  <p:extLst>
    <p:ext uri="{E180D4A7-C9FB-4DFB-919C-405C955672EB}">
      <p14:showEvtLst xmlns:p14="http://schemas.microsoft.com/office/powerpoint/2010/main">
        <p14:playEvt time="2260" objId="4"/>
        <p14:stopEvt time="53436" objId="4"/>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a:extLst>
              <a:ext uri="{FF2B5EF4-FFF2-40B4-BE49-F238E27FC236}">
                <a16:creationId xmlns:a16="http://schemas.microsoft.com/office/drawing/2014/main" id="{77502BE5-BE66-4B70-B008-4FABAB988D54}"/>
              </a:ext>
            </a:extLst>
          </p:cNvPr>
          <p:cNvSpPr>
            <a:spLocks noGrp="1"/>
          </p:cNvSpPr>
          <p:nvPr>
            <p:ph type="title"/>
          </p:nvPr>
        </p:nvSpPr>
        <p:spPr>
          <a:xfrm>
            <a:off x="119793" y="120996"/>
            <a:ext cx="11340000" cy="718183"/>
          </a:xfrm>
        </p:spPr>
        <p:txBody>
          <a:bodyPr/>
          <a:lstStyle/>
          <a:p>
            <a:r>
              <a:rPr lang="en-US" dirty="0"/>
              <a:t>Adaptation Fund’s Innovation Funding Opportunities </a:t>
            </a:r>
          </a:p>
        </p:txBody>
      </p:sp>
      <p:sp>
        <p:nvSpPr>
          <p:cNvPr id="11" name="Slide Number Placeholder 3">
            <a:extLst>
              <a:ext uri="{FF2B5EF4-FFF2-40B4-BE49-F238E27FC236}">
                <a16:creationId xmlns:a16="http://schemas.microsoft.com/office/drawing/2014/main" id="{855F9803-B20D-400B-914A-C4EB5C3EED96}"/>
              </a:ext>
            </a:extLst>
          </p:cNvPr>
          <p:cNvSpPr>
            <a:spLocks noGrp="1"/>
          </p:cNvSpPr>
          <p:nvPr>
            <p:ph type="sldNum" sz="quarter" idx="11"/>
          </p:nvPr>
        </p:nvSpPr>
        <p:spPr>
          <a:xfrm>
            <a:off x="11496369" y="6155190"/>
            <a:ext cx="432000" cy="432000"/>
          </a:xfrm>
        </p:spPr>
        <p: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lumMod val="75000"/>
                    <a:lumOff val="25000"/>
                  </a:prstClr>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7</a:t>
            </a:fld>
            <a:endParaRPr kumimoji="0" lang="en-US" sz="1200" b="1" i="1" u="none" strike="noStrike" kern="1200" cap="none" spc="0" normalizeH="0" baseline="0" noProof="0">
              <a:ln>
                <a:noFill/>
              </a:ln>
              <a:solidFill>
                <a:prstClr val="black">
                  <a:lumMod val="75000"/>
                  <a:lumOff val="25000"/>
                </a:prstClr>
              </a:solidFill>
              <a:effectLst/>
              <a:uLnTx/>
              <a:uFillTx/>
              <a:latin typeface="Rockwell"/>
              <a:ea typeface="+mn-ea"/>
              <a:cs typeface="+mn-cs"/>
            </a:endParaRPr>
          </a:p>
        </p:txBody>
      </p:sp>
      <p:sp>
        <p:nvSpPr>
          <p:cNvPr id="4" name="Slide Number Placeholder 3" hidden="1">
            <a:extLst>
              <a:ext uri="{FF2B5EF4-FFF2-40B4-BE49-F238E27FC236}">
                <a16:creationId xmlns:a16="http://schemas.microsoft.com/office/drawing/2014/main" id="{955C220E-706F-4A01-B783-277065BE5536}"/>
              </a:ext>
            </a:extLst>
          </p:cNvPr>
          <p:cNvSpPr>
            <a:spLocks noGrp="1"/>
          </p:cNvSpPr>
          <p:nvPr>
            <p:ph type="sldNum" sz="quarter" idx="4294967295"/>
          </p:nvPr>
        </p:nvSpPr>
        <p:spPr>
          <a:xfrm>
            <a:off x="11496369" y="6155190"/>
            <a:ext cx="432000" cy="432000"/>
          </a:xfrm>
        </p:spPr>
        <p:txBody>
          <a:bodyPr anchor="ct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19B51A1E-902D-48AF-9020-955120F399B6}" type="slidenum">
              <a:rPr kumimoji="0" lang="en-US" sz="1200" b="1" i="1" u="none" strike="noStrike" kern="1200" cap="none" spc="0" normalizeH="0" baseline="0" noProof="0" smtClean="0">
                <a:ln>
                  <a:noFill/>
                </a:ln>
                <a:solidFill>
                  <a:prstClr val="black"/>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7</a:t>
            </a:fld>
            <a:endParaRPr kumimoji="0" lang="en-US" sz="1200" b="1" i="1" u="none" strike="noStrike" kern="1200" cap="none" spc="0" normalizeH="0" baseline="0" noProof="0">
              <a:ln>
                <a:noFill/>
              </a:ln>
              <a:solidFill>
                <a:prstClr val="black"/>
              </a:solidFill>
              <a:effectLst/>
              <a:uLnTx/>
              <a:uFillTx/>
              <a:latin typeface="Rockwell"/>
              <a:ea typeface="+mn-ea"/>
              <a:cs typeface="+mn-cs"/>
            </a:endParaRPr>
          </a:p>
        </p:txBody>
      </p:sp>
      <p:sp>
        <p:nvSpPr>
          <p:cNvPr id="2" name="Rounded Rectangle 1">
            <a:extLst>
              <a:ext uri="{FF2B5EF4-FFF2-40B4-BE49-F238E27FC236}">
                <a16:creationId xmlns:a16="http://schemas.microsoft.com/office/drawing/2014/main" id="{0D3AF38E-1110-024F-B912-FD9075125C39}"/>
              </a:ext>
            </a:extLst>
          </p:cNvPr>
          <p:cNvSpPr/>
          <p:nvPr/>
        </p:nvSpPr>
        <p:spPr>
          <a:xfrm>
            <a:off x="925665" y="839179"/>
            <a:ext cx="10340669" cy="647700"/>
          </a:xfrm>
          <a:prstGeom prst="roundRect">
            <a:avLst/>
          </a:prstGeom>
          <a:solidFill>
            <a:srgbClr val="71AD47"/>
          </a:solidFill>
          <a:ln>
            <a:solidFill>
              <a:srgbClr val="71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N" sz="2400" b="1" dirty="0"/>
              <a:t>Adaptation Fund’s Innovation Facility (USD 52 million allocated)</a:t>
            </a:r>
          </a:p>
        </p:txBody>
      </p:sp>
      <p:sp>
        <p:nvSpPr>
          <p:cNvPr id="7" name="Rounded Rectangle 6">
            <a:extLst>
              <a:ext uri="{FF2B5EF4-FFF2-40B4-BE49-F238E27FC236}">
                <a16:creationId xmlns:a16="http://schemas.microsoft.com/office/drawing/2014/main" id="{350B1CF5-5B9B-F14C-8D68-E0897C739A8E}"/>
              </a:ext>
            </a:extLst>
          </p:cNvPr>
          <p:cNvSpPr/>
          <p:nvPr/>
        </p:nvSpPr>
        <p:spPr>
          <a:xfrm>
            <a:off x="925666" y="1601179"/>
            <a:ext cx="5754766" cy="1714500"/>
          </a:xfrm>
          <a:prstGeom prst="roundRect">
            <a:avLst/>
          </a:prstGeom>
          <a:solidFill>
            <a:srgbClr val="92D04F"/>
          </a:solidFill>
          <a:ln>
            <a:solidFill>
              <a:srgbClr val="92D0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N" sz="2400" b="1" dirty="0"/>
              <a:t>Small Grant Mechanism</a:t>
            </a:r>
          </a:p>
          <a:p>
            <a:pPr algn="ctr"/>
            <a:r>
              <a:rPr lang="en-HN" sz="2400" dirty="0"/>
              <a:t>(grants of up to USD 250,000)</a:t>
            </a:r>
            <a:endParaRPr lang="en-HN" dirty="0"/>
          </a:p>
        </p:txBody>
      </p:sp>
      <p:sp>
        <p:nvSpPr>
          <p:cNvPr id="9" name="Rounded Rectangle 8">
            <a:extLst>
              <a:ext uri="{FF2B5EF4-FFF2-40B4-BE49-F238E27FC236}">
                <a16:creationId xmlns:a16="http://schemas.microsoft.com/office/drawing/2014/main" id="{2A7DBC31-E66B-BE4F-AEEB-805DFB943505}"/>
              </a:ext>
            </a:extLst>
          </p:cNvPr>
          <p:cNvSpPr/>
          <p:nvPr/>
        </p:nvSpPr>
        <p:spPr>
          <a:xfrm>
            <a:off x="6950255" y="1601179"/>
            <a:ext cx="4279504" cy="1714500"/>
          </a:xfrm>
          <a:prstGeom prst="roundRect">
            <a:avLst/>
          </a:prstGeom>
          <a:solidFill>
            <a:srgbClr val="92D04F"/>
          </a:solidFill>
          <a:ln>
            <a:solidFill>
              <a:srgbClr val="92D0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N" sz="2400" b="1" dirty="0"/>
              <a:t>Large Innovation Projects</a:t>
            </a:r>
          </a:p>
          <a:p>
            <a:pPr algn="ctr"/>
            <a:r>
              <a:rPr lang="en-HN" sz="2400" dirty="0"/>
              <a:t>(grants of up to USD 5 million)</a:t>
            </a:r>
            <a:endParaRPr lang="en-HN" dirty="0"/>
          </a:p>
        </p:txBody>
      </p:sp>
      <p:sp>
        <p:nvSpPr>
          <p:cNvPr id="10" name="Rounded Rectangle 9">
            <a:extLst>
              <a:ext uri="{FF2B5EF4-FFF2-40B4-BE49-F238E27FC236}">
                <a16:creationId xmlns:a16="http://schemas.microsoft.com/office/drawing/2014/main" id="{22438C26-2173-B345-954B-9D293BD78126}"/>
              </a:ext>
            </a:extLst>
          </p:cNvPr>
          <p:cNvSpPr/>
          <p:nvPr/>
        </p:nvSpPr>
        <p:spPr>
          <a:xfrm>
            <a:off x="989167" y="3470211"/>
            <a:ext cx="2397755" cy="2611778"/>
          </a:xfrm>
          <a:prstGeom prst="roundRect">
            <a:avLst/>
          </a:prstGeom>
          <a:solidFill>
            <a:srgbClr val="A9D28E"/>
          </a:solidFill>
          <a:ln>
            <a:solidFill>
              <a:srgbClr val="A9D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N" sz="2400" b="1" dirty="0"/>
              <a:t>Direct Access</a:t>
            </a:r>
          </a:p>
          <a:p>
            <a:pPr algn="ctr"/>
            <a:r>
              <a:rPr lang="en-HN" sz="2400" b="1" dirty="0"/>
              <a:t>NIE Grants (USD 2 million allocated</a:t>
            </a:r>
            <a:r>
              <a:rPr lang="en-US" sz="2400" b="1" dirty="0"/>
              <a:t> + USD 4 projected for RFP 2</a:t>
            </a:r>
            <a:r>
              <a:rPr lang="en-HN" sz="2400" b="1" dirty="0"/>
              <a:t>)</a:t>
            </a:r>
          </a:p>
        </p:txBody>
      </p:sp>
      <p:sp>
        <p:nvSpPr>
          <p:cNvPr id="14" name="Rounded Rectangle 13">
            <a:extLst>
              <a:ext uri="{FF2B5EF4-FFF2-40B4-BE49-F238E27FC236}">
                <a16:creationId xmlns:a16="http://schemas.microsoft.com/office/drawing/2014/main" id="{E847CB5A-0F68-0D46-9290-13053868B028}"/>
              </a:ext>
            </a:extLst>
          </p:cNvPr>
          <p:cNvSpPr/>
          <p:nvPr/>
        </p:nvSpPr>
        <p:spPr>
          <a:xfrm>
            <a:off x="3470843" y="3470211"/>
            <a:ext cx="3855786" cy="2611778"/>
          </a:xfrm>
          <a:prstGeom prst="roundRect">
            <a:avLst/>
          </a:prstGeom>
          <a:solidFill>
            <a:srgbClr val="A9D28E"/>
          </a:solidFill>
          <a:ln>
            <a:solidFill>
              <a:srgbClr val="A9D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N" sz="2400" b="1" dirty="0"/>
              <a:t>AFCIA Programme</a:t>
            </a:r>
          </a:p>
          <a:p>
            <a:pPr algn="ctr"/>
            <a:r>
              <a:rPr lang="en-HN" sz="2400" b="1" dirty="0"/>
              <a:t>(USD 10 million allocated + an additional </a:t>
            </a:r>
            <a:r>
              <a:rPr lang="en-US" sz="2400" b="1" dirty="0"/>
              <a:t>EUR</a:t>
            </a:r>
            <a:r>
              <a:rPr lang="en-HN" sz="2400" b="1" dirty="0"/>
              <a:t> 10 million by the EU) Administered by UNDP &amp; UNEP/CTCN </a:t>
            </a:r>
          </a:p>
        </p:txBody>
      </p:sp>
      <p:sp>
        <p:nvSpPr>
          <p:cNvPr id="15" name="Rounded Rectangle 14">
            <a:extLst>
              <a:ext uri="{FF2B5EF4-FFF2-40B4-BE49-F238E27FC236}">
                <a16:creationId xmlns:a16="http://schemas.microsoft.com/office/drawing/2014/main" id="{0E73EC2F-E2CF-6646-AC5A-7088E5AEAE05}"/>
              </a:ext>
            </a:extLst>
          </p:cNvPr>
          <p:cNvSpPr/>
          <p:nvPr/>
        </p:nvSpPr>
        <p:spPr>
          <a:xfrm>
            <a:off x="7410549" y="3470211"/>
            <a:ext cx="3855786" cy="2611778"/>
          </a:xfrm>
          <a:prstGeom prst="roundRect">
            <a:avLst/>
          </a:prstGeom>
          <a:solidFill>
            <a:srgbClr val="A9D28E"/>
          </a:solidFill>
          <a:ln>
            <a:solidFill>
              <a:srgbClr val="A9D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N" sz="2400" b="1" dirty="0"/>
              <a:t>To all Implementing Entities accredited with </a:t>
            </a:r>
            <a:r>
              <a:rPr lang="en-HN" sz="2400" b="1"/>
              <a:t>the Fund</a:t>
            </a:r>
            <a:endParaRPr lang="en-HN" sz="2400" b="1" dirty="0"/>
          </a:p>
          <a:p>
            <a:pPr algn="ctr"/>
            <a:r>
              <a:rPr lang="en-HN" sz="2400" b="1" dirty="0"/>
              <a:t>(USD 30 million allocated for RFP 1 + USD 60 million projected for RFP 2)</a:t>
            </a:r>
          </a:p>
        </p:txBody>
      </p:sp>
    </p:spTree>
    <p:extLst>
      <p:ext uri="{BB962C8B-B14F-4D97-AF65-F5344CB8AC3E}">
        <p14:creationId xmlns:p14="http://schemas.microsoft.com/office/powerpoint/2010/main" val="221631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44379" y="1050611"/>
            <a:ext cx="11783989" cy="4972238"/>
          </a:xfrm>
          <a:prstGeom prst="roundRect">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2" name="Title 1">
            <a:extLst>
              <a:ext uri="{FF2B5EF4-FFF2-40B4-BE49-F238E27FC236}">
                <a16:creationId xmlns:a16="http://schemas.microsoft.com/office/drawing/2014/main" id="{6E501992-277D-DF40-B46D-E4D8989737BC}"/>
              </a:ext>
            </a:extLst>
          </p:cNvPr>
          <p:cNvSpPr>
            <a:spLocks noGrp="1"/>
          </p:cNvSpPr>
          <p:nvPr>
            <p:ph type="title"/>
          </p:nvPr>
        </p:nvSpPr>
        <p:spPr>
          <a:xfrm>
            <a:off x="426000" y="365031"/>
            <a:ext cx="11340000" cy="590372"/>
          </a:xfrm>
        </p:spPr>
        <p:txBody>
          <a:bodyPr rtlCol="0">
            <a:noAutofit/>
          </a:bodyPr>
          <a:lstStyle/>
          <a:p>
            <a:pPr fontAlgn="auto">
              <a:spcAft>
                <a:spcPts val="0"/>
              </a:spcAft>
              <a:defRPr/>
            </a:pPr>
            <a:r>
              <a:rPr lang="en-US" dirty="0"/>
              <a:t>Adaptation Fund’s Innovation Funding Opportunities</a:t>
            </a:r>
          </a:p>
        </p:txBody>
      </p:sp>
      <p:sp>
        <p:nvSpPr>
          <p:cNvPr id="3" name="Slide Number Placeholder 2">
            <a:extLst>
              <a:ext uri="{FF2B5EF4-FFF2-40B4-BE49-F238E27FC236}">
                <a16:creationId xmlns:a16="http://schemas.microsoft.com/office/drawing/2014/main" id="{F050A5BE-EF5E-F64D-8364-A25B23BC7D48}"/>
              </a:ext>
            </a:extLst>
          </p:cNvPr>
          <p:cNvSpPr>
            <a:spLocks noGrp="1"/>
          </p:cNvSpPr>
          <p:nvPr>
            <p:ph type="sldNum"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9371FD4-628B-1443-B35C-DEA084A1C79F}" type="slidenum">
              <a:rPr kumimoji="0" lang="en-US" sz="1200" b="1" i="1" u="none" strike="noStrike" kern="1200" cap="none" spc="0" normalizeH="0" baseline="0" noProof="0">
                <a:ln>
                  <a:noFill/>
                </a:ln>
                <a:solidFill>
                  <a:prstClr val="black">
                    <a:lumMod val="75000"/>
                    <a:lumOff val="25000"/>
                  </a:prstClr>
                </a:solidFill>
                <a:effectLst/>
                <a:uLnTx/>
                <a:uFillTx/>
                <a:latin typeface="Rockwel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1" i="1" u="none" strike="noStrike" kern="1200" cap="none" spc="0" normalizeH="0" baseline="0" noProof="0" dirty="0">
              <a:ln>
                <a:noFill/>
              </a:ln>
              <a:solidFill>
                <a:prstClr val="black">
                  <a:lumMod val="75000"/>
                  <a:lumOff val="25000"/>
                </a:prstClr>
              </a:solidFill>
              <a:effectLst/>
              <a:uLnTx/>
              <a:uFillTx/>
              <a:latin typeface="Rockwell"/>
              <a:ea typeface="+mn-ea"/>
              <a:cs typeface="+mn-cs"/>
            </a:endParaRPr>
          </a:p>
        </p:txBody>
      </p:sp>
      <p:sp>
        <p:nvSpPr>
          <p:cNvPr id="4" name="Oval 3"/>
          <p:cNvSpPr/>
          <p:nvPr/>
        </p:nvSpPr>
        <p:spPr>
          <a:xfrm>
            <a:off x="289895" y="1334002"/>
            <a:ext cx="1475553" cy="13397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a:ea typeface="+mn-ea"/>
                <a:cs typeface="+mn-cs"/>
              </a:rPr>
              <a:t>Small grants</a:t>
            </a:r>
          </a:p>
        </p:txBody>
      </p:sp>
      <p:sp>
        <p:nvSpPr>
          <p:cNvPr id="7" name="Rectangular Callout 6"/>
          <p:cNvSpPr/>
          <p:nvPr/>
        </p:nvSpPr>
        <p:spPr>
          <a:xfrm>
            <a:off x="2163941" y="1249573"/>
            <a:ext cx="1679057" cy="1403374"/>
          </a:xfrm>
          <a:prstGeom prst="wedgeRectCallout">
            <a:avLst>
              <a:gd name="adj1" fmla="val -62099"/>
              <a:gd name="adj2" fmla="val 2045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Max. US$ 250,000</a:t>
            </a:r>
          </a:p>
        </p:txBody>
      </p:sp>
      <p:sp>
        <p:nvSpPr>
          <p:cNvPr id="9" name="Oval 8"/>
          <p:cNvSpPr/>
          <p:nvPr/>
        </p:nvSpPr>
        <p:spPr>
          <a:xfrm>
            <a:off x="290341" y="1281809"/>
            <a:ext cx="1481795" cy="140337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29" name="Rectangular Callout 28"/>
          <p:cNvSpPr/>
          <p:nvPr/>
        </p:nvSpPr>
        <p:spPr>
          <a:xfrm>
            <a:off x="2170915" y="2873000"/>
            <a:ext cx="1679057" cy="1399043"/>
          </a:xfrm>
          <a:prstGeom prst="wedgeRectCallout">
            <a:avLst>
              <a:gd name="adj1" fmla="val -65349"/>
              <a:gd name="adj2" fmla="val 2053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white"/>
                </a:solidFill>
                <a:latin typeface="Calibri Light"/>
              </a:rPr>
              <a:t>Max. US$ 5 Million</a:t>
            </a:r>
            <a:endParaRPr kumimoji="0" lang="en-US"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33" name="Rectangular Callout 32"/>
          <p:cNvSpPr/>
          <p:nvPr/>
        </p:nvSpPr>
        <p:spPr>
          <a:xfrm>
            <a:off x="2156456" y="4471848"/>
            <a:ext cx="1679057" cy="1399043"/>
          </a:xfrm>
          <a:prstGeom prst="wedgeRectCallout">
            <a:avLst>
              <a:gd name="adj1" fmla="val -61580"/>
              <a:gd name="adj2" fmla="val 18761"/>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prstClr val="white"/>
                </a:solidFill>
                <a:latin typeface="Calibri Light"/>
              </a:rPr>
              <a:t>Max. </a:t>
            </a:r>
            <a:r>
              <a:rPr lang="en-US">
                <a:solidFill>
                  <a:prstClr val="white"/>
                </a:solidFill>
                <a:latin typeface="Calibri Light"/>
              </a:rPr>
              <a:t>US$ 250,000</a:t>
            </a:r>
            <a:endParaRPr kumimoji="0" lang="en-US"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35" name="Rectangular Callout 34"/>
          <p:cNvSpPr/>
          <p:nvPr/>
        </p:nvSpPr>
        <p:spPr>
          <a:xfrm>
            <a:off x="5808275" y="2880924"/>
            <a:ext cx="2084890" cy="1399043"/>
          </a:xfrm>
          <a:prstGeom prst="wedgeRectCallout">
            <a:avLst>
              <a:gd name="adj1" fmla="val -56270"/>
              <a:gd name="adj2" fmla="val 1911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white"/>
                </a:solidFill>
                <a:latin typeface="Calibri Light"/>
              </a:rPr>
              <a:t>To roll out successful innovation</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To scale up innovations</a:t>
            </a:r>
          </a:p>
        </p:txBody>
      </p:sp>
      <p:sp>
        <p:nvSpPr>
          <p:cNvPr id="36" name="Rectangular Callout 35"/>
          <p:cNvSpPr/>
          <p:nvPr/>
        </p:nvSpPr>
        <p:spPr>
          <a:xfrm>
            <a:off x="4004652" y="2894427"/>
            <a:ext cx="1679057" cy="1399043"/>
          </a:xfrm>
          <a:prstGeom prst="wedgeRectCallout">
            <a:avLst>
              <a:gd name="adj1" fmla="val -60571"/>
              <a:gd name="adj2" fmla="val 1768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b="1" dirty="0">
                <a:solidFill>
                  <a:prstClr val="white"/>
                </a:solidFill>
              </a:rPr>
              <a:t>Accredited</a:t>
            </a:r>
            <a:r>
              <a:rPr lang="en-US" dirty="0">
                <a:solidFill>
                  <a:prstClr val="white"/>
                </a:solidFill>
              </a:rPr>
              <a:t> </a:t>
            </a:r>
          </a:p>
          <a:p>
            <a:pPr lvl="0" algn="ctr"/>
            <a:r>
              <a:rPr lang="en-GB" dirty="0">
                <a:solidFill>
                  <a:prstClr val="white"/>
                </a:solidFill>
                <a:latin typeface="Calibri Light"/>
              </a:rPr>
              <a:t>NIEs, MIEs and RIEs</a:t>
            </a:r>
            <a:endParaRPr kumimoji="0" lang="en-GB"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12" name="Rectangle 11">
            <a:extLst>
              <a:ext uri="{FF2B5EF4-FFF2-40B4-BE49-F238E27FC236}">
                <a16:creationId xmlns:a16="http://schemas.microsoft.com/office/drawing/2014/main" id="{7F50CA9F-CE89-6148-9C35-EB5E612777D9}"/>
              </a:ext>
            </a:extLst>
          </p:cNvPr>
          <p:cNvSpPr/>
          <p:nvPr/>
        </p:nvSpPr>
        <p:spPr>
          <a:xfrm>
            <a:off x="9603514" y="1926521"/>
            <a:ext cx="452941" cy="1631216"/>
          </a:xfrm>
          <a:prstGeom prst="rect">
            <a:avLst/>
          </a:prstGeom>
          <a:noFill/>
          <a:ln>
            <a:noFill/>
          </a:ln>
        </p:spPr>
        <p:txBody>
          <a:bodyPr wrap="square" lIns="91440" tIns="45720" rIns="91440" bIns="45720">
            <a:spAutoFit/>
          </a:bodyPr>
          <a:lstStyle/>
          <a:p>
            <a:pPr algn="ctr"/>
            <a:r>
              <a:rPr lang="en-US" sz="10000" b="1" cap="none" spc="0" dirty="0">
                <a:ln w="12700">
                  <a:solidFill>
                    <a:schemeClr val="tx2">
                      <a:satMod val="155000"/>
                    </a:schemeClr>
                  </a:solidFill>
                  <a:prstDash val="solid"/>
                </a:ln>
                <a:solidFill>
                  <a:srgbClr val="B3D354"/>
                </a:solidFill>
                <a:effectLst>
                  <a:outerShdw blurRad="41275" dist="20320" dir="1800000" algn="tl" rotWithShape="0">
                    <a:srgbClr val="000000">
                      <a:alpha val="40000"/>
                    </a:srgbClr>
                  </a:outerShdw>
                </a:effectLst>
              </a:rPr>
              <a:t>}</a:t>
            </a:r>
          </a:p>
        </p:txBody>
      </p:sp>
      <p:sp>
        <p:nvSpPr>
          <p:cNvPr id="37" name="Rectangular Callout 36">
            <a:extLst>
              <a:ext uri="{FF2B5EF4-FFF2-40B4-BE49-F238E27FC236}">
                <a16:creationId xmlns:a16="http://schemas.microsoft.com/office/drawing/2014/main" id="{D1781864-D0CE-924B-ABF2-029E9672CA2D}"/>
              </a:ext>
            </a:extLst>
          </p:cNvPr>
          <p:cNvSpPr/>
          <p:nvPr/>
        </p:nvSpPr>
        <p:spPr>
          <a:xfrm>
            <a:off x="8093467" y="2902768"/>
            <a:ext cx="1510047" cy="1382359"/>
          </a:xfrm>
          <a:prstGeom prst="wedgeRectCallout">
            <a:avLst>
              <a:gd name="adj1" fmla="val -61875"/>
              <a:gd name="adj2" fmla="val 1950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PFGs available to support application process</a:t>
            </a:r>
          </a:p>
        </p:txBody>
      </p:sp>
      <p:sp>
        <p:nvSpPr>
          <p:cNvPr id="50" name="Rectangular Callout 49">
            <a:extLst>
              <a:ext uri="{FF2B5EF4-FFF2-40B4-BE49-F238E27FC236}">
                <a16:creationId xmlns:a16="http://schemas.microsoft.com/office/drawing/2014/main" id="{B409D487-34AE-2A44-977C-76BC2E147541}"/>
              </a:ext>
            </a:extLst>
          </p:cNvPr>
          <p:cNvSpPr/>
          <p:nvPr/>
        </p:nvSpPr>
        <p:spPr>
          <a:xfrm>
            <a:off x="3991487" y="1249573"/>
            <a:ext cx="1679057" cy="1403374"/>
          </a:xfrm>
          <a:prstGeom prst="wedgeRectCallout">
            <a:avLst>
              <a:gd name="adj1" fmla="val -59322"/>
              <a:gd name="adj2" fmla="val 20525"/>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a:ea typeface="+mn-ea"/>
                <a:cs typeface="+mn-cs"/>
              </a:rPr>
              <a:t>Accredited</a:t>
            </a:r>
            <a:r>
              <a:rPr kumimoji="0" lang="en-US" sz="1800" b="0" i="0" u="none" strike="noStrike" kern="1200" cap="none" spc="0" normalizeH="0" baseline="0" noProof="0" dirty="0">
                <a:ln>
                  <a:noFill/>
                </a:ln>
                <a:solidFill>
                  <a:prstClr val="white"/>
                </a:solidFill>
                <a:effectLst/>
                <a:uLnTx/>
                <a:uFillTx/>
                <a:latin typeface="Calibri Ligh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Light"/>
                <a:ea typeface="+mn-ea"/>
                <a:cs typeface="+mn-cs"/>
              </a:rPr>
              <a:t>NIEs</a:t>
            </a:r>
          </a:p>
        </p:txBody>
      </p:sp>
      <p:sp>
        <p:nvSpPr>
          <p:cNvPr id="51" name="Rectangular Callout 50">
            <a:extLst>
              <a:ext uri="{FF2B5EF4-FFF2-40B4-BE49-F238E27FC236}">
                <a16:creationId xmlns:a16="http://schemas.microsoft.com/office/drawing/2014/main" id="{219E2354-018F-834A-B89A-ADF1B32C41C0}"/>
              </a:ext>
            </a:extLst>
          </p:cNvPr>
          <p:cNvSpPr/>
          <p:nvPr/>
        </p:nvSpPr>
        <p:spPr>
          <a:xfrm>
            <a:off x="5819034" y="1239700"/>
            <a:ext cx="3777506" cy="1399043"/>
          </a:xfrm>
          <a:prstGeom prst="wedgeRectCallout">
            <a:avLst>
              <a:gd name="adj1" fmla="val -53849"/>
              <a:gd name="adj2" fmla="val 2020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white"/>
                </a:solidFill>
                <a:latin typeface="Calibri Light"/>
              </a:rPr>
              <a:t>To e</a:t>
            </a:r>
            <a:r>
              <a:rPr kumimoji="0" lang="en-US" sz="1800" b="0" i="0" u="none" strike="noStrike" kern="1200" cap="none" spc="0" normalizeH="0" baseline="0" noProof="0" dirty="0" err="1">
                <a:ln>
                  <a:noFill/>
                </a:ln>
                <a:solidFill>
                  <a:prstClr val="white"/>
                </a:solidFill>
                <a:effectLst/>
                <a:uLnTx/>
                <a:uFillTx/>
                <a:latin typeface="Calibri Light"/>
                <a:ea typeface="+mn-ea"/>
                <a:cs typeface="+mn-cs"/>
              </a:rPr>
              <a:t>ncourage</a:t>
            </a:r>
            <a:r>
              <a:rPr kumimoji="0" lang="en-US" sz="1800" b="0" i="0" u="none" strike="noStrike" kern="1200" cap="none" spc="0" normalizeH="0" baseline="0" noProof="0" dirty="0">
                <a:ln>
                  <a:noFill/>
                </a:ln>
                <a:solidFill>
                  <a:prstClr val="white"/>
                </a:solidFill>
                <a:effectLst/>
                <a:uLnTx/>
                <a:uFillTx/>
                <a:latin typeface="Calibri Light"/>
                <a:ea typeface="+mn-ea"/>
                <a:cs typeface="+mn-cs"/>
              </a:rPr>
              <a:t> &amp; accelerate innovation</a:t>
            </a: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prstClr val="white"/>
                </a:solidFill>
                <a:latin typeface="Calibri Light"/>
              </a:rPr>
              <a:t>To generate evidence based</a:t>
            </a:r>
            <a:endParaRPr kumimoji="0" lang="en-US"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2" name="Rectangular Callout 51">
            <a:extLst>
              <a:ext uri="{FF2B5EF4-FFF2-40B4-BE49-F238E27FC236}">
                <a16:creationId xmlns:a16="http://schemas.microsoft.com/office/drawing/2014/main" id="{234AE49F-73D7-8946-AF2B-47853FA79606}"/>
              </a:ext>
            </a:extLst>
          </p:cNvPr>
          <p:cNvSpPr/>
          <p:nvPr/>
        </p:nvSpPr>
        <p:spPr>
          <a:xfrm>
            <a:off x="6449125" y="4442512"/>
            <a:ext cx="2304307" cy="1399043"/>
          </a:xfrm>
          <a:prstGeom prst="wedgeRectCallout">
            <a:avLst>
              <a:gd name="adj1" fmla="val -56270"/>
              <a:gd name="adj2" fmla="val 1911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US" dirty="0">
                <a:solidFill>
                  <a:prstClr val="white"/>
                </a:solidFill>
              </a:rPr>
              <a:t>To encourage &amp; accelerate innovation</a:t>
            </a:r>
          </a:p>
          <a:p>
            <a:pPr marL="285750" lvl="0" indent="-285750">
              <a:buFont typeface="Arial" panose="020B0604020202020204" pitchFamily="34" charset="0"/>
              <a:buChar char="•"/>
              <a:defRPr/>
            </a:pPr>
            <a:r>
              <a:rPr lang="en-US" dirty="0">
                <a:solidFill>
                  <a:prstClr val="white"/>
                </a:solidFill>
              </a:rPr>
              <a:t>To generate evidence based</a:t>
            </a:r>
          </a:p>
        </p:txBody>
      </p:sp>
      <p:sp>
        <p:nvSpPr>
          <p:cNvPr id="54" name="Rectangular Callout 53">
            <a:extLst>
              <a:ext uri="{FF2B5EF4-FFF2-40B4-BE49-F238E27FC236}">
                <a16:creationId xmlns:a16="http://schemas.microsoft.com/office/drawing/2014/main" id="{DF30D884-ACE2-7A4A-8EAD-BCD2B8C87E8F}"/>
              </a:ext>
            </a:extLst>
          </p:cNvPr>
          <p:cNvSpPr/>
          <p:nvPr/>
        </p:nvSpPr>
        <p:spPr>
          <a:xfrm>
            <a:off x="8893598" y="4442596"/>
            <a:ext cx="1679057" cy="1399043"/>
          </a:xfrm>
          <a:prstGeom prst="wedgeRectCallout">
            <a:avLst>
              <a:gd name="adj1" fmla="val -58460"/>
              <a:gd name="adj2" fmla="val 19206"/>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Light"/>
              </a:rPr>
              <a:t>Administered by UNDP and UNEP/CTCN</a:t>
            </a:r>
            <a:endParaRPr kumimoji="0" lang="en-GB" sz="1800" b="0" i="0" u="none" strike="noStrike" kern="1200" cap="none" spc="0" normalizeH="0" baseline="0" noProof="0" dirty="0">
              <a:ln>
                <a:noFill/>
              </a:ln>
              <a:solidFill>
                <a:prstClr val="white"/>
              </a:solidFill>
              <a:effectLst/>
              <a:uLnTx/>
              <a:uFillTx/>
              <a:latin typeface="Calibri Light"/>
              <a:ea typeface="+mn-ea"/>
              <a:cs typeface="+mn-cs"/>
            </a:endParaRPr>
          </a:p>
        </p:txBody>
      </p:sp>
      <p:sp>
        <p:nvSpPr>
          <p:cNvPr id="55" name="Rectangular Callout 54">
            <a:extLst>
              <a:ext uri="{FF2B5EF4-FFF2-40B4-BE49-F238E27FC236}">
                <a16:creationId xmlns:a16="http://schemas.microsoft.com/office/drawing/2014/main" id="{DFA83661-513B-4749-817E-052A3BFE8DAC}"/>
              </a:ext>
            </a:extLst>
          </p:cNvPr>
          <p:cNvSpPr/>
          <p:nvPr/>
        </p:nvSpPr>
        <p:spPr>
          <a:xfrm>
            <a:off x="4004652" y="4442591"/>
            <a:ext cx="2304307" cy="1399043"/>
          </a:xfrm>
          <a:prstGeom prst="wedgeRectCallout">
            <a:avLst>
              <a:gd name="adj1" fmla="val -57238"/>
              <a:gd name="adj2" fmla="val 2124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HN" sz="1700" dirty="0"/>
              <a:t>Not-for-profit, Civil Society Organisations, Business Members, Community Based Organizations</a:t>
            </a:r>
            <a:endParaRPr lang="en-US" sz="1700" dirty="0">
              <a:solidFill>
                <a:prstClr val="white"/>
              </a:solidFill>
            </a:endParaRPr>
          </a:p>
        </p:txBody>
      </p:sp>
      <p:sp>
        <p:nvSpPr>
          <p:cNvPr id="60" name="Oval 59">
            <a:extLst>
              <a:ext uri="{FF2B5EF4-FFF2-40B4-BE49-F238E27FC236}">
                <a16:creationId xmlns:a16="http://schemas.microsoft.com/office/drawing/2014/main" id="{E7DFA2A1-64E3-1C42-B4A1-9EB25738CAD0}"/>
              </a:ext>
            </a:extLst>
          </p:cNvPr>
          <p:cNvSpPr/>
          <p:nvPr/>
        </p:nvSpPr>
        <p:spPr>
          <a:xfrm>
            <a:off x="289895" y="2889683"/>
            <a:ext cx="1475553" cy="13397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a:ea typeface="+mn-ea"/>
                <a:cs typeface="+mn-cs"/>
              </a:rPr>
              <a:t>Large projects</a:t>
            </a:r>
          </a:p>
        </p:txBody>
      </p:sp>
      <p:sp>
        <p:nvSpPr>
          <p:cNvPr id="61" name="Oval 60">
            <a:extLst>
              <a:ext uri="{FF2B5EF4-FFF2-40B4-BE49-F238E27FC236}">
                <a16:creationId xmlns:a16="http://schemas.microsoft.com/office/drawing/2014/main" id="{E7DC14DB-EE93-A941-9E02-5774F21B833A}"/>
              </a:ext>
            </a:extLst>
          </p:cNvPr>
          <p:cNvSpPr/>
          <p:nvPr/>
        </p:nvSpPr>
        <p:spPr>
          <a:xfrm>
            <a:off x="290341" y="2837490"/>
            <a:ext cx="1481795" cy="140337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62" name="Oval 61">
            <a:extLst>
              <a:ext uri="{FF2B5EF4-FFF2-40B4-BE49-F238E27FC236}">
                <a16:creationId xmlns:a16="http://schemas.microsoft.com/office/drawing/2014/main" id="{AC60AFCD-D3EC-2A4C-A82D-03192DCA8134}"/>
              </a:ext>
            </a:extLst>
          </p:cNvPr>
          <p:cNvSpPr/>
          <p:nvPr/>
        </p:nvSpPr>
        <p:spPr>
          <a:xfrm>
            <a:off x="296583" y="4466387"/>
            <a:ext cx="1475553" cy="13397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a:ea typeface="+mn-ea"/>
                <a:cs typeface="+mn-cs"/>
              </a:rPr>
              <a:t>AFCIA</a:t>
            </a:r>
          </a:p>
        </p:txBody>
      </p:sp>
      <p:sp>
        <p:nvSpPr>
          <p:cNvPr id="63" name="Oval 62">
            <a:extLst>
              <a:ext uri="{FF2B5EF4-FFF2-40B4-BE49-F238E27FC236}">
                <a16:creationId xmlns:a16="http://schemas.microsoft.com/office/drawing/2014/main" id="{CD16B359-CF6A-E04B-B50A-9BF295C53C8F}"/>
              </a:ext>
            </a:extLst>
          </p:cNvPr>
          <p:cNvSpPr/>
          <p:nvPr/>
        </p:nvSpPr>
        <p:spPr>
          <a:xfrm>
            <a:off x="297029" y="4414194"/>
            <a:ext cx="1481795" cy="1403374"/>
          </a:xfrm>
          <a:prstGeom prst="ellipse">
            <a:avLst/>
          </a:prstGeom>
          <a:noFill/>
          <a:ln w="1270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a:ea typeface="+mn-ea"/>
              <a:cs typeface="+mn-cs"/>
            </a:endParaRPr>
          </a:p>
        </p:txBody>
      </p:sp>
      <p:sp>
        <p:nvSpPr>
          <p:cNvPr id="24" name="Rectangular Callout 23">
            <a:extLst>
              <a:ext uri="{FF2B5EF4-FFF2-40B4-BE49-F238E27FC236}">
                <a16:creationId xmlns:a16="http://schemas.microsoft.com/office/drawing/2014/main" id="{5B698D77-F41A-3343-83EC-C6505202F0D4}"/>
              </a:ext>
            </a:extLst>
          </p:cNvPr>
          <p:cNvSpPr/>
          <p:nvPr/>
        </p:nvSpPr>
        <p:spPr>
          <a:xfrm>
            <a:off x="10200071" y="2134688"/>
            <a:ext cx="1679057" cy="1036517"/>
          </a:xfrm>
          <a:prstGeom prst="wedgeRectCallout">
            <a:avLst>
              <a:gd name="adj1" fmla="val -56070"/>
              <a:gd name="adj2" fmla="val 22045"/>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Calibri Light"/>
              </a:rPr>
              <a:t>Outside</a:t>
            </a:r>
            <a:r>
              <a:rPr lang="en-US" dirty="0">
                <a:solidFill>
                  <a:prstClr val="white"/>
                </a:solidFill>
                <a:latin typeface="Calibri Light"/>
              </a:rPr>
              <a:t> of country and regional CAP</a:t>
            </a:r>
          </a:p>
        </p:txBody>
      </p:sp>
      <p:sp>
        <p:nvSpPr>
          <p:cNvPr id="25" name="TextBox 24">
            <a:extLst>
              <a:ext uri="{FF2B5EF4-FFF2-40B4-BE49-F238E27FC236}">
                <a16:creationId xmlns:a16="http://schemas.microsoft.com/office/drawing/2014/main" id="{55B76957-180E-104E-9EBE-0CEEFBFE5AAA}"/>
              </a:ext>
            </a:extLst>
          </p:cNvPr>
          <p:cNvSpPr txBox="1"/>
          <p:nvPr/>
        </p:nvSpPr>
        <p:spPr>
          <a:xfrm>
            <a:off x="9198782" y="4449301"/>
            <a:ext cx="2786305" cy="2408699"/>
          </a:xfrm>
          <a:prstGeom prst="roundRect">
            <a:avLst/>
          </a:prstGeom>
          <a:solidFill>
            <a:srgbClr val="C3E088"/>
          </a:solidFill>
        </p:spPr>
        <p:txBody>
          <a:bodyPr wrap="square" lIns="0" tIns="0" rIns="0" bIns="0" rtlCol="0">
            <a:noAutofit/>
          </a:bodyPr>
          <a:lstStyle/>
          <a:p>
            <a:pPr lvl="1"/>
            <a:r>
              <a:rPr lang="en-US" b="1" dirty="0">
                <a:solidFill>
                  <a:schemeClr val="accent3">
                    <a:lumMod val="50000"/>
                  </a:schemeClr>
                </a:solidFill>
              </a:rPr>
              <a:t>   AFCIA CONTACTS</a:t>
            </a:r>
          </a:p>
          <a:p>
            <a:pPr marL="180975" lvl="1"/>
            <a:r>
              <a:rPr lang="en-US" sz="1400" b="1" dirty="0">
                <a:solidFill>
                  <a:schemeClr val="accent3">
                    <a:lumMod val="50000"/>
                  </a:schemeClr>
                </a:solidFill>
              </a:rPr>
              <a:t>UNDP</a:t>
            </a:r>
          </a:p>
          <a:p>
            <a:pPr marL="180975" lvl="1"/>
            <a:r>
              <a:rPr lang="en-US" sz="1200" b="1" dirty="0">
                <a:solidFill>
                  <a:schemeClr val="accent3">
                    <a:lumMod val="50000"/>
                  </a:schemeClr>
                </a:solidFill>
              </a:rPr>
              <a:t>Mr. Charles Yu</a:t>
            </a:r>
          </a:p>
          <a:p>
            <a:pPr marL="180975" lvl="1"/>
            <a:r>
              <a:rPr lang="en-US" sz="1200" b="1" dirty="0">
                <a:solidFill>
                  <a:schemeClr val="accent3">
                    <a:lumMod val="50000"/>
                  </a:schemeClr>
                </a:solidFill>
              </a:rPr>
              <a:t>Investment Appraisal Specialist</a:t>
            </a:r>
          </a:p>
          <a:p>
            <a:pPr marL="180975" lvl="1"/>
            <a:r>
              <a:rPr lang="en-US" sz="1200" b="1" dirty="0">
                <a:solidFill>
                  <a:schemeClr val="accent3">
                    <a:lumMod val="50000"/>
                  </a:schemeClr>
                </a:solidFill>
              </a:rPr>
              <a:t>Email: </a:t>
            </a:r>
            <a:r>
              <a:rPr lang="en-US" sz="1200" b="1" dirty="0">
                <a:solidFill>
                  <a:schemeClr val="accent3">
                    <a:lumMod val="50000"/>
                  </a:schemeClr>
                </a:solidFill>
                <a:hlinkClick r:id="rId4"/>
              </a:rPr>
              <a:t>chongguang.yu@undp.org</a:t>
            </a:r>
            <a:endParaRPr lang="en-US" sz="1200" b="1" dirty="0">
              <a:solidFill>
                <a:schemeClr val="accent3">
                  <a:lumMod val="50000"/>
                </a:schemeClr>
              </a:solidFill>
            </a:endParaRPr>
          </a:p>
          <a:p>
            <a:pPr marL="180975" lvl="1"/>
            <a:endParaRPr lang="en-US" sz="1200" b="1" dirty="0">
              <a:solidFill>
                <a:schemeClr val="accent3">
                  <a:lumMod val="50000"/>
                </a:schemeClr>
              </a:solidFill>
            </a:endParaRPr>
          </a:p>
          <a:p>
            <a:pPr marL="180975" lvl="1"/>
            <a:r>
              <a:rPr lang="en-US" sz="1400" b="1" dirty="0">
                <a:solidFill>
                  <a:schemeClr val="accent3">
                    <a:lumMod val="50000"/>
                  </a:schemeClr>
                </a:solidFill>
              </a:rPr>
              <a:t>UNEP-CTCN</a:t>
            </a:r>
          </a:p>
          <a:p>
            <a:pPr marL="180975" lvl="1"/>
            <a:r>
              <a:rPr lang="en-US" sz="1200" b="1" dirty="0">
                <a:solidFill>
                  <a:schemeClr val="accent3">
                    <a:lumMod val="50000"/>
                  </a:schemeClr>
                </a:solidFill>
              </a:rPr>
              <a:t>Mr. Clara </a:t>
            </a:r>
            <a:r>
              <a:rPr lang="en-US" sz="1200" b="1" dirty="0" err="1">
                <a:solidFill>
                  <a:schemeClr val="accent3">
                    <a:lumMod val="50000"/>
                  </a:schemeClr>
                </a:solidFill>
              </a:rPr>
              <a:t>Landeiro</a:t>
            </a:r>
            <a:endParaRPr lang="en-US" sz="1200" b="1" dirty="0">
              <a:solidFill>
                <a:schemeClr val="accent3">
                  <a:lumMod val="50000"/>
                </a:schemeClr>
              </a:solidFill>
            </a:endParaRPr>
          </a:p>
          <a:p>
            <a:pPr marL="180975" lvl="1"/>
            <a:r>
              <a:rPr lang="en-US" sz="1200" b="1" dirty="0">
                <a:solidFill>
                  <a:schemeClr val="accent3">
                    <a:lumMod val="50000"/>
                  </a:schemeClr>
                </a:solidFill>
              </a:rPr>
              <a:t>CTCN Regional Manager for Asia and the Pacific</a:t>
            </a:r>
          </a:p>
          <a:p>
            <a:pPr marL="180975" lvl="1"/>
            <a:r>
              <a:rPr lang="en-US" sz="1200" b="1" dirty="0">
                <a:solidFill>
                  <a:schemeClr val="accent3">
                    <a:lumMod val="50000"/>
                  </a:schemeClr>
                </a:solidFill>
              </a:rPr>
              <a:t>Email: </a:t>
            </a:r>
            <a:r>
              <a:rPr lang="en-US" sz="1200" b="1" dirty="0" err="1">
                <a:solidFill>
                  <a:schemeClr val="accent3">
                    <a:lumMod val="50000"/>
                  </a:schemeClr>
                </a:solidFill>
                <a:hlinkClick r:id="rId5"/>
              </a:rPr>
              <a:t>clara.landeiro@un.org</a:t>
            </a:r>
            <a:endParaRPr lang="en-HN" sz="1200" dirty="0">
              <a:solidFill>
                <a:schemeClr val="tx1">
                  <a:lumMod val="75000"/>
                  <a:lumOff val="25000"/>
                </a:schemeClr>
              </a:solidFill>
              <a:latin typeface="+mn-lt"/>
            </a:endParaRPr>
          </a:p>
        </p:txBody>
      </p:sp>
    </p:spTree>
    <p:custDataLst>
      <p:tags r:id="rId1"/>
    </p:custDataLst>
    <p:extLst>
      <p:ext uri="{BB962C8B-B14F-4D97-AF65-F5344CB8AC3E}">
        <p14:creationId xmlns:p14="http://schemas.microsoft.com/office/powerpoint/2010/main" val="4202060828"/>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extLst>
    <p:ext uri="{E180D4A7-C9FB-4DFB-919C-405C955672EB}">
      <p14:showEvtLst xmlns:p14="http://schemas.microsoft.com/office/powerpoint/2010/main">
        <p14:playEvt time="2111" objId="10"/>
        <p14:stopEvt time="60448" objId="1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01992-277D-DF40-B46D-E4D8989737BC}"/>
              </a:ext>
            </a:extLst>
          </p:cNvPr>
          <p:cNvSpPr>
            <a:spLocks noGrp="1"/>
          </p:cNvSpPr>
          <p:nvPr>
            <p:ph type="title"/>
          </p:nvPr>
        </p:nvSpPr>
        <p:spPr>
          <a:xfrm>
            <a:off x="334076" y="362041"/>
            <a:ext cx="11340000" cy="590372"/>
          </a:xfrm>
        </p:spPr>
        <p:txBody>
          <a:bodyPr rtlCol="0">
            <a:noAutofit/>
          </a:bodyPr>
          <a:lstStyle/>
          <a:p>
            <a:pPr fontAlgn="auto">
              <a:spcAft>
                <a:spcPts val="0"/>
              </a:spcAft>
              <a:defRPr/>
            </a:pPr>
            <a:r>
              <a:rPr lang="en-US" dirty="0"/>
              <a:t>Thematic areas</a:t>
            </a:r>
            <a:br>
              <a:rPr lang="en-US" dirty="0"/>
            </a:br>
            <a:endParaRPr lang="en-US" dirty="0"/>
          </a:p>
        </p:txBody>
      </p:sp>
      <p:sp>
        <p:nvSpPr>
          <p:cNvPr id="3" name="Slide Number Placeholder 2">
            <a:extLst>
              <a:ext uri="{FF2B5EF4-FFF2-40B4-BE49-F238E27FC236}">
                <a16:creationId xmlns:a16="http://schemas.microsoft.com/office/drawing/2014/main" id="{F050A5BE-EF5E-F64D-8364-A25B23BC7D48}"/>
              </a:ext>
            </a:extLst>
          </p:cNvPr>
          <p:cNvSpPr>
            <a:spLocks noGrp="1"/>
          </p:cNvSpPr>
          <p:nvPr>
            <p:ph type="sldNum" sz="quarter" idx="11"/>
          </p:nvPr>
        </p:nvSpPr>
        <p:spPr/>
        <p:txBody>
          <a:bodyPr/>
          <a:lstStyle/>
          <a:p>
            <a:pPr>
              <a:defRPr/>
            </a:pPr>
            <a:fld id="{99371FD4-628B-1443-B35C-DEA084A1C79F}" type="slidenum">
              <a:rPr lang="en-US"/>
              <a:pPr>
                <a:defRPr/>
              </a:pPr>
              <a:t>9</a:t>
            </a:fld>
            <a:endParaRPr lang="en-US" dirty="0"/>
          </a:p>
        </p:txBody>
      </p:sp>
      <p:sp>
        <p:nvSpPr>
          <p:cNvPr id="28675" name="Text Placeholder 7">
            <a:extLst>
              <a:ext uri="{FF2B5EF4-FFF2-40B4-BE49-F238E27FC236}">
                <a16:creationId xmlns:a16="http://schemas.microsoft.com/office/drawing/2014/main" id="{F7B2735C-665C-A143-B11B-590F358189C0}"/>
              </a:ext>
            </a:extLst>
          </p:cNvPr>
          <p:cNvSpPr>
            <a:spLocks noGrp="1" noChangeArrowheads="1"/>
          </p:cNvSpPr>
          <p:nvPr>
            <p:ph type="body" sz="quarter" idx="4294967295"/>
          </p:nvPr>
        </p:nvSpPr>
        <p:spPr>
          <a:xfrm>
            <a:off x="623782" y="2299653"/>
            <a:ext cx="2160587" cy="504825"/>
          </a:xfrm>
        </p:spPr>
        <p:txBody>
          <a:bodyPr/>
          <a:lstStyle/>
          <a:p>
            <a:r>
              <a:rPr lang="en-US" altLang="en-US" dirty="0"/>
              <a:t>Disaster Risk Reduction</a:t>
            </a:r>
            <a:br>
              <a:rPr lang="en-US" altLang="en-US" dirty="0"/>
            </a:br>
            <a:endParaRPr lang="en-US" altLang="en-US" dirty="0"/>
          </a:p>
        </p:txBody>
      </p:sp>
      <p:sp>
        <p:nvSpPr>
          <p:cNvPr id="28676" name="Text Placeholder 12">
            <a:extLst>
              <a:ext uri="{FF2B5EF4-FFF2-40B4-BE49-F238E27FC236}">
                <a16:creationId xmlns:a16="http://schemas.microsoft.com/office/drawing/2014/main" id="{824669F4-0123-684B-A7DE-D65B1D6541C3}"/>
              </a:ext>
            </a:extLst>
          </p:cNvPr>
          <p:cNvSpPr>
            <a:spLocks noGrp="1" noChangeArrowheads="1"/>
          </p:cNvSpPr>
          <p:nvPr>
            <p:ph type="body" sz="quarter" idx="4294967295"/>
          </p:nvPr>
        </p:nvSpPr>
        <p:spPr>
          <a:xfrm>
            <a:off x="634894" y="3993516"/>
            <a:ext cx="2160588" cy="900113"/>
          </a:xfrm>
        </p:spPr>
        <p:txBody>
          <a:bodyPr/>
          <a:lstStyle/>
          <a:p>
            <a:r>
              <a:rPr lang="en-US" altLang="en-US" dirty="0"/>
              <a:t>Forests and Land Use</a:t>
            </a:r>
            <a:br>
              <a:rPr lang="en-US" altLang="en-US" dirty="0"/>
            </a:br>
            <a:endParaRPr lang="en-US" altLang="en-US" dirty="0"/>
          </a:p>
        </p:txBody>
      </p:sp>
      <p:sp>
        <p:nvSpPr>
          <p:cNvPr id="28677" name="Text Placeholder 8">
            <a:extLst>
              <a:ext uri="{FF2B5EF4-FFF2-40B4-BE49-F238E27FC236}">
                <a16:creationId xmlns:a16="http://schemas.microsoft.com/office/drawing/2014/main" id="{7062D85F-7E69-ED49-8781-A4349DB37BC7}"/>
              </a:ext>
            </a:extLst>
          </p:cNvPr>
          <p:cNvSpPr>
            <a:spLocks noGrp="1" noChangeArrowheads="1"/>
          </p:cNvSpPr>
          <p:nvPr>
            <p:ph type="body" sz="quarter" idx="4294967295"/>
          </p:nvPr>
        </p:nvSpPr>
        <p:spPr>
          <a:xfrm>
            <a:off x="9612207" y="2296478"/>
            <a:ext cx="2160587" cy="504825"/>
          </a:xfrm>
        </p:spPr>
        <p:txBody>
          <a:bodyPr/>
          <a:lstStyle/>
          <a:p>
            <a:r>
              <a:rPr lang="en-US" altLang="en-US" dirty="0"/>
              <a:t>Water resources</a:t>
            </a:r>
            <a:br>
              <a:rPr lang="en-US" altLang="en-US" dirty="0"/>
            </a:br>
            <a:r>
              <a:rPr lang="en-US" altLang="en-US" dirty="0"/>
              <a:t>Management </a:t>
            </a:r>
            <a:br>
              <a:rPr lang="en-US" altLang="en-US" dirty="0"/>
            </a:br>
            <a:endParaRPr lang="en-US" altLang="en-US" dirty="0"/>
          </a:p>
        </p:txBody>
      </p:sp>
      <p:sp>
        <p:nvSpPr>
          <p:cNvPr id="28678" name="Text Placeholder 3">
            <a:extLst>
              <a:ext uri="{FF2B5EF4-FFF2-40B4-BE49-F238E27FC236}">
                <a16:creationId xmlns:a16="http://schemas.microsoft.com/office/drawing/2014/main" id="{7E4723E5-DE21-304B-9546-CC3112F9B0FF}"/>
              </a:ext>
            </a:extLst>
          </p:cNvPr>
          <p:cNvSpPr>
            <a:spLocks noGrp="1" noChangeArrowheads="1"/>
          </p:cNvSpPr>
          <p:nvPr>
            <p:ph type="body" sz="quarter" idx="4294967295"/>
          </p:nvPr>
        </p:nvSpPr>
        <p:spPr>
          <a:xfrm>
            <a:off x="3025669" y="3993516"/>
            <a:ext cx="2160588" cy="900113"/>
          </a:xfrm>
        </p:spPr>
        <p:txBody>
          <a:bodyPr/>
          <a:lstStyle/>
          <a:p>
            <a:r>
              <a:rPr lang="en-US" altLang="en-US" dirty="0"/>
              <a:t>Rural development</a:t>
            </a:r>
            <a:br>
              <a:rPr lang="en-US" altLang="en-US" dirty="0"/>
            </a:br>
            <a:endParaRPr lang="en-US" altLang="en-US" dirty="0"/>
          </a:p>
        </p:txBody>
      </p:sp>
      <p:sp>
        <p:nvSpPr>
          <p:cNvPr id="28679" name="Text Placeholder 9">
            <a:extLst>
              <a:ext uri="{FF2B5EF4-FFF2-40B4-BE49-F238E27FC236}">
                <a16:creationId xmlns:a16="http://schemas.microsoft.com/office/drawing/2014/main" id="{222F4B68-97D3-4B44-A99A-25F9AEC38183}"/>
              </a:ext>
            </a:extLst>
          </p:cNvPr>
          <p:cNvSpPr>
            <a:spLocks noGrp="1" noChangeArrowheads="1"/>
          </p:cNvSpPr>
          <p:nvPr>
            <p:ph type="body" sz="quarter" idx="4294967295"/>
          </p:nvPr>
        </p:nvSpPr>
        <p:spPr>
          <a:xfrm>
            <a:off x="7678632" y="2299653"/>
            <a:ext cx="2160587" cy="504825"/>
          </a:xfrm>
        </p:spPr>
        <p:txBody>
          <a:bodyPr/>
          <a:lstStyle/>
          <a:p>
            <a:r>
              <a:rPr lang="en-US" altLang="en-US" dirty="0"/>
              <a:t>Agriculture</a:t>
            </a:r>
            <a:br>
              <a:rPr lang="en-US" altLang="en-US" dirty="0"/>
            </a:br>
            <a:endParaRPr lang="en-US" altLang="en-US" dirty="0"/>
          </a:p>
        </p:txBody>
      </p:sp>
      <p:sp>
        <p:nvSpPr>
          <p:cNvPr id="28680" name="Text Placeholder 4">
            <a:extLst>
              <a:ext uri="{FF2B5EF4-FFF2-40B4-BE49-F238E27FC236}">
                <a16:creationId xmlns:a16="http://schemas.microsoft.com/office/drawing/2014/main" id="{D57B7CCA-7F10-E34B-B003-397ED3D4758F}"/>
              </a:ext>
            </a:extLst>
          </p:cNvPr>
          <p:cNvSpPr>
            <a:spLocks noGrp="1" noChangeArrowheads="1"/>
          </p:cNvSpPr>
          <p:nvPr>
            <p:ph type="body" sz="quarter" idx="4294967295"/>
          </p:nvPr>
        </p:nvSpPr>
        <p:spPr>
          <a:xfrm>
            <a:off x="9767782" y="3991929"/>
            <a:ext cx="2160587" cy="900112"/>
          </a:xfrm>
        </p:spPr>
        <p:txBody>
          <a:bodyPr/>
          <a:lstStyle/>
          <a:p>
            <a:r>
              <a:rPr lang="en-US" altLang="en-US" dirty="0"/>
              <a:t>Urban </a:t>
            </a:r>
            <a:br>
              <a:rPr lang="en-US" altLang="en-US" dirty="0"/>
            </a:br>
            <a:r>
              <a:rPr lang="en-US" altLang="en-US" dirty="0"/>
              <a:t>adaptation</a:t>
            </a:r>
            <a:br>
              <a:rPr lang="en-US" altLang="en-US" dirty="0"/>
            </a:br>
            <a:endParaRPr lang="en-US" altLang="en-US" dirty="0"/>
          </a:p>
        </p:txBody>
      </p:sp>
      <p:sp>
        <p:nvSpPr>
          <p:cNvPr id="28681" name="Text Placeholder 5">
            <a:extLst>
              <a:ext uri="{FF2B5EF4-FFF2-40B4-BE49-F238E27FC236}">
                <a16:creationId xmlns:a16="http://schemas.microsoft.com/office/drawing/2014/main" id="{B0008365-D2E6-444D-B053-D7347D7B8DE8}"/>
              </a:ext>
            </a:extLst>
          </p:cNvPr>
          <p:cNvSpPr>
            <a:spLocks noGrp="1" noChangeArrowheads="1"/>
          </p:cNvSpPr>
          <p:nvPr>
            <p:ph type="body" sz="quarter" idx="4294967295"/>
          </p:nvPr>
        </p:nvSpPr>
        <p:spPr>
          <a:xfrm>
            <a:off x="7602432" y="3996691"/>
            <a:ext cx="2160587" cy="900113"/>
          </a:xfrm>
        </p:spPr>
        <p:txBody>
          <a:bodyPr/>
          <a:lstStyle/>
          <a:p>
            <a:r>
              <a:rPr lang="en-US" altLang="en-US" dirty="0"/>
              <a:t>Social innovation</a:t>
            </a:r>
            <a:br>
              <a:rPr lang="en-US" altLang="en-US" dirty="0"/>
            </a:br>
            <a:endParaRPr lang="en-US" altLang="en-US" dirty="0"/>
          </a:p>
        </p:txBody>
      </p:sp>
      <p:sp>
        <p:nvSpPr>
          <p:cNvPr id="28682" name="Text Placeholder 11">
            <a:extLst>
              <a:ext uri="{FF2B5EF4-FFF2-40B4-BE49-F238E27FC236}">
                <a16:creationId xmlns:a16="http://schemas.microsoft.com/office/drawing/2014/main" id="{21DA17FB-B412-2149-80FF-2898192FD500}"/>
              </a:ext>
            </a:extLst>
          </p:cNvPr>
          <p:cNvSpPr>
            <a:spLocks noGrp="1" noChangeArrowheads="1"/>
          </p:cNvSpPr>
          <p:nvPr>
            <p:ph type="body" sz="quarter" idx="4294967295"/>
          </p:nvPr>
        </p:nvSpPr>
        <p:spPr>
          <a:xfrm>
            <a:off x="5518044" y="2299653"/>
            <a:ext cx="2160588" cy="504825"/>
          </a:xfrm>
        </p:spPr>
        <p:txBody>
          <a:bodyPr/>
          <a:lstStyle/>
          <a:p>
            <a:r>
              <a:rPr lang="en-US" altLang="en-US" dirty="0"/>
              <a:t>Coastal management</a:t>
            </a:r>
            <a:br>
              <a:rPr lang="en-US" altLang="en-US" dirty="0"/>
            </a:br>
            <a:endParaRPr lang="en-US" altLang="en-US" dirty="0"/>
          </a:p>
        </p:txBody>
      </p:sp>
      <p:sp>
        <p:nvSpPr>
          <p:cNvPr id="28683" name="Text Placeholder 6">
            <a:extLst>
              <a:ext uri="{FF2B5EF4-FFF2-40B4-BE49-F238E27FC236}">
                <a16:creationId xmlns:a16="http://schemas.microsoft.com/office/drawing/2014/main" id="{9A6CA23F-9ABB-054F-A8F5-D42F57BEC44A}"/>
              </a:ext>
            </a:extLst>
          </p:cNvPr>
          <p:cNvSpPr>
            <a:spLocks noGrp="1" noChangeArrowheads="1"/>
          </p:cNvSpPr>
          <p:nvPr>
            <p:ph type="body" sz="quarter" idx="4294967295"/>
          </p:nvPr>
        </p:nvSpPr>
        <p:spPr>
          <a:xfrm>
            <a:off x="5518044" y="3993516"/>
            <a:ext cx="2160588" cy="900113"/>
          </a:xfrm>
        </p:spPr>
        <p:txBody>
          <a:bodyPr/>
          <a:lstStyle/>
          <a:p>
            <a:r>
              <a:rPr lang="en-US" altLang="en-US" dirty="0"/>
              <a:t>Food Security</a:t>
            </a:r>
            <a:br>
              <a:rPr lang="en-US" altLang="en-US" dirty="0"/>
            </a:br>
            <a:endParaRPr lang="en-US" altLang="en-US" dirty="0"/>
          </a:p>
        </p:txBody>
      </p:sp>
      <p:sp>
        <p:nvSpPr>
          <p:cNvPr id="28684" name="Text Placeholder 14">
            <a:extLst>
              <a:ext uri="{FF2B5EF4-FFF2-40B4-BE49-F238E27FC236}">
                <a16:creationId xmlns:a16="http://schemas.microsoft.com/office/drawing/2014/main" id="{70B10DB2-709F-4943-97C3-7B6A6ADA48B2}"/>
              </a:ext>
            </a:extLst>
          </p:cNvPr>
          <p:cNvSpPr>
            <a:spLocks noGrp="1" noChangeArrowheads="1"/>
          </p:cNvSpPr>
          <p:nvPr>
            <p:ph type="body" sz="quarter" idx="4294967295"/>
          </p:nvPr>
        </p:nvSpPr>
        <p:spPr>
          <a:xfrm>
            <a:off x="3116157" y="2299653"/>
            <a:ext cx="2160587" cy="504825"/>
          </a:xfrm>
        </p:spPr>
        <p:txBody>
          <a:bodyPr/>
          <a:lstStyle/>
          <a:p>
            <a:r>
              <a:rPr lang="en-US" altLang="en-US" dirty="0"/>
              <a:t>Nature-based solutions</a:t>
            </a:r>
            <a:br>
              <a:rPr lang="en-US" altLang="en-US" dirty="0"/>
            </a:br>
            <a:endParaRPr lang="en-US" altLang="en-US" dirty="0"/>
          </a:p>
        </p:txBody>
      </p:sp>
      <p:pic>
        <p:nvPicPr>
          <p:cNvPr id="28685" name="Picture Placeholder 16">
            <a:extLst>
              <a:ext uri="{FF2B5EF4-FFF2-40B4-BE49-F238E27FC236}">
                <a16:creationId xmlns:a16="http://schemas.microsoft.com/office/drawing/2014/main" id="{807981B4-96D2-D042-A9DB-68E4962E6884}"/>
              </a:ext>
            </a:extLst>
          </p:cNvPr>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l="4614" r="4614"/>
          <a:stretch>
            <a:fillRect/>
          </a:stretch>
        </p:blipFill>
        <p:spPr>
          <a:xfrm>
            <a:off x="9839219" y="1202690"/>
            <a:ext cx="854075" cy="854075"/>
          </a:xfrm>
        </p:spPr>
      </p:pic>
      <p:pic>
        <p:nvPicPr>
          <p:cNvPr id="28686" name="Picture Placeholder 28">
            <a:extLst>
              <a:ext uri="{FF2B5EF4-FFF2-40B4-BE49-F238E27FC236}">
                <a16:creationId xmlns:a16="http://schemas.microsoft.com/office/drawing/2014/main" id="{9FA6B728-F5A5-DB42-AD21-FC4D63F3C414}"/>
              </a:ext>
            </a:extLst>
          </p:cNvPr>
          <p:cNvPicPr>
            <a:picLocks noGrp="1" noChangeAspect="1" noChangeArrowheads="1"/>
          </p:cNvPicPr>
          <p:nvPr>
            <p:ph type="pic" sz="quarter" idx="4294967295"/>
          </p:nvPr>
        </p:nvPicPr>
        <p:blipFill>
          <a:blip r:embed="rId4">
            <a:extLst>
              <a:ext uri="{28A0092B-C50C-407E-A947-70E740481C1C}">
                <a14:useLocalDpi xmlns:a14="http://schemas.microsoft.com/office/drawing/2010/main" val="0"/>
              </a:ext>
            </a:extLst>
          </a:blip>
          <a:srcRect/>
          <a:stretch>
            <a:fillRect/>
          </a:stretch>
        </p:blipFill>
        <p:spPr>
          <a:xfrm>
            <a:off x="5616469" y="1745615"/>
            <a:ext cx="1270000" cy="342900"/>
          </a:xfrm>
        </p:spPr>
      </p:pic>
      <p:pic>
        <p:nvPicPr>
          <p:cNvPr id="28687" name="Picture Placeholder 36">
            <a:extLst>
              <a:ext uri="{FF2B5EF4-FFF2-40B4-BE49-F238E27FC236}">
                <a16:creationId xmlns:a16="http://schemas.microsoft.com/office/drawing/2014/main" id="{70666465-E8FE-D44C-87F1-E82372BD3C10}"/>
              </a:ext>
            </a:extLst>
          </p:cNvPr>
          <p:cNvPicPr>
            <a:picLocks noGrp="1" noChangeAspect="1" noChangeArrowheads="1"/>
          </p:cNvPicPr>
          <p:nvPr>
            <p:ph type="pic" sz="quarter" idx="4294967295"/>
          </p:nvPr>
        </p:nvPicPr>
        <p:blipFill>
          <a:blip r:embed="rId5">
            <a:extLst>
              <a:ext uri="{28A0092B-C50C-407E-A947-70E740481C1C}">
                <a14:useLocalDpi xmlns:a14="http://schemas.microsoft.com/office/drawing/2010/main" val="0"/>
              </a:ext>
            </a:extLst>
          </a:blip>
          <a:srcRect/>
          <a:stretch>
            <a:fillRect/>
          </a:stretch>
        </p:blipFill>
        <p:spPr>
          <a:xfrm>
            <a:off x="3413019" y="1136015"/>
            <a:ext cx="1384300" cy="1054100"/>
          </a:xfrm>
        </p:spPr>
      </p:pic>
      <p:pic>
        <p:nvPicPr>
          <p:cNvPr id="28688" name="Picture Placeholder 34">
            <a:extLst>
              <a:ext uri="{FF2B5EF4-FFF2-40B4-BE49-F238E27FC236}">
                <a16:creationId xmlns:a16="http://schemas.microsoft.com/office/drawing/2014/main" id="{01357B27-4D9E-0E41-912F-7B69725437B6}"/>
              </a:ext>
            </a:extLst>
          </p:cNvPr>
          <p:cNvPicPr>
            <a:picLocks noGrp="1" noChangeAspect="1" noChangeArrowheads="1"/>
          </p:cNvPicPr>
          <p:nvPr>
            <p:ph type="pic" sz="quarter" idx="4294967295"/>
          </p:nvPr>
        </p:nvPicPr>
        <p:blipFill>
          <a:blip r:embed="rId6">
            <a:extLst>
              <a:ext uri="{28A0092B-C50C-407E-A947-70E740481C1C}">
                <a14:useLocalDpi xmlns:a14="http://schemas.microsoft.com/office/drawing/2010/main" val="0"/>
              </a:ext>
            </a:extLst>
          </a:blip>
          <a:srcRect/>
          <a:stretch>
            <a:fillRect/>
          </a:stretch>
        </p:blipFill>
        <p:spPr>
          <a:xfrm>
            <a:off x="7704032" y="1232853"/>
            <a:ext cx="1054100" cy="825500"/>
          </a:xfrm>
        </p:spPr>
      </p:pic>
      <p:pic>
        <p:nvPicPr>
          <p:cNvPr id="28689" name="Picture Placeholder 40">
            <a:extLst>
              <a:ext uri="{FF2B5EF4-FFF2-40B4-BE49-F238E27FC236}">
                <a16:creationId xmlns:a16="http://schemas.microsoft.com/office/drawing/2014/main" id="{2936C368-56A5-8D4C-82DD-3FEE2AF5EB49}"/>
              </a:ext>
            </a:extLst>
          </p:cNvPr>
          <p:cNvPicPr>
            <a:picLocks noGrp="1" noChangeAspect="1" noChangeArrowheads="1"/>
          </p:cNvPicPr>
          <p:nvPr>
            <p:ph type="pic" sz="quarter" idx="4294967295"/>
          </p:nvPr>
        </p:nvPicPr>
        <p:blipFill>
          <a:blip r:embed="rId7">
            <a:extLst>
              <a:ext uri="{28A0092B-C50C-407E-A947-70E740481C1C}">
                <a14:useLocalDpi xmlns:a14="http://schemas.microsoft.com/office/drawing/2010/main" val="0"/>
              </a:ext>
            </a:extLst>
          </a:blip>
          <a:srcRect/>
          <a:stretch>
            <a:fillRect/>
          </a:stretch>
        </p:blipFill>
        <p:spPr>
          <a:xfrm>
            <a:off x="892069" y="1132840"/>
            <a:ext cx="1341438" cy="1163638"/>
          </a:xfrm>
        </p:spPr>
      </p:pic>
      <p:pic>
        <p:nvPicPr>
          <p:cNvPr id="28691" name="Picture 15">
            <a:extLst>
              <a:ext uri="{FF2B5EF4-FFF2-40B4-BE49-F238E27FC236}">
                <a16:creationId xmlns:a16="http://schemas.microsoft.com/office/drawing/2014/main" id="{674A7983-9997-1D49-95F9-BE5118A663A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2382" y="3217229"/>
            <a:ext cx="8509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2" name="Picture 19">
            <a:extLst>
              <a:ext uri="{FF2B5EF4-FFF2-40B4-BE49-F238E27FC236}">
                <a16:creationId xmlns:a16="http://schemas.microsoft.com/office/drawing/2014/main" id="{783105F0-DF31-5A4F-B10E-2C4825C836F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81557" y="2993391"/>
            <a:ext cx="1204912"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4" name="Picture 21">
            <a:extLst>
              <a:ext uri="{FF2B5EF4-FFF2-40B4-BE49-F238E27FC236}">
                <a16:creationId xmlns:a16="http://schemas.microsoft.com/office/drawing/2014/main" id="{FE86AA57-D278-0345-866A-4FD5C80C52D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1682" y="2993391"/>
            <a:ext cx="79057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a:extLst>
              <a:ext uri="{FF2B5EF4-FFF2-40B4-BE49-F238E27FC236}">
                <a16:creationId xmlns:a16="http://schemas.microsoft.com/office/drawing/2014/main" id="{F2EDD1DF-3CB7-7F45-ACF9-51E6E6C580C6}"/>
              </a:ext>
            </a:extLst>
          </p:cNvPr>
          <p:cNvPicPr>
            <a:picLocks noChangeAspect="1"/>
          </p:cNvPicPr>
          <p:nvPr/>
        </p:nvPicPr>
        <p:blipFill>
          <a:blip r:embed="rId11"/>
          <a:stretch>
            <a:fillRect/>
          </a:stretch>
        </p:blipFill>
        <p:spPr>
          <a:xfrm>
            <a:off x="9956665" y="3128246"/>
            <a:ext cx="1182687" cy="583243"/>
          </a:xfrm>
          <a:prstGeom prst="rect">
            <a:avLst/>
          </a:prstGeom>
        </p:spPr>
      </p:pic>
      <p:pic>
        <p:nvPicPr>
          <p:cNvPr id="1026" name="Picture 2" descr="Screen Shot 2020-02-20 at 4.06.26 PM.png">
            <a:extLst>
              <a:ext uri="{FF2B5EF4-FFF2-40B4-BE49-F238E27FC236}">
                <a16:creationId xmlns:a16="http://schemas.microsoft.com/office/drawing/2014/main" id="{CE5C782C-BAEC-475A-A1F5-7BAD4A2EC85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16157" y="2842426"/>
            <a:ext cx="1987288" cy="109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Placeholder 12">
            <a:extLst>
              <a:ext uri="{FF2B5EF4-FFF2-40B4-BE49-F238E27FC236}">
                <a16:creationId xmlns:a16="http://schemas.microsoft.com/office/drawing/2014/main" id="{FBC71B65-82EB-AC4A-9E73-401DB63D31B1}"/>
              </a:ext>
            </a:extLst>
          </p:cNvPr>
          <p:cNvSpPr txBox="1">
            <a:spLocks noChangeArrowheads="1"/>
          </p:cNvSpPr>
          <p:nvPr/>
        </p:nvSpPr>
        <p:spPr>
          <a:xfrm>
            <a:off x="622694" y="5628888"/>
            <a:ext cx="2160588" cy="900113"/>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Advancement of gender equality</a:t>
            </a:r>
            <a:br>
              <a:rPr lang="en-US" altLang="en-US" dirty="0"/>
            </a:br>
            <a:endParaRPr lang="en-US" altLang="en-US" dirty="0"/>
          </a:p>
        </p:txBody>
      </p:sp>
      <p:sp>
        <p:nvSpPr>
          <p:cNvPr id="26" name="Text Placeholder 3">
            <a:extLst>
              <a:ext uri="{FF2B5EF4-FFF2-40B4-BE49-F238E27FC236}">
                <a16:creationId xmlns:a16="http://schemas.microsoft.com/office/drawing/2014/main" id="{88E299EA-5B6A-B045-86D2-5EDC04ACB1F4}"/>
              </a:ext>
            </a:extLst>
          </p:cNvPr>
          <p:cNvSpPr txBox="1">
            <a:spLocks noChangeArrowheads="1"/>
          </p:cNvSpPr>
          <p:nvPr/>
        </p:nvSpPr>
        <p:spPr>
          <a:xfrm>
            <a:off x="3013469" y="5628888"/>
            <a:ext cx="2160588" cy="900113"/>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Enhancement of cultural heritage</a:t>
            </a:r>
            <a:br>
              <a:rPr lang="en-US" altLang="en-US" dirty="0"/>
            </a:br>
            <a:endParaRPr lang="en-US" altLang="en-US" dirty="0"/>
          </a:p>
        </p:txBody>
      </p:sp>
      <p:sp>
        <p:nvSpPr>
          <p:cNvPr id="27" name="Text Placeholder 4">
            <a:extLst>
              <a:ext uri="{FF2B5EF4-FFF2-40B4-BE49-F238E27FC236}">
                <a16:creationId xmlns:a16="http://schemas.microsoft.com/office/drawing/2014/main" id="{A96D0FEC-1E00-3F4D-88F2-E4D453AACD70}"/>
              </a:ext>
            </a:extLst>
          </p:cNvPr>
          <p:cNvSpPr txBox="1">
            <a:spLocks noChangeArrowheads="1"/>
          </p:cNvSpPr>
          <p:nvPr/>
        </p:nvSpPr>
        <p:spPr>
          <a:xfrm>
            <a:off x="9755582" y="5627301"/>
            <a:ext cx="2160587" cy="900112"/>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Innovative adaptation financing</a:t>
            </a:r>
            <a:br>
              <a:rPr lang="en-US" altLang="en-US" dirty="0"/>
            </a:br>
            <a:endParaRPr lang="en-US" altLang="en-US" dirty="0"/>
          </a:p>
        </p:txBody>
      </p:sp>
      <p:sp>
        <p:nvSpPr>
          <p:cNvPr id="28" name="Text Placeholder 5">
            <a:extLst>
              <a:ext uri="{FF2B5EF4-FFF2-40B4-BE49-F238E27FC236}">
                <a16:creationId xmlns:a16="http://schemas.microsoft.com/office/drawing/2014/main" id="{9C45C75C-BCDA-764A-934B-17634CB9B0D8}"/>
              </a:ext>
            </a:extLst>
          </p:cNvPr>
          <p:cNvSpPr txBox="1">
            <a:spLocks noChangeArrowheads="1"/>
          </p:cNvSpPr>
          <p:nvPr/>
        </p:nvSpPr>
        <p:spPr>
          <a:xfrm>
            <a:off x="7590232" y="5632063"/>
            <a:ext cx="2160587" cy="900113"/>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Inclusion of youth</a:t>
            </a:r>
            <a:br>
              <a:rPr lang="en-US" altLang="en-US" dirty="0"/>
            </a:br>
            <a:endParaRPr lang="en-US" altLang="en-US" dirty="0"/>
          </a:p>
        </p:txBody>
      </p:sp>
      <p:sp>
        <p:nvSpPr>
          <p:cNvPr id="29" name="Text Placeholder 6">
            <a:extLst>
              <a:ext uri="{FF2B5EF4-FFF2-40B4-BE49-F238E27FC236}">
                <a16:creationId xmlns:a16="http://schemas.microsoft.com/office/drawing/2014/main" id="{FB5B8CF2-B392-CE49-9AF6-294C60A9217F}"/>
              </a:ext>
            </a:extLst>
          </p:cNvPr>
          <p:cNvSpPr txBox="1">
            <a:spLocks noChangeArrowheads="1"/>
          </p:cNvSpPr>
          <p:nvPr/>
        </p:nvSpPr>
        <p:spPr>
          <a:xfrm>
            <a:off x="5505844" y="5628888"/>
            <a:ext cx="2160588" cy="900113"/>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Focus on communities</a:t>
            </a:r>
            <a:br>
              <a:rPr lang="en-US" altLang="en-US" dirty="0"/>
            </a:br>
            <a:endParaRPr lang="en-US" altLang="en-US" dirty="0"/>
          </a:p>
        </p:txBody>
      </p:sp>
      <p:pic>
        <p:nvPicPr>
          <p:cNvPr id="31" name="Picture 19" descr="Users">
            <a:extLst>
              <a:ext uri="{FF2B5EF4-FFF2-40B4-BE49-F238E27FC236}">
                <a16:creationId xmlns:a16="http://schemas.microsoft.com/office/drawing/2014/main" id="{95A9D26A-2C53-464B-9800-0716B1B00CEA}"/>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5831281" y="4628763"/>
            <a:ext cx="881063"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1" descr="Person eating">
            <a:extLst>
              <a:ext uri="{FF2B5EF4-FFF2-40B4-BE49-F238E27FC236}">
                <a16:creationId xmlns:a16="http://schemas.microsoft.com/office/drawing/2014/main" id="{E657DDCB-A5F9-5F4E-A850-0EE0D7B6D08F}"/>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939482" y="4629557"/>
            <a:ext cx="7905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Open hand with plant">
            <a:extLst>
              <a:ext uri="{FF2B5EF4-FFF2-40B4-BE49-F238E27FC236}">
                <a16:creationId xmlns:a16="http://schemas.microsoft.com/office/drawing/2014/main" id="{631477B0-FEB6-994E-A633-8A59428BF19B}"/>
              </a:ext>
            </a:extLst>
          </p:cNvPr>
          <p:cNvPicPr>
            <a:picLocks noChangeAspect="1"/>
          </p:cNvPicPr>
          <p:nvPr/>
        </p:nvPicPr>
        <p:blipFill>
          <a:blip r:embed="rId17">
            <a:extLst>
              <a:ext uri="{96DAC541-7B7A-43D3-8B79-37D633B846F1}">
                <asvg:svgBlip xmlns:asvg="http://schemas.microsoft.com/office/drawing/2016/SVG/main" r:embed="rId18"/>
              </a:ext>
            </a:extLst>
          </a:blip>
          <a:srcRect/>
          <a:stretch/>
        </p:blipFill>
        <p:spPr>
          <a:xfrm>
            <a:off x="10244187" y="4763618"/>
            <a:ext cx="583243" cy="583243"/>
          </a:xfrm>
          <a:prstGeom prst="rect">
            <a:avLst/>
          </a:prstGeom>
        </p:spPr>
      </p:pic>
      <p:pic>
        <p:nvPicPr>
          <p:cNvPr id="34" name="Picture 2" descr="Castle scene">
            <a:extLst>
              <a:ext uri="{FF2B5EF4-FFF2-40B4-BE49-F238E27FC236}">
                <a16:creationId xmlns:a16="http://schemas.microsoft.com/office/drawing/2014/main" id="{A8312469-2441-7046-90A9-72FBFF13F9C3}"/>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3551858" y="4670485"/>
            <a:ext cx="898800" cy="8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C9DBF161-2EFB-4C44-9C68-864144ECF155}"/>
              </a:ext>
            </a:extLst>
          </p:cNvPr>
          <p:cNvGrpSpPr/>
          <p:nvPr/>
        </p:nvGrpSpPr>
        <p:grpSpPr>
          <a:xfrm>
            <a:off x="708699" y="4800904"/>
            <a:ext cx="1414682" cy="826397"/>
            <a:chOff x="746914" y="4808735"/>
            <a:chExt cx="1414682" cy="826397"/>
          </a:xfrm>
        </p:grpSpPr>
        <p:pic>
          <p:nvPicPr>
            <p:cNvPr id="30" name="Picture 15" descr="Woman">
              <a:extLst>
                <a:ext uri="{FF2B5EF4-FFF2-40B4-BE49-F238E27FC236}">
                  <a16:creationId xmlns:a16="http://schemas.microsoft.com/office/drawing/2014/main" id="{679C2CE9-4609-3C4B-859F-5ECA0CBC13AA}"/>
                </a:ext>
              </a:extLst>
            </p:cNvPr>
            <p:cNvPicPr>
              <a:picLocks noChangeAspect="1" noChangeArrowheads="1"/>
            </p:cNvPicPr>
            <p:nvPr/>
          </p:nvPicPr>
          <p:blipFill>
            <a:blip r:embed="rId21">
              <a:extLst>
                <a:ext uri="{96DAC541-7B7A-43D3-8B79-37D633B846F1}">
                  <asvg:svgBlip xmlns:asvg="http://schemas.microsoft.com/office/drawing/2016/SVG/main" r:embed="rId22"/>
                </a:ext>
              </a:extLst>
            </a:blip>
            <a:srcRect/>
            <a:stretch/>
          </p:blipFill>
          <p:spPr bwMode="auto">
            <a:xfrm>
              <a:off x="746914" y="4995861"/>
              <a:ext cx="6223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5" descr="Woman">
              <a:extLst>
                <a:ext uri="{FF2B5EF4-FFF2-40B4-BE49-F238E27FC236}">
                  <a16:creationId xmlns:a16="http://schemas.microsoft.com/office/drawing/2014/main" id="{8A5732ED-A517-4A4B-AE6A-58B3522F703E}"/>
                </a:ext>
              </a:extLst>
            </p:cNvPr>
            <p:cNvPicPr>
              <a:picLocks noChangeAspect="1" noChangeArrowheads="1"/>
            </p:cNvPicPr>
            <p:nvPr/>
          </p:nvPicPr>
          <p:blipFill>
            <a:blip r:embed="rId21">
              <a:extLst>
                <a:ext uri="{96DAC541-7B7A-43D3-8B79-37D633B846F1}">
                  <asvg:svgBlip xmlns:asvg="http://schemas.microsoft.com/office/drawing/2016/SVG/main" r:embed="rId22"/>
                </a:ext>
              </a:extLst>
            </a:blip>
            <a:srcRect/>
            <a:stretch/>
          </p:blipFill>
          <p:spPr bwMode="auto">
            <a:xfrm>
              <a:off x="1151558" y="4808735"/>
              <a:ext cx="6223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5" descr="Woman">
              <a:extLst>
                <a:ext uri="{FF2B5EF4-FFF2-40B4-BE49-F238E27FC236}">
                  <a16:creationId xmlns:a16="http://schemas.microsoft.com/office/drawing/2014/main" id="{E8B2C2D9-A244-E547-8048-B23E038F3E85}"/>
                </a:ext>
              </a:extLst>
            </p:cNvPr>
            <p:cNvPicPr>
              <a:picLocks noChangeAspect="1" noChangeArrowheads="1"/>
            </p:cNvPicPr>
            <p:nvPr/>
          </p:nvPicPr>
          <p:blipFill>
            <a:blip r:embed="rId21">
              <a:extLst>
                <a:ext uri="{96DAC541-7B7A-43D3-8B79-37D633B846F1}">
                  <asvg:svgBlip xmlns:asvg="http://schemas.microsoft.com/office/drawing/2016/SVG/main" r:embed="rId22"/>
                </a:ext>
              </a:extLst>
            </a:blip>
            <a:srcRect/>
            <a:stretch/>
          </p:blipFill>
          <p:spPr bwMode="auto">
            <a:xfrm>
              <a:off x="1539296" y="5012832"/>
              <a:ext cx="6223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1.5|21.8"/>
</p:tagLst>
</file>

<file path=ppt/tags/tag2.xml><?xml version="1.0" encoding="utf-8"?>
<p:tagLst xmlns:a="http://schemas.openxmlformats.org/drawingml/2006/main" xmlns:r="http://schemas.openxmlformats.org/officeDocument/2006/relationships" xmlns:p="http://schemas.openxmlformats.org/presentationml/2006/main">
  <p:tag name="TIMING" val="|8.6|1|1.5|2.2|4|3.2|2.7|2.7|2.5|8.2|2.5|8.7"/>
</p:tagLst>
</file>

<file path=ppt/tags/tag3.xml><?xml version="1.0" encoding="utf-8"?>
<p:tagLst xmlns:a="http://schemas.openxmlformats.org/drawingml/2006/main" xmlns:r="http://schemas.openxmlformats.org/officeDocument/2006/relationships" xmlns:p="http://schemas.openxmlformats.org/presentationml/2006/main">
  <p:tag name="TIMING" val="|7.3|6.2|7|4.5"/>
</p:tagLst>
</file>

<file path=ppt/tags/tag4.xml><?xml version="1.0" encoding="utf-8"?>
<p:tagLst xmlns:a="http://schemas.openxmlformats.org/drawingml/2006/main" xmlns:r="http://schemas.openxmlformats.org/officeDocument/2006/relationships" xmlns:p="http://schemas.openxmlformats.org/presentationml/2006/main">
  <p:tag name="TIMING" val="|8.6|1|1.5|2.2|4|3.2|2.7|2.7|2.5|8.2|2.5|8.7"/>
</p:tagLst>
</file>

<file path=ppt/tags/tag5.xml><?xml version="1.0" encoding="utf-8"?>
<p:tagLst xmlns:a="http://schemas.openxmlformats.org/drawingml/2006/main" xmlns:r="http://schemas.openxmlformats.org/officeDocument/2006/relationships" xmlns:p="http://schemas.openxmlformats.org/presentationml/2006/main">
  <p:tag name="TIMING" val="|7.3|6.2|7|4.5"/>
</p:tagLst>
</file>

<file path=ppt/tags/tag6.xml><?xml version="1.0" encoding="utf-8"?>
<p:tagLst xmlns:a="http://schemas.openxmlformats.org/drawingml/2006/main" xmlns:r="http://schemas.openxmlformats.org/officeDocument/2006/relationships" xmlns:p="http://schemas.openxmlformats.org/presentationml/2006/main">
  <p:tag name="TIMING" val="|20.4|2.2|3.2|3.2|2"/>
</p:tagLst>
</file>

<file path=ppt/tags/tag7.xml><?xml version="1.0" encoding="utf-8"?>
<p:tagLst xmlns:a="http://schemas.openxmlformats.org/drawingml/2006/main" xmlns:r="http://schemas.openxmlformats.org/officeDocument/2006/relationships" xmlns:p="http://schemas.openxmlformats.org/presentationml/2006/main">
  <p:tag name="TIMING" val="|7.3|6.2|7|4.5"/>
</p:tagLst>
</file>

<file path=ppt/tags/tag8.xml><?xml version="1.0" encoding="utf-8"?>
<p:tagLst xmlns:a="http://schemas.openxmlformats.org/drawingml/2006/main" xmlns:r="http://schemas.openxmlformats.org/officeDocument/2006/relationships" xmlns:p="http://schemas.openxmlformats.org/presentationml/2006/main">
  <p:tag name="TIMING" val="|8.3|1.7|2|2|7.5|1.5|7.7|1.7|9.5|1.2|10"/>
</p:tagLst>
</file>

<file path=ppt/theme/theme1.xml><?xml version="1.0" encoding="utf-8"?>
<a:theme xmlns:a="http://schemas.openxmlformats.org/drawingml/2006/main" name="Office Theme">
  <a:themeElements>
    <a:clrScheme name="Great Pitch Decks - Environment">
      <a:dk1>
        <a:sysClr val="windowText" lastClr="000000"/>
      </a:dk1>
      <a:lt1>
        <a:sysClr val="window" lastClr="FFFFFF"/>
      </a:lt1>
      <a:dk2>
        <a:srgbClr val="375C1E"/>
      </a:dk2>
      <a:lt2>
        <a:srgbClr val="E2DFCC"/>
      </a:lt2>
      <a:accent1>
        <a:srgbClr val="9ACB39"/>
      </a:accent1>
      <a:accent2>
        <a:srgbClr val="64C24A"/>
      </a:accent2>
      <a:accent3>
        <a:srgbClr val="297D53"/>
      </a:accent3>
      <a:accent4>
        <a:srgbClr val="FECF3F"/>
      </a:accent4>
      <a:accent5>
        <a:srgbClr val="F99D40"/>
      </a:accent5>
      <a:accent6>
        <a:srgbClr val="715C21"/>
      </a:accent6>
      <a:hlink>
        <a:srgbClr val="63A537"/>
      </a:hlink>
      <a:folHlink>
        <a:srgbClr val="63A537"/>
      </a:folHlink>
    </a:clrScheme>
    <a:fontScheme name="Custom 143">
      <a:majorFont>
        <a:latin typeface="Rockwel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200" dirty="0" smtClean="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AF_template2.potx" id="{FB9BC85B-5171-46B6-8E36-15A261FE3705}" vid="{0A909B1D-D8E9-4AE6-984D-E448F6289C4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p:properties xmlns:p="http://schemas.microsoft.com/office/2006/metadata/properties" xmlns:xsi="http://www.w3.org/2001/XMLSchema-instance" xmlns:pc="http://schemas.microsoft.com/office/infopath/2007/PartnerControls">
  <documentManagement>
    <o1cb080a3dca4eb8a0fd03c7cc8bf8f7 xmlns="3e02667f-0271-471b-bd6e-11a2e16def1d">
      <Terms xmlns="http://schemas.microsoft.com/office/infopath/2007/PartnerControls"/>
    </o1cb080a3dca4eb8a0fd03c7cc8bf8f7>
    <Abstract xmlns="3e02667f-0271-471b-bd6e-11a2e16def1d" xsi:nil="true"/>
    <WBDocs_Access_To_Info_Exception xmlns="3e02667f-0271-471b-bd6e-11a2e16def1d">12. Not Assessed</WBDocs_Access_To_Info_Exception>
    <WBDocs_Document_Date xmlns="3e02667f-0271-471b-bd6e-11a2e16def1d">2020-11-06T09:02:32Z</WBDocs_Document_Date>
    <TaxCatchAll xmlns="3e02667f-0271-471b-bd6e-11a2e16def1d">
      <Value>5</Value>
    </TaxCatchAll>
    <OneCMS_Subcategory xmlns="3e02667f-0271-471b-bd6e-11a2e16def1d" xsi:nil="true"/>
    <i008215bacac45029ee8cafff4c8e93b xmlns="3e02667f-0271-471b-bd6e-11a2e16def1d">
      <Terms xmlns="http://schemas.microsoft.com/office/infopath/2007/PartnerControls">
        <TermInfo xmlns="http://schemas.microsoft.com/office/infopath/2007/PartnerControls">
          <TermName xmlns="http://schemas.microsoft.com/office/infopath/2007/PartnerControls">GEF - Global Environment Facility</TermName>
          <TermId xmlns="http://schemas.microsoft.com/office/infopath/2007/PartnerControls">9f323ca6-1e1c-45a7-a1ba-5f59196854eb</TermId>
        </TermInfo>
      </Terms>
    </i008215bacac45029ee8cafff4c8e93b>
    <WBDocs_Information_Classification xmlns="3e02667f-0271-471b-bd6e-11a2e16def1d">Official Use Only</WBDocs_Information_Classification>
    <OneCMS_Category xmlns="3e02667f-0271-471b-bd6e-11a2e16def1d" xsi:nil="true"/>
  </documentManagement>
</p:properties>
</file>

<file path=customXml/item3.xml><?xml version="1.0" encoding="utf-8"?>
<?mso-contentType ?>
<SharedContentType xmlns="Microsoft.SharePoint.Taxonomy.ContentTypeSync" SourceId="2a6c10d7-b926-4fc0-945e-3cbf5049f6bd" ContentTypeId="0x010100F4C63C3BD852AE468EAEFD0E6C57C64F02"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WBDocument" ma:contentTypeID="0x010100F4C63C3BD852AE468EAEFD0E6C57C64F0200F6BB69EE57CB454DB48205F49CB29C50" ma:contentTypeVersion="16" ma:contentTypeDescription="" ma:contentTypeScope="" ma:versionID="513bf6a325c36ed4b9d60f271bcc8249">
  <xsd:schema xmlns:xsd="http://www.w3.org/2001/XMLSchema" xmlns:xs="http://www.w3.org/2001/XMLSchema" xmlns:p="http://schemas.microsoft.com/office/2006/metadata/properties" xmlns:ns3="3e02667f-0271-471b-bd6e-11a2e16def1d" targetNamespace="http://schemas.microsoft.com/office/2006/metadata/properties" ma:root="true" ma:fieldsID="2f3663a29b4827bbb1a78314061ce33b" ns3:_="">
    <xsd:import namespace="3e02667f-0271-471b-bd6e-11a2e16def1d"/>
    <xsd:element name="properties">
      <xsd:complexType>
        <xsd:sequence>
          <xsd:element name="documentManagement">
            <xsd:complexType>
              <xsd:all>
                <xsd:element ref="ns3:WBDocs_Document_Date" minOccurs="0"/>
                <xsd:element ref="ns3:WBDocs_Information_Classification"/>
                <xsd:element ref="ns3:TaxCatchAll" minOccurs="0"/>
                <xsd:element ref="ns3:TaxCatchAllLabel" minOccurs="0"/>
                <xsd:element ref="ns3:_dlc_DocId" minOccurs="0"/>
                <xsd:element ref="ns3:_dlc_DocIdUrl" minOccurs="0"/>
                <xsd:element ref="ns3:_dlc_DocIdPersistId" minOccurs="0"/>
                <xsd:element ref="ns3:WBDocs_Access_To_Info_Exception" minOccurs="0"/>
                <xsd:element ref="ns3:o1cb080a3dca4eb8a0fd03c7cc8bf8f7" minOccurs="0"/>
                <xsd:element ref="ns3:i008215bacac45029ee8cafff4c8e93b" minOccurs="0"/>
                <xsd:element ref="ns3:OneCMS_Subcategory" minOccurs="0"/>
                <xsd:element ref="ns3:OneCMS_Category" minOccurs="0"/>
                <xsd:element ref="ns3:Abstrac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WBDocs_Document_Date" ma:index="3" nillable="true" ma:displayName="Document Date" ma:default="[today]" ma:format="DateTime" ma:internalName="WBDocs_Document_Date" ma:readOnly="false">
      <xsd:simpleType>
        <xsd:restriction base="dms:DateTime"/>
      </xsd:simpleType>
    </xsd:element>
    <xsd:element name="WBDocs_Information_Classification" ma:index="4" ma:displayName="Information Classification" ma:default="Official Use Only" ma:format="Dropdown" ma:internalName="WBDocs_Information_Classification" ma:readOnly="false">
      <xsd:simpleType>
        <xsd:restriction base="dms:Choice">
          <xsd:enumeration value="Public"/>
          <xsd:enumeration value="Official Use Only"/>
          <xsd:enumeration value="Confidential"/>
          <xsd:enumeration value="Strictly Confidential"/>
        </xsd:restriction>
      </xsd:simpleType>
    </xsd:element>
    <xsd:element name="TaxCatchAll" ma:index="6" nillable="true" ma:displayName="Taxonomy Catch All Column" ma:hidden="true" ma:list="{52a9afb7-7b6a-44ed-a0ea-db681bed9442}" ma:internalName="TaxCatchAll" ma:showField="CatchAllData" ma:web="2162f347-cf1b-4bed-ad36-8fa5f60395a9">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52a9afb7-7b6a-44ed-a0ea-db681bed9442}" ma:internalName="TaxCatchAllLabel" ma:readOnly="true" ma:showField="CatchAllDataLabel" ma:web="2162f347-cf1b-4bed-ad36-8fa5f60395a9">
      <xsd:complexType>
        <xsd:complexContent>
          <xsd:extension base="dms:MultiChoiceLookup">
            <xsd:sequence>
              <xsd:element name="Value" type="dms:Lookup" maxOccurs="unbounded" minOccurs="0" nillable="true"/>
            </xsd:sequence>
          </xsd:extension>
        </xsd:complexContent>
      </xsd:complexType>
    </xsd:element>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WBDocs_Access_To_Info_Exception" ma:index="13" nillable="true" ma:displayName="Access to Info Exception" ma:default="12. Not Assessed" ma:format="Dropdown" ma:internalName="WBDocs_Access_To_Info_Exception">
      <xsd:simpleType>
        <xsd:restriction base="dms:Choice">
          <xsd:enumeration value="1. Personal"/>
          <xsd:enumeration value="2. Executive Director's Communications"/>
          <xsd:enumeration value="3. Board Ethics Committee"/>
          <xsd:enumeration value="4. Attorney-Client Privilege"/>
          <xsd:enumeration value="5. Security &amp; Safety"/>
          <xsd:enumeration value="6. Other Disclosure Regimes"/>
          <xsd:enumeration value="7. Client / Third Party Confidence"/>
          <xsd:enumeration value="8. Corporate/Administrative"/>
          <xsd:enumeration value="9. Deliberative"/>
          <xsd:enumeration value="10a-c. Financial - Forecast/Analysis/Transactions"/>
          <xsd:enumeration value="10d. Financial - Banking &amp; Billing"/>
          <xsd:enumeration value="11. Bank's Prerogative to Restrict"/>
          <xsd:enumeration value="12. Not Assessed"/>
          <xsd:enumeration value="13. Not Applicable"/>
          <xsd:enumeration value="Unknown Policy Restriction"/>
        </xsd:restriction>
      </xsd:simpleType>
    </xsd:element>
    <xsd:element name="o1cb080a3dca4eb8a0fd03c7cc8bf8f7" ma:index="15" nillable="true" ma:taxonomy="true" ma:internalName="o1cb080a3dca4eb8a0fd03c7cc8bf8f7" ma:taxonomyFieldName="WBDocs_Local_Document_Type" ma:displayName="Local Document Type" ma:readOnly="false" ma:default="" ma:fieldId="{81cb080a-3dca-4eb8-a0fd-03c7cc8bf8f7}" ma:taxonomyMulti="true" ma:sspId="2a6c10d7-b926-4fc0-945e-3cbf5049f6bd" ma:termSetId="ec380048-e675-43f7-9194-41567bcb0af6" ma:anchorId="00000000-0000-0000-0000-000000000000" ma:open="false" ma:isKeyword="false">
      <xsd:complexType>
        <xsd:sequence>
          <xsd:element ref="pc:Terms" minOccurs="0" maxOccurs="1"/>
        </xsd:sequence>
      </xsd:complexType>
    </xsd:element>
    <xsd:element name="i008215bacac45029ee8cafff4c8e93b" ma:index="17" nillable="true" ma:taxonomy="true" ma:internalName="i008215bacac45029ee8cafff4c8e93b" ma:taxonomyFieldName="WBDocs_Originating_Unit" ma:displayName="Originating unit" ma:readOnly="false" ma:default="-1;#GEF - Global Environment Facility|9f323ca6-1e1c-45a7-a1ba-5f59196854eb" ma:fieldId="{2008215b-acac-4502-9ee8-cafff4c8e93b}" ma:taxonomyMulti="true" ma:sspId="2a6c10d7-b926-4fc0-945e-3cbf5049f6bd" ma:termSetId="806c0147-d557-463e-8bb0-983f4f318bd5" ma:anchorId="00000000-0000-0000-0000-000000000000" ma:open="false" ma:isKeyword="false">
      <xsd:complexType>
        <xsd:sequence>
          <xsd:element ref="pc:Terms" minOccurs="0" maxOccurs="1"/>
        </xsd:sequence>
      </xsd:complexType>
    </xsd:element>
    <xsd:element name="OneCMS_Subcategory" ma:index="21" nillable="true" ma:displayName="Subcategory" ma:hidden="true" ma:internalName="OneCMS_Subcategory" ma:readOnly="false">
      <xsd:simpleType>
        <xsd:restriction base="dms:Text"/>
      </xsd:simpleType>
    </xsd:element>
    <xsd:element name="OneCMS_Category" ma:index="22" nillable="true" ma:displayName="Category" ma:hidden="true" ma:internalName="OneCMS_Category" ma:readOnly="false">
      <xsd:simpleType>
        <xsd:restriction base="dms:Text"/>
      </xsd:simpleType>
    </xsd:element>
    <xsd:element name="Abstract" ma:index="23" nillable="true" ma:displayName="Abstract" ma:hidden="true" ma:internalName="Abstract" ma:readOnly="fals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 ma:displayName="Author"/>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3BC687-2D76-41D7-9C40-3188D0CE1DD3}">
  <ds:schemaRefs>
    <ds:schemaRef ds:uri="http://schemas.microsoft.com/sharepoint/events"/>
  </ds:schemaRefs>
</ds:datastoreItem>
</file>

<file path=customXml/itemProps2.xml><?xml version="1.0" encoding="utf-8"?>
<ds:datastoreItem xmlns:ds="http://schemas.openxmlformats.org/officeDocument/2006/customXml" ds:itemID="{5F490261-1200-4EC7-95B0-2241EE54AA34}">
  <ds:schemaRefs>
    <ds:schemaRef ds:uri="http://purl.org/dc/terms/"/>
    <ds:schemaRef ds:uri="60c75bb3-2e3f-4394-b4f4-3e2677e21dfa"/>
    <ds:schemaRef ds:uri="9c83b91e-5ffe-420f-9ed1-9dac5903eaec"/>
    <ds:schemaRef ds:uri="http://schemas.microsoft.com/office/2006/documentManagement/types"/>
    <ds:schemaRef ds:uri="http://purl.org/dc/elements/1.1/"/>
    <ds:schemaRef ds:uri="http://www.w3.org/XML/1998/namespace"/>
    <ds:schemaRef ds:uri="http://purl.org/dc/dcmitype/"/>
    <ds:schemaRef ds:uri="http://schemas.microsoft.com/office/infopath/2007/PartnerControls"/>
    <ds:schemaRef ds:uri="http://schemas.openxmlformats.org/package/2006/metadata/core-properties"/>
    <ds:schemaRef ds:uri="http://schemas.microsoft.com/office/2006/metadata/properties"/>
    <ds:schemaRef ds:uri="3e02667f-0271-471b-bd6e-11a2e16def1d"/>
  </ds:schemaRefs>
</ds:datastoreItem>
</file>

<file path=customXml/itemProps3.xml><?xml version="1.0" encoding="utf-8"?>
<ds:datastoreItem xmlns:ds="http://schemas.openxmlformats.org/officeDocument/2006/customXml" ds:itemID="{9856C19C-5B08-4DF3-96AB-8B49991EB357}">
  <ds:schemaRefs>
    <ds:schemaRef ds:uri="Microsoft.SharePoint.Taxonomy.ContentTypeSync"/>
  </ds:schemaRefs>
</ds:datastoreItem>
</file>

<file path=customXml/itemProps4.xml><?xml version="1.0" encoding="utf-8"?>
<ds:datastoreItem xmlns:ds="http://schemas.openxmlformats.org/officeDocument/2006/customXml" ds:itemID="{19BF51BA-BD97-4518-9266-AD3D61549834}">
  <ds:schemaRefs>
    <ds:schemaRef ds:uri="http://schemas.microsoft.com/sharepoint/v3/contenttype/forms"/>
  </ds:schemaRefs>
</ds:datastoreItem>
</file>

<file path=customXml/itemProps5.xml><?xml version="1.0" encoding="utf-8"?>
<ds:datastoreItem xmlns:ds="http://schemas.openxmlformats.org/officeDocument/2006/customXml" ds:itemID="{F56F9BE8-E7EF-4EAE-A682-B9EF3C0E5A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02667f-0271-471b-bd6e-11a2e16def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AF_template2</Template>
  <TotalTime>0</TotalTime>
  <Words>2361</Words>
  <Application>Microsoft Macintosh PowerPoint</Application>
  <PresentationFormat>Widescreen</PresentationFormat>
  <Paragraphs>351</Paragraphs>
  <Slides>24</Slides>
  <Notes>23</Notes>
  <HiddenSlides>1</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Rockwell</vt:lpstr>
      <vt:lpstr>Times New Roman</vt:lpstr>
      <vt:lpstr>Office Theme</vt:lpstr>
      <vt:lpstr>    Strategic Overview of AF Innovation Priorities</vt:lpstr>
      <vt:lpstr>Outline</vt:lpstr>
      <vt:lpstr>Innovation as a Strategic Focus for Adaptation </vt:lpstr>
      <vt:lpstr>Background- The Adaptation Fund’s Pillars</vt:lpstr>
      <vt:lpstr>Background – Innovation Pillar</vt:lpstr>
      <vt:lpstr>What is Innovation?</vt:lpstr>
      <vt:lpstr>Adaptation Fund’s Innovation Funding Opportunities </vt:lpstr>
      <vt:lpstr>Adaptation Fund’s Innovation Funding Opportunities</vt:lpstr>
      <vt:lpstr>Thematic areas </vt:lpstr>
      <vt:lpstr>Indicators on innovation</vt:lpstr>
      <vt:lpstr>Specific indicators on innovation </vt:lpstr>
      <vt:lpstr>5 Awarded Small Innovation Projects </vt:lpstr>
      <vt:lpstr>Key documents</vt:lpstr>
      <vt:lpstr>     Accessing AF Innovation Grants </vt:lpstr>
      <vt:lpstr>Innovation Projects</vt:lpstr>
      <vt:lpstr>Adaptation Fund’s Innovation Funding Opportunities</vt:lpstr>
      <vt:lpstr>Indicators on innovation</vt:lpstr>
      <vt:lpstr>Specific indicators on innovation </vt:lpstr>
      <vt:lpstr>How to apply</vt:lpstr>
      <vt:lpstr>How to apply</vt:lpstr>
      <vt:lpstr>The application form</vt:lpstr>
      <vt:lpstr>Key materials</vt:lpstr>
      <vt:lpstr>Upcoming opportunities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
  <cp:lastModifiedBy/>
  <cp:revision>2</cp:revision>
  <dcterms:created xsi:type="dcterms:W3CDTF">2020-02-11T14:02:39Z</dcterms:created>
  <dcterms:modified xsi:type="dcterms:W3CDTF">2021-11-23T15:14:27Z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0x010100F4C63C3BD852AE468EAEFD0E6C57C64F0200F6BB69EE57CB454DB48205F49CB29C50</vt:lpwstr>
  </property>
  <property fmtid="{D5CDD505-2E9C-101B-9397-08002B2CF9AE}" pid="3" name="WBDocs_Originating_Unit">
    <vt:lpwstr>5;#GEF - Global Environment Facility|9f323ca6-1e1c-45a7-a1ba-5f59196854eb</vt:lpwstr>
  </property>
  <property fmtid="{D5CDD505-2E9C-101B-9397-08002B2CF9AE}" pid="4" name="WBDocs_Local_Document_Type">
    <vt:lpwstr/>
  </property>
  <property fmtid="{D5CDD505-2E9C-101B-9397-08002B2CF9AE}" pid="5" name="SharedWithUsers">
    <vt:lpwstr>43;#Sophie Hans-Moevi</vt:lpwstr>
  </property>
</Properties>
</file>