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94" r:id="rId3"/>
  </p:sldMasterIdLst>
  <p:notesMasterIdLst>
    <p:notesMasterId r:id="rId15"/>
  </p:notesMasterIdLst>
  <p:sldIdLst>
    <p:sldId id="345" r:id="rId4"/>
    <p:sldId id="342" r:id="rId5"/>
    <p:sldId id="806" r:id="rId6"/>
    <p:sldId id="418" r:id="rId7"/>
    <p:sldId id="805" r:id="rId8"/>
    <p:sldId id="803" r:id="rId9"/>
    <p:sldId id="808" r:id="rId10"/>
    <p:sldId id="809" r:id="rId11"/>
    <p:sldId id="3272" r:id="rId12"/>
    <p:sldId id="811" r:id="rId13"/>
    <p:sldId id="7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21"/>
  </p:normalViewPr>
  <p:slideViewPr>
    <p:cSldViewPr snapToGrid="0" snapToObjects="1">
      <p:cViewPr varScale="1">
        <p:scale>
          <a:sx n="75" d="100"/>
          <a:sy n="75" d="100"/>
        </p:scale>
        <p:origin x="3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0960A-350B-5E4B-A202-B09C7E39C6F6}"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E8D21-4836-284F-BB26-85E8B8FCD9C5}" type="slidenum">
              <a:rPr lang="en-US" smtClean="0"/>
              <a:t>‹#›</a:t>
            </a:fld>
            <a:endParaRPr lang="en-US"/>
          </a:p>
        </p:txBody>
      </p:sp>
    </p:spTree>
    <p:extLst>
      <p:ext uri="{BB962C8B-B14F-4D97-AF65-F5344CB8AC3E}">
        <p14:creationId xmlns:p14="http://schemas.microsoft.com/office/powerpoint/2010/main" val="398804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5852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28DB0-E88B-4B89-BA81-D78B32BEBE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09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28DB0-E88B-4B89-BA81-D78B32BEBE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0958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28DB0-E88B-4B89-BA81-D78B32BEBE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149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22909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1" y="76200"/>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9" name="Slide Number Placeholder 5"/>
          <p:cNvSpPr>
            <a:spLocks noGrp="1"/>
          </p:cNvSpPr>
          <p:nvPr>
            <p:ph type="sldNum" sz="quarter" idx="12"/>
          </p:nvPr>
        </p:nvSpPr>
        <p:spPr>
          <a:xfrm>
            <a:off x="2" y="111743"/>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0288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921121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CAC4540B-23AC-4EE0-AF2C-9AFDB27B9B63}"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21797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98023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CAC4540B-23AC-4EE0-AF2C-9AFDB27B9B63}"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75610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2115259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91487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27992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5" y="2514601"/>
            <a:ext cx="8915399" cy="2262781"/>
          </a:xfrm>
        </p:spPr>
        <p:txBody>
          <a:bodyPr anchor="b">
            <a:normAutofit/>
          </a:bodyPr>
          <a:lstStyle>
            <a:lvl1pPr>
              <a:defRPr sz="3038"/>
            </a:lvl1pPr>
          </a:lstStyle>
          <a:p>
            <a:r>
              <a:rPr lang="en-US"/>
              <a:t>Click to edit Master title style</a:t>
            </a:r>
            <a:endParaRPr lang="en-US" dirty="0"/>
          </a:p>
        </p:txBody>
      </p:sp>
      <p:sp>
        <p:nvSpPr>
          <p:cNvPr id="3" name="Subtitle 2"/>
          <p:cNvSpPr>
            <a:spLocks noGrp="1"/>
          </p:cNvSpPr>
          <p:nvPr>
            <p:ph type="subTitle" idx="1"/>
          </p:nvPr>
        </p:nvSpPr>
        <p:spPr>
          <a:xfrm>
            <a:off x="2589215" y="4777383"/>
            <a:ext cx="8915399" cy="1126283"/>
          </a:xfrm>
        </p:spPr>
        <p:txBody>
          <a:bodyPr anchor="t"/>
          <a:lstStyle>
            <a:lvl1pPr marL="0" indent="0" algn="l">
              <a:buNone/>
              <a:defRPr>
                <a:solidFill>
                  <a:schemeClr val="tx1">
                    <a:lumMod val="65000"/>
                    <a:lumOff val="3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1" y="76200"/>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9" name="Slide Number Placeholder 5"/>
          <p:cNvSpPr>
            <a:spLocks noGrp="1"/>
          </p:cNvSpPr>
          <p:nvPr>
            <p:ph type="sldNum" sz="quarter" idx="12"/>
          </p:nvPr>
        </p:nvSpPr>
        <p:spPr>
          <a:xfrm>
            <a:off x="3" y="111745"/>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31814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7"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1" y="76200"/>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 name="Slide Number Placeholder 5"/>
          <p:cNvSpPr>
            <a:spLocks noGrp="1"/>
          </p:cNvSpPr>
          <p:nvPr>
            <p:ph type="sldNum" sz="quarter" idx="12"/>
          </p:nvPr>
        </p:nvSpPr>
        <p:spPr>
          <a:xfrm>
            <a:off x="3" y="111745"/>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149529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5" y="2058750"/>
            <a:ext cx="8915399" cy="1468800"/>
          </a:xfrm>
        </p:spPr>
        <p:txBody>
          <a:bodyPr anchor="b"/>
          <a:lstStyle>
            <a:lvl1pPr algn="l">
              <a:defRPr sz="2250" b="0" cap="none"/>
            </a:lvl1pPr>
          </a:lstStyle>
          <a:p>
            <a:r>
              <a:rPr lang="en-US"/>
              <a:t>Click to edit Master title style</a:t>
            </a:r>
            <a:endParaRPr lang="en-US" dirty="0"/>
          </a:p>
        </p:txBody>
      </p:sp>
      <p:sp>
        <p:nvSpPr>
          <p:cNvPr id="3" name="Text Placeholder 2"/>
          <p:cNvSpPr>
            <a:spLocks noGrp="1"/>
          </p:cNvSpPr>
          <p:nvPr>
            <p:ph type="body" idx="1"/>
          </p:nvPr>
        </p:nvSpPr>
        <p:spPr>
          <a:xfrm>
            <a:off x="2589215" y="3530129"/>
            <a:ext cx="8915399" cy="860400"/>
          </a:xfrm>
        </p:spPr>
        <p:txBody>
          <a:bodyPr anchor="t"/>
          <a:lstStyle>
            <a:lvl1pPr marL="0" indent="0" algn="l">
              <a:buNone/>
              <a:defRPr sz="1125">
                <a:solidFill>
                  <a:schemeClr val="tx1">
                    <a:lumMod val="65000"/>
                    <a:lumOff val="3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1" y="76200"/>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 y="111745"/>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419826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1" y="76200"/>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 name="Slide Number Placeholder 5"/>
          <p:cNvSpPr>
            <a:spLocks noGrp="1"/>
          </p:cNvSpPr>
          <p:nvPr>
            <p:ph type="sldNum" sz="quarter" idx="12"/>
          </p:nvPr>
        </p:nvSpPr>
        <p:spPr>
          <a:xfrm>
            <a:off x="2" y="111743"/>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235654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1" y="82042"/>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14498" y="153130"/>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42446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32" y="1969475"/>
            <a:ext cx="3999001" cy="576262"/>
          </a:xfrm>
        </p:spPr>
        <p:txBody>
          <a:bodyPr anchor="b">
            <a:noAutofit/>
          </a:bodyPr>
          <a:lstStyle>
            <a:lvl1pPr marL="0" indent="0">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751113-BAF8-405A-8C0D-7580A9869039}" type="datetimeFigureOut">
              <a:rPr lang="en-US" smtClean="0"/>
              <a:pPr/>
              <a:t>6/22/2022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11019" y="100365"/>
            <a:ext cx="1004983"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61014" y="127386"/>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405193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751113-BAF8-405A-8C0D-7580A9869039}" type="datetimeFigureOut">
              <a:rPr lang="en-US" smtClean="0"/>
              <a:pPr/>
              <a:t>6/22/2022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110777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751113-BAF8-405A-8C0D-7580A9869039}" type="datetimeFigureOut">
              <a:rPr lang="en-US" smtClean="0"/>
              <a:pPr/>
              <a:t>6/22/2022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6662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5" y="446088"/>
            <a:ext cx="3505199" cy="976312"/>
          </a:xfrm>
        </p:spPr>
        <p:txBody>
          <a:bodyPr anchor="b"/>
          <a:lstStyle>
            <a:lvl1pPr algn="l">
              <a:defRPr sz="1125" b="0"/>
            </a:lvl1pPr>
          </a:lstStyle>
          <a:p>
            <a:r>
              <a:rPr lang="en-US"/>
              <a:t>Click to edit Master title style</a:t>
            </a:r>
            <a:endParaRPr lang="en-US" dirty="0"/>
          </a:p>
        </p:txBody>
      </p:sp>
      <p:sp>
        <p:nvSpPr>
          <p:cNvPr id="3" name="Content Placeholder 2"/>
          <p:cNvSpPr>
            <a:spLocks noGrp="1"/>
          </p:cNvSpPr>
          <p:nvPr>
            <p:ph idx="1"/>
          </p:nvPr>
        </p:nvSpPr>
        <p:spPr>
          <a:xfrm>
            <a:off x="6323012" y="446092"/>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5" y="1598613"/>
            <a:ext cx="3505199" cy="4262436"/>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224930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135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675"/>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87904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5" y="609600"/>
            <a:ext cx="8915399" cy="3117040"/>
          </a:xfrm>
        </p:spPr>
        <p:txBody>
          <a:bodyPr anchor="ctr">
            <a:normAutofit/>
          </a:bodyPr>
          <a:lstStyle>
            <a:lvl1pPr algn="l">
              <a:defRPr sz="2700" b="0" cap="none"/>
            </a:lvl1pPr>
          </a:lstStyle>
          <a:p>
            <a:r>
              <a:rPr lang="en-US"/>
              <a:t>Click to edit Master title style</a:t>
            </a:r>
            <a:endParaRPr lang="en-US" dirty="0"/>
          </a:p>
        </p:txBody>
      </p:sp>
      <p:sp>
        <p:nvSpPr>
          <p:cNvPr id="3" name="Text Placeholder 2"/>
          <p:cNvSpPr>
            <a:spLocks noGrp="1"/>
          </p:cNvSpPr>
          <p:nvPr>
            <p:ph type="body" idx="1"/>
          </p:nvPr>
        </p:nvSpPr>
        <p:spPr>
          <a:xfrm>
            <a:off x="2589215" y="4354046"/>
            <a:ext cx="8915399" cy="1555864"/>
          </a:xfrm>
        </p:spPr>
        <p:txBody>
          <a:bodyPr anchor="ctr">
            <a:normAutofit/>
          </a:bodyPr>
          <a:lstStyle>
            <a:lvl1pPr marL="0" indent="0" algn="l">
              <a:buNone/>
              <a:defRPr sz="1013">
                <a:solidFill>
                  <a:schemeClr val="tx1">
                    <a:lumMod val="65000"/>
                    <a:lumOff val="3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5" y="3244143"/>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4266049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1" y="609600"/>
            <a:ext cx="8393927" cy="2895600"/>
          </a:xfrm>
        </p:spPr>
        <p:txBody>
          <a:bodyPr anchor="ctr">
            <a:normAutofit/>
          </a:bodyPr>
          <a:lstStyle>
            <a:lvl1pPr algn="l">
              <a:defRPr sz="27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900">
                <a:solidFill>
                  <a:schemeClr val="tx1">
                    <a:lumMod val="50000"/>
                    <a:lumOff val="50000"/>
                  </a:schemeClr>
                </a:solidFill>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Edit Master text styles</a:t>
            </a:r>
          </a:p>
        </p:txBody>
      </p:sp>
      <p:sp>
        <p:nvSpPr>
          <p:cNvPr id="3" name="Text Placeholder 2"/>
          <p:cNvSpPr>
            <a:spLocks noGrp="1"/>
          </p:cNvSpPr>
          <p:nvPr>
            <p:ph type="body" idx="1"/>
          </p:nvPr>
        </p:nvSpPr>
        <p:spPr>
          <a:xfrm>
            <a:off x="2589215" y="4354046"/>
            <a:ext cx="8915399" cy="1555864"/>
          </a:xfrm>
        </p:spPr>
        <p:txBody>
          <a:bodyPr anchor="ctr">
            <a:normAutofit/>
          </a:bodyPr>
          <a:lstStyle>
            <a:lvl1pPr marL="0" indent="0" algn="l">
              <a:buNone/>
              <a:defRPr sz="1013">
                <a:solidFill>
                  <a:schemeClr val="tx1">
                    <a:lumMod val="65000"/>
                    <a:lumOff val="3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5" y="3244143"/>
            <a:ext cx="779767" cy="365125"/>
          </a:xfrm>
        </p:spPr>
        <p:txBody>
          <a:bodyPr/>
          <a:lstStyle/>
          <a:p>
            <a:fld id="{CAC4540B-23AC-4EE0-AF2C-9AFDB27B9B63}"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30345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3"/>
            <a:ext cx="8915400" cy="2724845"/>
          </a:xfrm>
        </p:spPr>
        <p:txBody>
          <a:bodyPr anchor="b">
            <a:normAutofit/>
          </a:bodyPr>
          <a:lstStyle>
            <a:lvl1pPr algn="l">
              <a:defRPr sz="27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1784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1" y="609600"/>
            <a:ext cx="8393927" cy="2895600"/>
          </a:xfrm>
        </p:spPr>
        <p:txBody>
          <a:bodyPr anchor="ctr">
            <a:normAutofit/>
          </a:bodyPr>
          <a:lstStyle>
            <a:lvl1pPr algn="l">
              <a:defRPr sz="27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350">
                <a:solidFill>
                  <a:schemeClr val="accent1"/>
                </a:solidFill>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CAC4540B-23AC-4EE0-AF2C-9AFDB27B9B63}"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51435" tIns="25718" rIns="51435" bIns="25718" rtlCol="0" anchor="ctr">
            <a:noAutofit/>
          </a:bodyPr>
          <a:lstStyle/>
          <a:p>
            <a:pPr lvl="0"/>
            <a:r>
              <a:rPr lang="en-US" sz="45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0156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1" y="76200"/>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2" y="111743"/>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422170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5" y="627407"/>
            <a:ext cx="8915399" cy="2880020"/>
          </a:xfrm>
        </p:spPr>
        <p:txBody>
          <a:bodyPr anchor="ctr">
            <a:normAutofit/>
          </a:bodyPr>
          <a:lstStyle>
            <a:lvl1pPr algn="l">
              <a:defRPr sz="27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350">
                <a:solidFill>
                  <a:schemeClr val="accent1"/>
                </a:solidFill>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5" y="4983091"/>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816244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25582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4" y="627409"/>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9"/>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751113-BAF8-405A-8C0D-7580A986903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256350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0" name="Picture 9" descr="Closeup of plant shoot"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30" y="2057400"/>
            <a:ext cx="2060767" cy="3886200"/>
          </a:xfrm>
          <a:prstGeom prst="rect">
            <a:avLst/>
          </a:prstGeom>
        </p:spPr>
      </p:pic>
      <p:pic>
        <p:nvPicPr>
          <p:cNvPr id="11" name="Picture 10" descr="Waves"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36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Tree>
    <p:extLst>
      <p:ext uri="{BB962C8B-B14F-4D97-AF65-F5344CB8AC3E}">
        <p14:creationId xmlns:p14="http://schemas.microsoft.com/office/powerpoint/2010/main" val="27372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15681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1751777" y="2263915"/>
            <a:ext cx="6949440" cy="3143393"/>
          </a:xfrm>
        </p:spPr>
        <p:txBody>
          <a:bodyPr anchor="b"/>
          <a:lstStyle>
            <a:lvl1pPr>
              <a:defRPr sz="45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5"/>
            <a:ext cx="6949440" cy="449523"/>
          </a:xfr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pic>
        <p:nvPicPr>
          <p:cNvPr id="9" name="Picture 8" descr="Wav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362915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1" y="1556281"/>
            <a:ext cx="4610099"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2" y="1556281"/>
            <a:ext cx="4609775"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40887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09699" y="2378394"/>
            <a:ext cx="4608576"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1" y="1554480"/>
            <a:ext cx="4610100"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378394"/>
            <a:ext cx="4610100"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t>July 22, 2012</a:t>
            </a:r>
          </a:p>
        </p:txBody>
      </p:sp>
      <p:sp>
        <p:nvSpPr>
          <p:cNvPr id="8" name="Footer Placeholder 7"/>
          <p:cNvSpPr>
            <a:spLocks noGrp="1"/>
          </p:cNvSpPr>
          <p:nvPr>
            <p:ph type="ftr" sz="quarter" idx="11"/>
          </p:nvPr>
        </p:nvSpPr>
        <p:spPr/>
        <p:txBody>
          <a:bodyPr/>
          <a:lstStyle/>
          <a:p>
            <a:r>
              <a:t>Footer text here</a:t>
            </a: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7726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t>July 22, 2012</a:t>
            </a:r>
          </a:p>
        </p:txBody>
      </p:sp>
      <p:sp>
        <p:nvSpPr>
          <p:cNvPr id="4" name="Footer Placeholder 3"/>
          <p:cNvSpPr>
            <a:spLocks noGrp="1"/>
          </p:cNvSpPr>
          <p:nvPr>
            <p:ph type="ftr" sz="quarter" idx="11"/>
          </p:nvPr>
        </p:nvSpPr>
        <p:spPr/>
        <p:txBody>
          <a:bodyPr/>
          <a:lstStyle/>
          <a:p>
            <a:r>
              <a:t>Footer text here</a:t>
            </a: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4082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t>July 22, 2012</a:t>
            </a:r>
          </a:p>
        </p:txBody>
      </p:sp>
      <p:sp>
        <p:nvSpPr>
          <p:cNvPr id="3" name="Footer Placeholder 2"/>
          <p:cNvSpPr>
            <a:spLocks noGrp="1"/>
          </p:cNvSpPr>
          <p:nvPr>
            <p:ph type="ftr" sz="quarter" idx="11"/>
          </p:nvPr>
        </p:nvSpPr>
        <p:spPr/>
        <p:txBody>
          <a:bodyPr/>
          <a:lstStyle/>
          <a:p>
            <a:r>
              <a:t>Footer text here</a:t>
            </a:r>
          </a:p>
        </p:txBody>
      </p:sp>
      <p:sp>
        <p:nvSpPr>
          <p:cNvPr id="4" name="Slide Number Placeholder 3"/>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74621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1" y="82042"/>
            <a:ext cx="1016000"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14496" y="153128"/>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185804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3" cy="2532888"/>
          </a:xfrm>
        </p:spPr>
        <p:txBody>
          <a:bodyPr anchor="b"/>
          <a:lstStyle>
            <a:lvl1pPr>
              <a:defRPr sz="2400"/>
            </a:lvl1pPr>
          </a:lstStyle>
          <a:p>
            <a:r>
              <a:rPr lang="en-US"/>
              <a:t>Click to edit Master title style</a:t>
            </a:r>
            <a:endParaRPr/>
          </a:p>
        </p:txBody>
      </p:sp>
      <p:sp>
        <p:nvSpPr>
          <p:cNvPr id="3" name="Content Placeholder 2"/>
          <p:cNvSpPr>
            <a:spLocks noGrp="1"/>
          </p:cNvSpPr>
          <p:nvPr>
            <p:ph idx="1"/>
          </p:nvPr>
        </p:nvSpPr>
        <p:spPr>
          <a:xfrm>
            <a:off x="1409700" y="915923"/>
            <a:ext cx="5216979"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26679" y="3446398"/>
            <a:ext cx="4155623" cy="2535303"/>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98647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1" y="919616"/>
            <a:ext cx="4155623" cy="2532888"/>
          </a:xfrm>
        </p:spPr>
        <p:txBody>
          <a:bodyPr anchor="b"/>
          <a:lstStyle>
            <a:lvl1pPr>
              <a:defRPr sz="2400"/>
            </a:lvl1pPr>
          </a:lstStyle>
          <a:p>
            <a:r>
              <a:rPr lang="en-US"/>
              <a:t>Click to edit Master title style</a:t>
            </a:r>
            <a:endParaRP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6626681" y="3446397"/>
            <a:ext cx="4155623" cy="2535304"/>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t>July 22, 2012</a:t>
            </a:r>
          </a:p>
        </p:txBody>
      </p:sp>
      <p:sp>
        <p:nvSpPr>
          <p:cNvPr id="6" name="Footer Placeholder 5"/>
          <p:cNvSpPr>
            <a:spLocks noGrp="1"/>
          </p:cNvSpPr>
          <p:nvPr>
            <p:ph type="ftr" sz="quarter" idx="11"/>
          </p:nvPr>
        </p:nvSpPr>
        <p:spPr/>
        <p:txBody>
          <a:bodyPr/>
          <a:lstStyle/>
          <a:p>
            <a:r>
              <a:t>Footer text here</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1837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77853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2"/>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190502"/>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t>July 22, 2012</a:t>
            </a:r>
          </a:p>
        </p:txBody>
      </p:sp>
      <p:sp>
        <p:nvSpPr>
          <p:cNvPr id="5" name="Footer Placeholder 4"/>
          <p:cNvSpPr>
            <a:spLocks noGrp="1"/>
          </p:cNvSpPr>
          <p:nvPr>
            <p:ph type="ftr" sz="quarter" idx="11"/>
          </p:nvPr>
        </p:nvSpPr>
        <p:spPr/>
        <p:txBody>
          <a:bodyPr/>
          <a:lstStyle/>
          <a:p>
            <a:r>
              <a:t>Footer text here</a:t>
            </a: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50112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751113-BAF8-405A-8C0D-7580A9869039}" type="datetimeFigureOut">
              <a:rPr lang="en-US" smtClean="0"/>
              <a:pPr/>
              <a:t>6/22/2022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11018" y="100365"/>
            <a:ext cx="1004983" cy="43621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61013" y="127384"/>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11542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751113-BAF8-405A-8C0D-7580A9869039}" type="datetimeFigureOut">
              <a:rPr lang="en-US" smtClean="0"/>
              <a:pPr/>
              <a:t>6/22/2022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176108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751113-BAF8-405A-8C0D-7580A9869039}" type="datetimeFigureOut">
              <a:rPr lang="en-US" smtClean="0"/>
              <a:pPr/>
              <a:t>6/22/2022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143544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329739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C751113-BAF8-405A-8C0D-7580A986903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CAC4540B-23AC-4EE0-AF2C-9AFDB27B9B63}" type="slidenum">
              <a:rPr lang="en-US" smtClean="0"/>
              <a:pPr/>
              <a:t>‹#›</a:t>
            </a:fld>
            <a:endParaRPr lang="en-US"/>
          </a:p>
        </p:txBody>
      </p:sp>
    </p:spTree>
    <p:extLst>
      <p:ext uri="{BB962C8B-B14F-4D97-AF65-F5344CB8AC3E}">
        <p14:creationId xmlns:p14="http://schemas.microsoft.com/office/powerpoint/2010/main" val="422215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5"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DC751113-BAF8-405A-8C0D-7580A9869039}" type="datetimeFigureOut">
              <a:rPr lang="en-US" smtClean="0"/>
              <a:pPr/>
              <a:t>6/22/2022</a:t>
            </a:fld>
            <a:endParaRPr lang="en-US"/>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1500">
                <a:solidFill>
                  <a:srgbClr val="FEFFFF"/>
                </a:solidFill>
              </a:defRPr>
            </a:lvl1pPr>
          </a:lstStyle>
          <a:p>
            <a:fld id="{CAC4540B-23AC-4EE0-AF2C-9AFDB27B9B63}" type="slidenum">
              <a:rPr lang="en-US" smtClean="0"/>
              <a:pPr/>
              <a:t>‹#›</a:t>
            </a:fld>
            <a:endParaRPr lang="en-US"/>
          </a:p>
        </p:txBody>
      </p:sp>
    </p:spTree>
    <p:extLst>
      <p:ext uri="{BB962C8B-B14F-4D97-AF65-F5344CB8AC3E}">
        <p14:creationId xmlns:p14="http://schemas.microsoft.com/office/powerpoint/2010/main" val="332177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3"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5"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7"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506">
                <a:solidFill>
                  <a:schemeClr val="tx1">
                    <a:tint val="75000"/>
                  </a:schemeClr>
                </a:solidFill>
              </a:defRPr>
            </a:lvl1pPr>
          </a:lstStyle>
          <a:p>
            <a:fld id="{DC751113-BAF8-405A-8C0D-7580A9869039}" type="datetimeFigureOut">
              <a:rPr lang="en-US" smtClean="0"/>
              <a:pPr/>
              <a:t>6/22/2022</a:t>
            </a:fld>
            <a:endParaRPr lang="en-US"/>
          </a:p>
        </p:txBody>
      </p:sp>
      <p:sp>
        <p:nvSpPr>
          <p:cNvPr id="5" name="Footer Placeholder 4"/>
          <p:cNvSpPr>
            <a:spLocks noGrp="1"/>
          </p:cNvSpPr>
          <p:nvPr>
            <p:ph type="ftr" sz="quarter" idx="3"/>
          </p:nvPr>
        </p:nvSpPr>
        <p:spPr>
          <a:xfrm>
            <a:off x="2589215" y="6135812"/>
            <a:ext cx="7619999" cy="365125"/>
          </a:xfrm>
          <a:prstGeom prst="rect">
            <a:avLst/>
          </a:prstGeom>
        </p:spPr>
        <p:txBody>
          <a:bodyPr vert="horz" lIns="91440" tIns="45720" rIns="91440" bIns="45720" rtlCol="0" anchor="ctr"/>
          <a:lstStyle>
            <a:lvl1pPr algn="l">
              <a:defRPr sz="506">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5" y="787785"/>
            <a:ext cx="779767" cy="365125"/>
          </a:xfrm>
          <a:prstGeom prst="rect">
            <a:avLst/>
          </a:prstGeom>
        </p:spPr>
        <p:txBody>
          <a:bodyPr vert="horz" lIns="91440" tIns="45720" rIns="91440" bIns="45720" rtlCol="0" anchor="ctr"/>
          <a:lstStyle>
            <a:lvl1pPr algn="r">
              <a:defRPr sz="1125">
                <a:solidFill>
                  <a:srgbClr val="FEFFFF"/>
                </a:solidFill>
              </a:defRPr>
            </a:lvl1pPr>
          </a:lstStyle>
          <a:p>
            <a:fld id="{CAC4540B-23AC-4EE0-AF2C-9AFDB27B9B63}" type="slidenum">
              <a:rPr lang="en-US" smtClean="0"/>
              <a:pPr/>
              <a:t>‹#›</a:t>
            </a:fld>
            <a:endParaRPr lang="en-US"/>
          </a:p>
        </p:txBody>
      </p:sp>
    </p:spTree>
    <p:extLst>
      <p:ext uri="{BB962C8B-B14F-4D97-AF65-F5344CB8AC3E}">
        <p14:creationId xmlns:p14="http://schemas.microsoft.com/office/powerpoint/2010/main" val="27222357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57175" rtl="0" eaLnBrk="1" latinLnBrk="0" hangingPunct="1">
        <a:spcBef>
          <a:spcPct val="0"/>
        </a:spcBef>
        <a:buNone/>
        <a:defRPr sz="2025"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2881" indent="-192881" algn="l" defTabSz="257175" rtl="0" eaLnBrk="1" latinLnBrk="0" hangingPunct="1">
        <a:spcBef>
          <a:spcPts val="563"/>
        </a:spcBef>
        <a:spcAft>
          <a:spcPts val="0"/>
        </a:spcAft>
        <a:buClr>
          <a:schemeClr val="accent1"/>
        </a:buClr>
        <a:buFont typeface="Wingdings 3" charset="2"/>
        <a:buChar char=""/>
        <a:defRPr sz="1013" kern="1200">
          <a:solidFill>
            <a:schemeClr val="tx1">
              <a:lumMod val="75000"/>
              <a:lumOff val="25000"/>
            </a:schemeClr>
          </a:solidFill>
          <a:latin typeface="+mn-lt"/>
          <a:ea typeface="+mn-ea"/>
          <a:cs typeface="+mn-cs"/>
        </a:defRPr>
      </a:lvl1pPr>
      <a:lvl2pPr marL="417910" indent="-160735" algn="l" defTabSz="257175" rtl="0" eaLnBrk="1" latinLnBrk="0" hangingPunct="1">
        <a:spcBef>
          <a:spcPts val="563"/>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2pPr>
      <a:lvl3pPr marL="642938" indent="-128588" algn="l" defTabSz="257175" rtl="0" eaLnBrk="1" latinLnBrk="0" hangingPunct="1">
        <a:spcBef>
          <a:spcPts val="563"/>
        </a:spcBef>
        <a:spcAft>
          <a:spcPts val="0"/>
        </a:spcAft>
        <a:buClr>
          <a:schemeClr val="accent1"/>
        </a:buClr>
        <a:buFont typeface="Wingdings 3" charset="2"/>
        <a:buChar char=""/>
        <a:defRPr sz="788" kern="1200">
          <a:solidFill>
            <a:schemeClr val="tx1">
              <a:lumMod val="75000"/>
              <a:lumOff val="25000"/>
            </a:schemeClr>
          </a:solidFill>
          <a:latin typeface="+mn-lt"/>
          <a:ea typeface="+mn-ea"/>
          <a:cs typeface="+mn-cs"/>
        </a:defRPr>
      </a:lvl3pPr>
      <a:lvl4pPr marL="900113" indent="-128588" algn="l" defTabSz="257175" rtl="0" eaLnBrk="1" latinLnBrk="0" hangingPunct="1">
        <a:spcBef>
          <a:spcPts val="563"/>
        </a:spcBef>
        <a:spcAft>
          <a:spcPts val="0"/>
        </a:spcAft>
        <a:buClr>
          <a:schemeClr val="accent1"/>
        </a:buClr>
        <a:buFont typeface="Wingdings 3" charset="2"/>
        <a:buChar char=""/>
        <a:defRPr sz="675" kern="1200">
          <a:solidFill>
            <a:schemeClr val="tx1">
              <a:lumMod val="75000"/>
              <a:lumOff val="25000"/>
            </a:schemeClr>
          </a:solidFill>
          <a:latin typeface="+mn-lt"/>
          <a:ea typeface="+mn-ea"/>
          <a:cs typeface="+mn-cs"/>
        </a:defRPr>
      </a:lvl4pPr>
      <a:lvl5pPr marL="1157288" indent="-128588" algn="l" defTabSz="257175" rtl="0" eaLnBrk="1" latinLnBrk="0" hangingPunct="1">
        <a:spcBef>
          <a:spcPts val="563"/>
        </a:spcBef>
        <a:spcAft>
          <a:spcPts val="0"/>
        </a:spcAft>
        <a:buClr>
          <a:schemeClr val="accent1"/>
        </a:buClr>
        <a:buFont typeface="Wingdings 3" charset="2"/>
        <a:buChar char=""/>
        <a:defRPr sz="675" kern="1200">
          <a:solidFill>
            <a:schemeClr val="tx1">
              <a:lumMod val="75000"/>
              <a:lumOff val="25000"/>
            </a:schemeClr>
          </a:solidFill>
          <a:latin typeface="+mn-lt"/>
          <a:ea typeface="+mn-ea"/>
          <a:cs typeface="+mn-cs"/>
        </a:defRPr>
      </a:lvl5pPr>
      <a:lvl6pPr marL="1414463" indent="-128588" algn="l" defTabSz="257175" rtl="0" eaLnBrk="1" latinLnBrk="0" hangingPunct="1">
        <a:spcBef>
          <a:spcPts val="563"/>
        </a:spcBef>
        <a:spcAft>
          <a:spcPts val="0"/>
        </a:spcAft>
        <a:buClr>
          <a:schemeClr val="accent1"/>
        </a:buClr>
        <a:buFont typeface="Wingdings 3" charset="2"/>
        <a:buChar char=""/>
        <a:defRPr sz="675" kern="1200">
          <a:solidFill>
            <a:schemeClr val="tx1">
              <a:lumMod val="75000"/>
              <a:lumOff val="25000"/>
            </a:schemeClr>
          </a:solidFill>
          <a:latin typeface="+mn-lt"/>
          <a:ea typeface="+mn-ea"/>
          <a:cs typeface="+mn-cs"/>
        </a:defRPr>
      </a:lvl6pPr>
      <a:lvl7pPr marL="1671638" indent="-128588" algn="l" defTabSz="257175" rtl="0" eaLnBrk="1" latinLnBrk="0" hangingPunct="1">
        <a:spcBef>
          <a:spcPts val="563"/>
        </a:spcBef>
        <a:spcAft>
          <a:spcPts val="0"/>
        </a:spcAft>
        <a:buClr>
          <a:schemeClr val="accent1"/>
        </a:buClr>
        <a:buFont typeface="Wingdings 3" charset="2"/>
        <a:buChar char=""/>
        <a:defRPr sz="675" kern="1200">
          <a:solidFill>
            <a:schemeClr val="tx1">
              <a:lumMod val="75000"/>
              <a:lumOff val="25000"/>
            </a:schemeClr>
          </a:solidFill>
          <a:latin typeface="+mn-lt"/>
          <a:ea typeface="+mn-ea"/>
          <a:cs typeface="+mn-cs"/>
        </a:defRPr>
      </a:lvl7pPr>
      <a:lvl8pPr marL="1928813" indent="-128588" algn="l" defTabSz="257175" rtl="0" eaLnBrk="1" latinLnBrk="0" hangingPunct="1">
        <a:spcBef>
          <a:spcPts val="563"/>
        </a:spcBef>
        <a:spcAft>
          <a:spcPts val="0"/>
        </a:spcAft>
        <a:buClr>
          <a:schemeClr val="accent1"/>
        </a:buClr>
        <a:buFont typeface="Wingdings 3" charset="2"/>
        <a:buChar char=""/>
        <a:defRPr sz="675" kern="1200">
          <a:solidFill>
            <a:schemeClr val="tx1">
              <a:lumMod val="75000"/>
              <a:lumOff val="25000"/>
            </a:schemeClr>
          </a:solidFill>
          <a:latin typeface="+mn-lt"/>
          <a:ea typeface="+mn-ea"/>
          <a:cs typeface="+mn-cs"/>
        </a:defRPr>
      </a:lvl8pPr>
      <a:lvl9pPr marL="2185988" indent="-128588" algn="l" defTabSz="257175" rtl="0" eaLnBrk="1" latinLnBrk="0" hangingPunct="1">
        <a:spcBef>
          <a:spcPts val="563"/>
        </a:spcBef>
        <a:spcAft>
          <a:spcPts val="0"/>
        </a:spcAft>
        <a:buClr>
          <a:schemeClr val="accent1"/>
        </a:buClr>
        <a:buFont typeface="Wingdings 3" charset="2"/>
        <a:buChar char=""/>
        <a:defRPr sz="675" kern="1200">
          <a:solidFill>
            <a:schemeClr val="tx1">
              <a:lumMod val="75000"/>
              <a:lumOff val="25000"/>
            </a:schemeClr>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schemeClr val="accent1">
                  <a:lumMod val="75000"/>
                </a:schemeClr>
              </a:solidFill>
            </a:endParaRPr>
          </a:p>
        </p:txBody>
      </p:sp>
      <p:sp>
        <p:nvSpPr>
          <p:cNvPr id="2" name="Title Placeholder 1"/>
          <p:cNvSpPr>
            <a:spLocks noGrp="1"/>
          </p:cNvSpPr>
          <p:nvPr>
            <p:ph type="title"/>
          </p:nvPr>
        </p:nvSpPr>
        <p:spPr>
          <a:xfrm>
            <a:off x="1410027"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3"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fld id="{9CD8D479-8942-46E8-A226-A4E01F7A105C}" type="slidenum">
              <a:rPr/>
              <a:pPr/>
              <a:t>‹#›</a:t>
            </a:fld>
            <a:endParaRPr/>
          </a:p>
        </p:txBody>
      </p:sp>
      <p:sp>
        <p:nvSpPr>
          <p:cNvPr id="4" name="Date Placeholder 3"/>
          <p:cNvSpPr>
            <a:spLocks noGrp="1"/>
          </p:cNvSpPr>
          <p:nvPr>
            <p:ph type="dt" sz="half" idx="2"/>
          </p:nvPr>
        </p:nvSpPr>
        <p:spPr>
          <a:xfrm>
            <a:off x="431102" y="6629400"/>
            <a:ext cx="1000663"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r>
              <a:t>July 22, 2012</a:t>
            </a:r>
          </a:p>
        </p:txBody>
      </p:sp>
      <p:sp>
        <p:nvSpPr>
          <p:cNvPr id="5" name="Footer Placeholder 4"/>
          <p:cNvSpPr>
            <a:spLocks noGrp="1"/>
          </p:cNvSpPr>
          <p:nvPr>
            <p:ph type="ftr" sz="quarter" idx="3"/>
          </p:nvPr>
        </p:nvSpPr>
        <p:spPr>
          <a:xfrm>
            <a:off x="1637717" y="6629400"/>
            <a:ext cx="9144259" cy="228600"/>
          </a:xfrm>
          <a:prstGeom prst="rect">
            <a:avLst/>
          </a:prstGeom>
        </p:spPr>
        <p:txBody>
          <a:bodyPr vert="horz" lIns="91440" tIns="45720" rIns="91440" bIns="45720" rtlCol="0" anchor="ctr"/>
          <a:lstStyle>
            <a:lvl1pPr algn="l">
              <a:defRPr sz="600">
                <a:solidFill>
                  <a:schemeClr val="accent1">
                    <a:lumMod val="75000"/>
                  </a:schemeClr>
                </a:solidFill>
              </a:defRPr>
            </a:lvl1pPr>
          </a:lstStyle>
          <a:p>
            <a:r>
              <a:t>Footer text here</a:t>
            </a:r>
          </a:p>
        </p:txBody>
      </p:sp>
    </p:spTree>
    <p:extLst>
      <p:ext uri="{BB962C8B-B14F-4D97-AF65-F5344CB8AC3E}">
        <p14:creationId xmlns:p14="http://schemas.microsoft.com/office/powerpoint/2010/main" val="250289345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spcBef>
          <a:spcPct val="0"/>
        </a:spcBef>
        <a:buNone/>
        <a:defRPr sz="2550" kern="1200">
          <a:solidFill>
            <a:schemeClr val="accent1"/>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hyperlink" Target="mailto:idebnath@adaptation-fund.org" TargetMode="External"/><Relationship Id="rId2" Type="http://schemas.openxmlformats.org/officeDocument/2006/relationships/hyperlink" Target="mailto:afbsec@adaptation-fund.org" TargetMode="External"/><Relationship Id="rId1" Type="http://schemas.openxmlformats.org/officeDocument/2006/relationships/slideLayout" Target="../slideLayouts/slideLayout18.xml"/><Relationship Id="rId4" Type="http://schemas.openxmlformats.org/officeDocument/2006/relationships/hyperlink" Target="mailto:fmadziwa@adaptation-fund.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BEBEB"/>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93619" y="2133743"/>
            <a:ext cx="3634740" cy="971945"/>
          </a:xfrm>
        </p:spPr>
        <p:txBody>
          <a:bodyPr>
            <a:noAutofit/>
          </a:bodyPr>
          <a:lstStyle/>
          <a:p>
            <a:pPr algn="ctr"/>
            <a:r>
              <a:rPr lang="en-US" sz="2300" b="1" dirty="0"/>
              <a:t>Readiness Package: Access and Application</a:t>
            </a:r>
          </a:p>
        </p:txBody>
      </p:sp>
      <p:sp>
        <p:nvSpPr>
          <p:cNvPr id="3" name="Subtitle 2"/>
          <p:cNvSpPr>
            <a:spLocks noGrp="1"/>
          </p:cNvSpPr>
          <p:nvPr>
            <p:ph type="subTitle" idx="1"/>
          </p:nvPr>
        </p:nvSpPr>
        <p:spPr>
          <a:xfrm>
            <a:off x="2293619" y="4910667"/>
            <a:ext cx="3634740" cy="315673"/>
          </a:xfrm>
        </p:spPr>
        <p:txBody>
          <a:bodyPr>
            <a:noAutofit/>
          </a:bodyPr>
          <a:lstStyle/>
          <a:p>
            <a:pPr algn="ctr"/>
            <a:r>
              <a:rPr lang="en-US" sz="1500" dirty="0"/>
              <a:t>22 June 2022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311" y="305812"/>
            <a:ext cx="2638547" cy="1783658"/>
          </a:xfrm>
          <a:prstGeom prst="rect">
            <a:avLst/>
          </a:prstGeom>
        </p:spPr>
      </p:pic>
      <p:sp>
        <p:nvSpPr>
          <p:cNvPr id="6" name="TextBox 5"/>
          <p:cNvSpPr txBox="1"/>
          <p:nvPr/>
        </p:nvSpPr>
        <p:spPr>
          <a:xfrm>
            <a:off x="1922453" y="3429000"/>
            <a:ext cx="4377073" cy="89255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orbel" panose="020B0503020204020204"/>
                <a:ea typeface="+mn-ea"/>
                <a:cs typeface="+mn-cs"/>
              </a:rPr>
              <a:t>Enhanced Direct Access Workshop in Costa Rica</a:t>
            </a:r>
          </a:p>
        </p:txBody>
      </p:sp>
      <p:sp>
        <p:nvSpPr>
          <p:cNvPr id="7" name="Subtitle 2">
            <a:extLst>
              <a:ext uri="{FF2B5EF4-FFF2-40B4-BE49-F238E27FC236}">
                <a16:creationId xmlns:a16="http://schemas.microsoft.com/office/drawing/2014/main" id="{13D4D75C-B9A1-4D61-A6A7-DE3155BDF136}"/>
              </a:ext>
            </a:extLst>
          </p:cNvPr>
          <p:cNvSpPr txBox="1">
            <a:spLocks/>
          </p:cNvSpPr>
          <p:nvPr/>
        </p:nvSpPr>
        <p:spPr>
          <a:xfrm>
            <a:off x="1732049" y="5314887"/>
            <a:ext cx="4377073" cy="500568"/>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4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4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Ishani Debnath: Readiness Consultant, Adaptation Fund Board Secretariat</a:t>
            </a:r>
          </a:p>
        </p:txBody>
      </p:sp>
    </p:spTree>
    <p:extLst>
      <p:ext uri="{BB962C8B-B14F-4D97-AF65-F5344CB8AC3E}">
        <p14:creationId xmlns:p14="http://schemas.microsoft.com/office/powerpoint/2010/main" val="360166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FE3EC1-5B44-5F46-A5DA-B388BD567BF4}"/>
              </a:ext>
            </a:extLst>
          </p:cNvPr>
          <p:cNvSpPr/>
          <p:nvPr/>
        </p:nvSpPr>
        <p:spPr>
          <a:xfrm>
            <a:off x="991974" y="1982198"/>
            <a:ext cx="11200026"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7A76F"/>
                </a:solidFill>
                <a:effectLst/>
                <a:uLnTx/>
                <a:uFillTx/>
                <a:latin typeface="PT Sans" panose="020B0503020203020204" pitchFamily="34" charset="77"/>
                <a:ea typeface="+mn-ea"/>
                <a:cs typeface="+mn-cs"/>
              </a:rPr>
              <a:t>The window for the Readiness Package Grant proposal is open from 1 February to 31 March and from 1 July to 31 August every year</a:t>
            </a:r>
            <a:r>
              <a:rPr kumimoji="0" lang="en-US" sz="2600" b="1" i="0" u="none" strike="noStrike" kern="1200" cap="none" spc="0" normalizeH="0" baseline="0" noProof="0" dirty="0">
                <a:ln>
                  <a:noFill/>
                </a:ln>
                <a:solidFill>
                  <a:srgbClr val="99CB38"/>
                </a:solidFill>
                <a:effectLst/>
                <a:uLnTx/>
                <a:uFillTx/>
                <a:latin typeface="PT Sans" panose="020B0503020203020204" pitchFamily="34" charset="77"/>
                <a:ea typeface="+mn-ea"/>
                <a:cs typeface="+mn-cs"/>
              </a:rPr>
              <a:t>.  Applications should be sent to </a:t>
            </a:r>
            <a:r>
              <a:rPr kumimoji="0" lang="en-US" sz="2600" b="1" i="0" u="none" strike="noStrike" kern="1200" cap="none" spc="0" normalizeH="0" baseline="0" noProof="0" dirty="0">
                <a:ln>
                  <a:noFill/>
                </a:ln>
                <a:solidFill>
                  <a:srgbClr val="37A76F"/>
                </a:solidFill>
                <a:effectLst/>
                <a:uLnTx/>
                <a:uFillTx/>
                <a:latin typeface="PT Sans" panose="020B0503020203020204" pitchFamily="34" charset="77"/>
                <a:ea typeface="+mn-ea"/>
                <a:cs typeface="+mn-cs"/>
                <a:hlinkClick r:id="rId2">
                  <a:extLst>
                    <a:ext uri="{A12FA001-AC4F-418D-AE19-62706E023703}">
                      <ahyp:hlinkClr xmlns:ahyp="http://schemas.microsoft.com/office/drawing/2018/hyperlinkcolor" val="tx"/>
                    </a:ext>
                  </a:extLst>
                </a:hlinkClick>
              </a:rPr>
              <a:t>afbsec@adaptation-fund.org</a:t>
            </a:r>
            <a:r>
              <a:rPr kumimoji="0" lang="en-US" sz="2600" b="1" i="0" u="none" strike="noStrike" kern="1200" cap="none" spc="0" normalizeH="0" baseline="0" noProof="0" dirty="0">
                <a:ln>
                  <a:noFill/>
                </a:ln>
                <a:solidFill>
                  <a:srgbClr val="99CB38"/>
                </a:solidFill>
                <a:effectLst/>
                <a:uLnTx/>
                <a:uFillTx/>
                <a:latin typeface="PT Sans" panose="020B0503020203020204" pitchFamily="34" charset="77"/>
                <a:ea typeface="+mn-ea"/>
                <a:cs typeface="+mn-cs"/>
              </a:rPr>
              <a:t> and carbon copy to </a:t>
            </a:r>
            <a:r>
              <a:rPr kumimoji="0" lang="en-US" sz="2600" b="1" i="0" u="none" strike="noStrike" kern="1200" cap="none" spc="0" normalizeH="0" baseline="0" noProof="0" dirty="0">
                <a:ln>
                  <a:noFill/>
                </a:ln>
                <a:solidFill>
                  <a:srgbClr val="37A76F"/>
                </a:solidFill>
                <a:effectLst/>
                <a:uLnTx/>
                <a:uFillTx/>
                <a:latin typeface="PT Sans" panose="020B0503020203020204" pitchFamily="34" charset="77"/>
                <a:ea typeface="+mn-ea"/>
                <a:cs typeface="+mn-cs"/>
                <a:hlinkClick r:id="rId3">
                  <a:extLst>
                    <a:ext uri="{A12FA001-AC4F-418D-AE19-62706E023703}">
                      <ahyp:hlinkClr xmlns:ahyp="http://schemas.microsoft.com/office/drawing/2018/hyperlinkcolor" val="tx"/>
                    </a:ext>
                  </a:extLst>
                </a:hlinkClick>
              </a:rPr>
              <a:t>idebnath@adaptation-fund.org</a:t>
            </a:r>
            <a:r>
              <a:rPr kumimoji="0" lang="en-US" sz="2600" b="1" i="0" u="none" strike="noStrike" kern="1200" cap="none" spc="0" normalizeH="0" baseline="0" noProof="0" dirty="0">
                <a:ln>
                  <a:noFill/>
                </a:ln>
                <a:solidFill>
                  <a:srgbClr val="37A76F"/>
                </a:solidFill>
                <a:effectLst/>
                <a:uLnTx/>
                <a:uFillTx/>
                <a:latin typeface="PT Sans" panose="020B0503020203020204" pitchFamily="34" charset="77"/>
                <a:ea typeface="+mn-ea"/>
                <a:cs typeface="+mn-cs"/>
              </a:rPr>
              <a:t> </a:t>
            </a:r>
            <a:r>
              <a:rPr kumimoji="0" lang="en-US" sz="2600" b="1" i="0" u="none" strike="noStrike" kern="1200" cap="none" spc="0" normalizeH="0" baseline="0" noProof="0" dirty="0">
                <a:ln>
                  <a:noFill/>
                </a:ln>
                <a:solidFill>
                  <a:srgbClr val="99CB38"/>
                </a:solidFill>
                <a:effectLst/>
                <a:uLnTx/>
                <a:uFillTx/>
                <a:latin typeface="PT Sans" panose="020B0503020203020204" pitchFamily="34" charset="77"/>
                <a:ea typeface="+mn-ea"/>
                <a:cs typeface="+mn-cs"/>
              </a:rPr>
              <a:t>and</a:t>
            </a:r>
            <a:r>
              <a:rPr kumimoji="0" lang="en-US" sz="2600" b="1" i="0" u="none" strike="noStrike" kern="1200" cap="none" spc="0" normalizeH="0" baseline="0" noProof="0" dirty="0">
                <a:ln>
                  <a:noFill/>
                </a:ln>
                <a:solidFill>
                  <a:srgbClr val="37A76F"/>
                </a:solidFill>
                <a:effectLst/>
                <a:uLnTx/>
                <a:uFillTx/>
                <a:latin typeface="PT Sans" panose="020B0503020203020204" pitchFamily="34" charset="77"/>
                <a:ea typeface="+mn-ea"/>
                <a:cs typeface="+mn-cs"/>
              </a:rPr>
              <a:t> </a:t>
            </a:r>
            <a:r>
              <a:rPr kumimoji="0" lang="en-US" sz="2600" b="1" i="0" u="none" strike="noStrike" kern="1200" cap="none" spc="0" normalizeH="0" baseline="0" noProof="0" dirty="0">
                <a:ln>
                  <a:noFill/>
                </a:ln>
                <a:solidFill>
                  <a:srgbClr val="37A76F"/>
                </a:solidFill>
                <a:effectLst/>
                <a:uLnTx/>
                <a:uFillTx/>
                <a:latin typeface="PT Sans" panose="020B0503020203020204" pitchFamily="34" charset="77"/>
                <a:ea typeface="+mn-ea"/>
                <a:cs typeface="+mn-cs"/>
                <a:hlinkClick r:id="rId4">
                  <a:extLst>
                    <a:ext uri="{A12FA001-AC4F-418D-AE19-62706E023703}">
                      <ahyp:hlinkClr xmlns:ahyp="http://schemas.microsoft.com/office/drawing/2018/hyperlinkcolor" val="tx"/>
                    </a:ext>
                  </a:extLst>
                </a:hlinkClick>
              </a:rPr>
              <a:t>fmadziwa@adaptation-fund.org</a:t>
            </a:r>
            <a:r>
              <a:rPr kumimoji="0" lang="en-US" sz="2600" b="1" i="0" u="none" strike="noStrike" kern="1200" cap="none" spc="0" normalizeH="0" baseline="0" noProof="0" dirty="0">
                <a:ln>
                  <a:noFill/>
                </a:ln>
                <a:solidFill>
                  <a:srgbClr val="99CB38"/>
                </a:solidFill>
                <a:effectLst/>
                <a:uLnTx/>
                <a:uFillTx/>
                <a:latin typeface="PT Sans" panose="020B0503020203020204" pitchFamily="34" charset="77"/>
                <a:ea typeface="+mn-ea"/>
                <a:cs typeface="+mn-cs"/>
              </a:rPr>
              <a:t>. </a:t>
            </a:r>
            <a:endParaRPr kumimoji="0" lang="en-US" sz="2600" b="1" i="0" u="none" strike="noStrike" kern="1200" cap="none" spc="0" normalizeH="0" baseline="0" noProof="0" dirty="0">
              <a:ln>
                <a:noFill/>
              </a:ln>
              <a:solidFill>
                <a:srgbClr val="99CB38"/>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283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96064C-C794-BA4B-BC12-EE1DEB38FF18}"/>
              </a:ext>
            </a:extLst>
          </p:cNvPr>
          <p:cNvPicPr>
            <a:picLocks noChangeAspect="1"/>
          </p:cNvPicPr>
          <p:nvPr/>
        </p:nvPicPr>
        <p:blipFill>
          <a:blip r:embed="rId3"/>
          <a:stretch>
            <a:fillRect/>
          </a:stretch>
        </p:blipFill>
        <p:spPr>
          <a:xfrm>
            <a:off x="1605814" y="2027583"/>
            <a:ext cx="7150100" cy="3945006"/>
          </a:xfrm>
          <a:prstGeom prst="rect">
            <a:avLst/>
          </a:prstGeom>
        </p:spPr>
      </p:pic>
    </p:spTree>
    <p:extLst>
      <p:ext uri="{BB962C8B-B14F-4D97-AF65-F5344CB8AC3E}">
        <p14:creationId xmlns:p14="http://schemas.microsoft.com/office/powerpoint/2010/main" val="181164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352084"/>
            <a:ext cx="8839200" cy="5181600"/>
          </a:xfrm>
        </p:spPr>
        <p:txBody>
          <a:bodyPr>
            <a:normAutofit/>
          </a:bodyPr>
          <a:lstStyle/>
          <a:p>
            <a:pPr marL="0" indent="0" algn="just">
              <a:buNone/>
            </a:pPr>
            <a:endParaRPr lang="en-US" sz="2600" dirty="0">
              <a:solidFill>
                <a:srgbClr val="008000"/>
              </a:solidFill>
            </a:endParaRPr>
          </a:p>
          <a:p>
            <a:pPr marL="0" indent="0" algn="just">
              <a:buNone/>
            </a:pPr>
            <a:endParaRPr lang="en-US" sz="2600" dirty="0">
              <a:solidFill>
                <a:srgbClr val="008000"/>
              </a:solidFill>
            </a:endParaRPr>
          </a:p>
          <a:p>
            <a:pPr marL="0" indent="0" algn="just">
              <a:buNone/>
            </a:pPr>
            <a:endParaRPr lang="en-US" dirty="0"/>
          </a:p>
        </p:txBody>
      </p:sp>
      <p:cxnSp>
        <p:nvCxnSpPr>
          <p:cNvPr id="6" name="Straight Connector 5"/>
          <p:cNvCxnSpPr>
            <a:cxnSpLocks/>
          </p:cNvCxnSpPr>
          <p:nvPr/>
        </p:nvCxnSpPr>
        <p:spPr>
          <a:xfrm>
            <a:off x="0" y="1143000"/>
            <a:ext cx="12192000" cy="0"/>
          </a:xfrm>
          <a:prstGeom prst="line">
            <a:avLst/>
          </a:prstGeom>
          <a:ln w="25400">
            <a:solidFill>
              <a:srgbClr val="B7E71F"/>
            </a:solidFill>
          </a:ln>
        </p:spPr>
        <p:style>
          <a:lnRef idx="1">
            <a:schemeClr val="accent1"/>
          </a:lnRef>
          <a:fillRef idx="0">
            <a:schemeClr val="accent1"/>
          </a:fillRef>
          <a:effectRef idx="0">
            <a:schemeClr val="accent1"/>
          </a:effectRef>
          <a:fontRef idx="minor">
            <a:schemeClr val="tx1"/>
          </a:fontRef>
        </p:style>
      </p:cxnSp>
      <p:sp>
        <p:nvSpPr>
          <p:cNvPr id="7" name="Title 8"/>
          <p:cNvSpPr txBox="1">
            <a:spLocks/>
          </p:cNvSpPr>
          <p:nvPr/>
        </p:nvSpPr>
        <p:spPr>
          <a:xfrm>
            <a:off x="485274" y="48548"/>
            <a:ext cx="1003032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      The Readiness Package Grant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198" y="1331688"/>
            <a:ext cx="6426546" cy="3614750"/>
          </a:xfrm>
          <a:prstGeom prst="rect">
            <a:avLst/>
          </a:prstGeom>
        </p:spPr>
      </p:pic>
      <p:sp>
        <p:nvSpPr>
          <p:cNvPr id="5" name="TextBox 4"/>
          <p:cNvSpPr txBox="1"/>
          <p:nvPr/>
        </p:nvSpPr>
        <p:spPr>
          <a:xfrm>
            <a:off x="7574722" y="2436417"/>
            <a:ext cx="4167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entury Gothic" panose="020B0502020202020204"/>
                <a:ea typeface="+mn-ea"/>
                <a:cs typeface="+mn-cs"/>
              </a:rPr>
              <a:t>OBJECTIVE</a:t>
            </a:r>
          </a:p>
        </p:txBody>
      </p:sp>
      <p:sp>
        <p:nvSpPr>
          <p:cNvPr id="10" name="TextBox 9"/>
          <p:cNvSpPr txBox="1"/>
          <p:nvPr/>
        </p:nvSpPr>
        <p:spPr>
          <a:xfrm>
            <a:off x="1333230" y="5166975"/>
            <a:ext cx="4604231"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8000"/>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600" b="1" i="0" u="none" strike="noStrike" kern="1200" cap="none" spc="0" normalizeH="0" baseline="0" noProof="0" dirty="0">
                <a:ln>
                  <a:noFill/>
                </a:ln>
                <a:solidFill>
                  <a:srgbClr val="37A76F">
                    <a:lumMod val="75000"/>
                  </a:srgbClr>
                </a:solidFill>
                <a:effectLst/>
                <a:uLnTx/>
                <a:uFillTx/>
                <a:latin typeface="Century Gothic" panose="020B0502020202020204"/>
                <a:ea typeface="+mn-ea"/>
                <a:cs typeface="+mn-cs"/>
              </a:rPr>
              <a:t>The Readiness Package Grant is available for accreditation of NIEs only, up to a maximum of US$ 150,000 per NIE.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TextBox 10">
            <a:extLst>
              <a:ext uri="{FF2B5EF4-FFF2-40B4-BE49-F238E27FC236}">
                <a16:creationId xmlns:a16="http://schemas.microsoft.com/office/drawing/2014/main" id="{DCEC17F0-5B49-4943-94BA-F877F604B678}"/>
              </a:ext>
            </a:extLst>
          </p:cNvPr>
          <p:cNvSpPr txBox="1"/>
          <p:nvPr/>
        </p:nvSpPr>
        <p:spPr>
          <a:xfrm>
            <a:off x="7356210" y="1627631"/>
            <a:ext cx="4167206"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Approved at AFB 29, March 2017</a:t>
            </a:r>
          </a:p>
        </p:txBody>
      </p:sp>
      <p:sp>
        <p:nvSpPr>
          <p:cNvPr id="8" name="TextBox 7">
            <a:extLst>
              <a:ext uri="{FF2B5EF4-FFF2-40B4-BE49-F238E27FC236}">
                <a16:creationId xmlns:a16="http://schemas.microsoft.com/office/drawing/2014/main" id="{9C6D2CF5-5D0A-E340-8D31-CC8D7988C5D1}"/>
              </a:ext>
            </a:extLst>
          </p:cNvPr>
          <p:cNvSpPr txBox="1"/>
          <p:nvPr/>
        </p:nvSpPr>
        <p:spPr>
          <a:xfrm>
            <a:off x="7341979" y="2985630"/>
            <a:ext cx="4604231"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1" i="0" u="none" strike="noStrike" kern="1200" cap="none" spc="0" normalizeH="0" baseline="0" noProof="0" dirty="0">
                <a:ln>
                  <a:noFill/>
                </a:ln>
                <a:solidFill>
                  <a:srgbClr val="37A76F">
                    <a:lumMod val="75000"/>
                  </a:srgbClr>
                </a:solidFill>
                <a:effectLst/>
                <a:uLnTx/>
                <a:uFillTx/>
                <a:latin typeface="Century Gothic" panose="020B0502020202020204"/>
                <a:ea typeface="+mn-ea"/>
                <a:cs typeface="+mn-cs"/>
              </a:rPr>
              <a:t>Provide enhanced support for accreditation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1" i="0" u="none" strike="noStrike" kern="1200" cap="none" spc="0" normalizeH="0" baseline="0" noProof="0" dirty="0">
                <a:ln>
                  <a:noFill/>
                </a:ln>
                <a:solidFill>
                  <a:srgbClr val="37A76F">
                    <a:lumMod val="75000"/>
                  </a:srgbClr>
                </a:solidFill>
                <a:effectLst/>
                <a:uLnTx/>
                <a:uFillTx/>
                <a:latin typeface="Century Gothic" panose="020B0502020202020204"/>
                <a:ea typeface="+mn-ea"/>
                <a:cs typeface="+mn-cs"/>
              </a:rPr>
              <a:t>Employing a suite of tools to advance the delivery of climate finance through Direct Access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1" i="0" u="none" strike="noStrike" kern="1200" cap="none" spc="0" normalizeH="0" baseline="0" noProof="0" dirty="0">
                <a:ln>
                  <a:noFill/>
                </a:ln>
                <a:solidFill>
                  <a:srgbClr val="37A76F">
                    <a:lumMod val="75000"/>
                  </a:srgbClr>
                </a:solidFill>
                <a:effectLst/>
                <a:uLnTx/>
                <a:uFillTx/>
                <a:latin typeface="Century Gothic" panose="020B0502020202020204"/>
                <a:ea typeface="+mn-ea"/>
                <a:cs typeface="+mn-cs"/>
              </a:rPr>
              <a:t>Enable recruitment of fiduciary guidance and other experts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1" i="0" u="none" strike="noStrike" kern="1200" cap="none" spc="0" normalizeH="0" baseline="0" noProof="0" dirty="0">
                <a:ln>
                  <a:noFill/>
                </a:ln>
                <a:solidFill>
                  <a:srgbClr val="37A76F">
                    <a:lumMod val="75000"/>
                  </a:srgbClr>
                </a:solidFill>
                <a:effectLst/>
                <a:uLnTx/>
                <a:uFillTx/>
                <a:latin typeface="Century Gothic" panose="020B0502020202020204"/>
                <a:ea typeface="+mn-ea"/>
                <a:cs typeface="+mn-cs"/>
              </a:rPr>
              <a:t>Shorten the length of time to achieve accreditation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0876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352084"/>
            <a:ext cx="8839200" cy="5181600"/>
          </a:xfrm>
        </p:spPr>
        <p:txBody>
          <a:bodyPr>
            <a:normAutofit/>
          </a:bodyPr>
          <a:lstStyle/>
          <a:p>
            <a:pPr marL="0" indent="0" algn="just">
              <a:buNone/>
            </a:pPr>
            <a:endParaRPr lang="en-US" sz="2600" dirty="0">
              <a:solidFill>
                <a:srgbClr val="008000"/>
              </a:solidFill>
            </a:endParaRPr>
          </a:p>
          <a:p>
            <a:pPr marL="0" indent="0" algn="just">
              <a:buNone/>
            </a:pPr>
            <a:endParaRPr lang="en-US" sz="2600" dirty="0">
              <a:solidFill>
                <a:srgbClr val="008000"/>
              </a:solidFill>
            </a:endParaRPr>
          </a:p>
          <a:p>
            <a:pPr marL="0" indent="0" algn="just">
              <a:buNone/>
            </a:pPr>
            <a:endParaRPr lang="en-US" dirty="0"/>
          </a:p>
        </p:txBody>
      </p:sp>
      <p:cxnSp>
        <p:nvCxnSpPr>
          <p:cNvPr id="6" name="Straight Connector 5"/>
          <p:cNvCxnSpPr>
            <a:cxnSpLocks/>
          </p:cNvCxnSpPr>
          <p:nvPr/>
        </p:nvCxnSpPr>
        <p:spPr>
          <a:xfrm>
            <a:off x="0" y="1143000"/>
            <a:ext cx="12192000" cy="0"/>
          </a:xfrm>
          <a:prstGeom prst="line">
            <a:avLst/>
          </a:prstGeom>
          <a:ln w="25400">
            <a:solidFill>
              <a:srgbClr val="B7E71F"/>
            </a:solidFill>
          </a:ln>
        </p:spPr>
        <p:style>
          <a:lnRef idx="1">
            <a:schemeClr val="accent1"/>
          </a:lnRef>
          <a:fillRef idx="0">
            <a:schemeClr val="accent1"/>
          </a:fillRef>
          <a:effectRef idx="0">
            <a:schemeClr val="accent1"/>
          </a:effectRef>
          <a:fontRef idx="minor">
            <a:schemeClr val="tx1"/>
          </a:fontRef>
        </p:style>
      </p:cxnSp>
      <p:sp>
        <p:nvSpPr>
          <p:cNvPr id="7" name="Title 8"/>
          <p:cNvSpPr txBox="1">
            <a:spLocks/>
          </p:cNvSpPr>
          <p:nvPr/>
        </p:nvSpPr>
        <p:spPr>
          <a:xfrm>
            <a:off x="485274" y="48548"/>
            <a:ext cx="1003032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      The Readiness Package Grant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1092" y="1551573"/>
            <a:ext cx="6675634" cy="3754853"/>
          </a:xfrm>
          <a:prstGeom prst="rect">
            <a:avLst/>
          </a:prstGeom>
        </p:spPr>
      </p:pic>
      <p:sp>
        <p:nvSpPr>
          <p:cNvPr id="8" name="Rectangle 7">
            <a:extLst>
              <a:ext uri="{FF2B5EF4-FFF2-40B4-BE49-F238E27FC236}">
                <a16:creationId xmlns:a16="http://schemas.microsoft.com/office/drawing/2014/main" id="{8DA10381-F6EA-4F46-8346-6022544FB704}"/>
              </a:ext>
            </a:extLst>
          </p:cNvPr>
          <p:cNvSpPr/>
          <p:nvPr/>
        </p:nvSpPr>
        <p:spPr>
          <a:xfrm>
            <a:off x="485274" y="1352084"/>
            <a:ext cx="4364090" cy="24468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3A537"/>
              </a:solidFill>
              <a:effectLst/>
              <a:uLnTx/>
              <a:uFillTx/>
              <a:latin typeface="Century Gothic" panose="020B0502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63A537">
                    <a:lumMod val="75000"/>
                  </a:srgbClr>
                </a:solidFill>
                <a:effectLst/>
                <a:uLnTx/>
                <a:uFillTx/>
                <a:latin typeface="Century Gothic" panose="020B0502020202020204"/>
                <a:ea typeface="+mn-ea"/>
                <a:cs typeface="+mn-cs"/>
              </a:rPr>
              <a:t>The grant continues to support South-South Cooperation (SSC) through a more comprehensive suit of tools.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63A537">
                  <a:lumMod val="75000"/>
                </a:srgbClr>
              </a:solidFill>
              <a:effectLst/>
              <a:uLnTx/>
              <a:uFillTx/>
              <a:latin typeface="Century Gothic" panose="020B0502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63A537">
                    <a:lumMod val="75000"/>
                  </a:srgbClr>
                </a:solidFill>
                <a:effectLst/>
                <a:uLnTx/>
                <a:uFillTx/>
                <a:latin typeface="Century Gothic" panose="020B0502020202020204"/>
                <a:ea typeface="+mn-ea"/>
                <a:cs typeface="+mn-cs"/>
              </a:rPr>
              <a:t>Following a decision by the Board at AFB26, March 2021, countries may accredit 2 NIEs, and the readiness package grant is US $150K per NIE.</a:t>
            </a:r>
            <a:endParaRPr kumimoji="0" lang="en-US" sz="1700" b="0" i="0" u="none" strike="noStrike" kern="1200" cap="none" spc="0" normalizeH="0" baseline="0" noProof="0" dirty="0">
              <a:ln>
                <a:noFill/>
              </a:ln>
              <a:solidFill>
                <a:srgbClr val="63A537">
                  <a:lumMod val="75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3046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397" y="1592199"/>
            <a:ext cx="9626888" cy="5141813"/>
          </a:xfrm>
        </p:spPr>
        <p:txBody>
          <a:bodyPr>
            <a:noAutofit/>
          </a:bodyPr>
          <a:lstStyle/>
          <a:p>
            <a:pPr marL="0" indent="0">
              <a:buNone/>
            </a:pPr>
            <a:r>
              <a:rPr lang="en-US" sz="2200" b="1" dirty="0"/>
              <a:t>All developing country Parties to the Kyoto Protocol and Paris Agreement under the UNFCCC that wish to have an NIE accredited with the Fund are eligible to receive the Readiness Package grant.</a:t>
            </a:r>
          </a:p>
          <a:p>
            <a:pPr marL="32146" indent="0">
              <a:buNone/>
            </a:pPr>
            <a:endParaRPr lang="en-US" sz="2200" dirty="0"/>
          </a:p>
          <a:p>
            <a:pPr lvl="1"/>
            <a:r>
              <a:rPr lang="en-US" sz="2200" dirty="0"/>
              <a:t> You are eligible even if you previously accessed the SSC grant</a:t>
            </a:r>
          </a:p>
          <a:p>
            <a:pPr lvl="1"/>
            <a:r>
              <a:rPr lang="en-US" sz="2200" dirty="0"/>
              <a:t> It is available as a once off grant per NIE</a:t>
            </a:r>
          </a:p>
          <a:p>
            <a:pPr lvl="1"/>
            <a:endParaRPr lang="en-US" sz="1600" dirty="0"/>
          </a:p>
          <a:p>
            <a:pPr marL="257175" lvl="1" indent="0">
              <a:buNone/>
            </a:pPr>
            <a:endParaRPr lang="en-US" sz="1600" dirty="0"/>
          </a:p>
          <a:p>
            <a:pPr lvl="1"/>
            <a:endParaRPr lang="en-US" sz="1600" dirty="0"/>
          </a:p>
          <a:p>
            <a:pPr marL="257175" lvl="1" indent="0">
              <a:buNone/>
            </a:pPr>
            <a:endParaRPr lang="en-US" sz="1600" dirty="0"/>
          </a:p>
          <a:p>
            <a:pPr lvl="0">
              <a:buClr>
                <a:srgbClr val="99CB38"/>
              </a:buClr>
            </a:pPr>
            <a:endParaRPr lang="en-US" sz="1600" dirty="0">
              <a:solidFill>
                <a:srgbClr val="008000"/>
              </a:solidFill>
            </a:endParaRPr>
          </a:p>
          <a:p>
            <a:pPr lvl="1"/>
            <a:endParaRPr lang="en-US" sz="1600" dirty="0"/>
          </a:p>
        </p:txBody>
      </p:sp>
      <p:cxnSp>
        <p:nvCxnSpPr>
          <p:cNvPr id="6" name="Straight Connector 5"/>
          <p:cNvCxnSpPr>
            <a:cxnSpLocks/>
          </p:cNvCxnSpPr>
          <p:nvPr/>
        </p:nvCxnSpPr>
        <p:spPr>
          <a:xfrm>
            <a:off x="0" y="1322233"/>
            <a:ext cx="12192000" cy="0"/>
          </a:xfrm>
          <a:prstGeom prst="line">
            <a:avLst/>
          </a:prstGeom>
          <a:ln w="25400">
            <a:solidFill>
              <a:srgbClr val="B7E71F"/>
            </a:solidFill>
          </a:ln>
        </p:spPr>
        <p:style>
          <a:lnRef idx="1">
            <a:schemeClr val="accent1"/>
          </a:lnRef>
          <a:fillRef idx="0">
            <a:schemeClr val="accent1"/>
          </a:fillRef>
          <a:effectRef idx="0">
            <a:schemeClr val="accent1"/>
          </a:effectRef>
          <a:fontRef idx="minor">
            <a:schemeClr val="tx1"/>
          </a:fontRef>
        </p:style>
      </p:cxnSp>
      <p:sp>
        <p:nvSpPr>
          <p:cNvPr id="7" name="Title 8"/>
          <p:cNvSpPr txBox="1">
            <a:spLocks/>
          </p:cNvSpPr>
          <p:nvPr/>
        </p:nvSpPr>
        <p:spPr>
          <a:xfrm>
            <a:off x="1351546" y="381004"/>
            <a:ext cx="9029583"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Eligibility to Receive A</a:t>
            </a:r>
            <a:r>
              <a:rPr kumimoji="0" lang="en-US" sz="32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ccreditation</a:t>
            </a: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 S</a:t>
            </a:r>
            <a:r>
              <a:rPr kumimoji="0" lang="en-US" sz="32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upport</a:t>
            </a:r>
            <a:endPar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14837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1546" y="1406213"/>
            <a:ext cx="9840874" cy="4886091"/>
          </a:xfrm>
        </p:spPr>
        <p:txBody>
          <a:bodyPr>
            <a:noAutofit/>
          </a:bodyPr>
          <a:lstStyle/>
          <a:p>
            <a:pPr marL="0" indent="0">
              <a:buNone/>
            </a:pPr>
            <a:endParaRPr lang="en-US" sz="1800" dirty="0"/>
          </a:p>
          <a:p>
            <a:pPr marL="0" indent="0">
              <a:buNone/>
            </a:pPr>
            <a:r>
              <a:rPr lang="en-US" sz="1800" dirty="0"/>
              <a:t>The NIE intermediary should have tangible achievements with the Fund in programming adaptation finance through the preparation and implementation of concrete adaptation projects and programmes</a:t>
            </a:r>
          </a:p>
          <a:p>
            <a:pPr marL="0" indent="0">
              <a:buNone/>
            </a:pPr>
            <a:endParaRPr lang="en-US" sz="1800" dirty="0"/>
          </a:p>
          <a:p>
            <a:pPr marL="0" indent="0">
              <a:buNone/>
            </a:pPr>
            <a:r>
              <a:rPr lang="en-US" sz="1800" b="1" dirty="0"/>
              <a:t>All NIE intermediaries have to meet the following eligibility criteria: </a:t>
            </a:r>
          </a:p>
          <a:p>
            <a:pPr marL="0" indent="0">
              <a:buNone/>
            </a:pPr>
            <a:endParaRPr lang="en-US" sz="1800" b="1" dirty="0"/>
          </a:p>
          <a:p>
            <a:r>
              <a:rPr lang="en-US" sz="1600" dirty="0"/>
              <a:t>must currently have an “Accredited” status with the Adaptation Fund; </a:t>
            </a:r>
          </a:p>
          <a:p>
            <a:pPr marL="0" indent="0">
              <a:buNone/>
            </a:pPr>
            <a:endParaRPr lang="en-US" sz="1600" dirty="0"/>
          </a:p>
          <a:p>
            <a:r>
              <a:rPr lang="en-US" sz="1600" dirty="0"/>
              <a:t>must have experience advising or organizing support relevant to accreditation or capacity building to institutions, organizations or other entities in developing countries at the national, sub-national or local level to receive climate finance for adaptation projects and programmes; </a:t>
            </a:r>
          </a:p>
          <a:p>
            <a:pPr marL="0" indent="0">
              <a:buNone/>
            </a:pPr>
            <a:endParaRPr lang="en-US" sz="1600" dirty="0"/>
          </a:p>
          <a:p>
            <a:r>
              <a:rPr lang="en-US" sz="1600" dirty="0"/>
              <a:t>must have experience implementing a concrete Adaptation Fund project or programme and have submitted at least one project performance report (PPR), hence demonstrating commitment to adhere to the fund’s fiduciary standards, operational policies and guidelines</a:t>
            </a:r>
          </a:p>
          <a:p>
            <a:pPr lvl="1"/>
            <a:endParaRPr lang="en-US" sz="1800" dirty="0"/>
          </a:p>
          <a:p>
            <a:pPr lvl="1"/>
            <a:endParaRPr lang="en-US" sz="1800" dirty="0"/>
          </a:p>
          <a:p>
            <a:pPr lvl="1"/>
            <a:endParaRPr lang="en-US" sz="1800" dirty="0"/>
          </a:p>
          <a:p>
            <a:pPr lvl="1"/>
            <a:endParaRPr lang="en-US" sz="1800" dirty="0"/>
          </a:p>
          <a:p>
            <a:pPr marL="257175" lvl="1" indent="0">
              <a:buNone/>
            </a:pPr>
            <a:endParaRPr lang="en-US" sz="1800" dirty="0"/>
          </a:p>
          <a:p>
            <a:pPr lvl="0">
              <a:buClr>
                <a:srgbClr val="99CB38"/>
              </a:buClr>
            </a:pPr>
            <a:endParaRPr lang="en-US" sz="1800" dirty="0">
              <a:solidFill>
                <a:srgbClr val="008000"/>
              </a:solidFill>
            </a:endParaRPr>
          </a:p>
          <a:p>
            <a:pPr lvl="1"/>
            <a:endParaRPr lang="en-US" sz="1800" dirty="0"/>
          </a:p>
        </p:txBody>
      </p:sp>
      <p:cxnSp>
        <p:nvCxnSpPr>
          <p:cNvPr id="6" name="Straight Connector 5"/>
          <p:cNvCxnSpPr>
            <a:cxnSpLocks/>
          </p:cNvCxnSpPr>
          <p:nvPr/>
        </p:nvCxnSpPr>
        <p:spPr>
          <a:xfrm>
            <a:off x="0" y="1322233"/>
            <a:ext cx="12192000" cy="0"/>
          </a:xfrm>
          <a:prstGeom prst="line">
            <a:avLst/>
          </a:prstGeom>
          <a:ln w="25400">
            <a:solidFill>
              <a:srgbClr val="B7E71F"/>
            </a:solidFill>
          </a:ln>
        </p:spPr>
        <p:style>
          <a:lnRef idx="1">
            <a:schemeClr val="accent1"/>
          </a:lnRef>
          <a:fillRef idx="0">
            <a:schemeClr val="accent1"/>
          </a:fillRef>
          <a:effectRef idx="0">
            <a:schemeClr val="accent1"/>
          </a:effectRef>
          <a:fontRef idx="minor">
            <a:schemeClr val="tx1"/>
          </a:fontRef>
        </p:style>
      </p:cxnSp>
      <p:sp>
        <p:nvSpPr>
          <p:cNvPr id="7" name="Title 8"/>
          <p:cNvSpPr txBox="1">
            <a:spLocks/>
          </p:cNvSpPr>
          <p:nvPr/>
        </p:nvSpPr>
        <p:spPr>
          <a:xfrm>
            <a:off x="1351546" y="381004"/>
            <a:ext cx="8337885"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uLnTx/>
                <a:uFillTx/>
                <a:latin typeface="Century Gothic" panose="020B0502020202020204"/>
                <a:ea typeface="+mj-ea"/>
                <a:cs typeface="+mj-cs"/>
              </a:rPr>
              <a:t>Eligibility to Provide Intermediary Services</a:t>
            </a:r>
          </a:p>
        </p:txBody>
      </p:sp>
    </p:spTree>
    <p:extLst>
      <p:ext uri="{BB962C8B-B14F-4D97-AF65-F5344CB8AC3E}">
        <p14:creationId xmlns:p14="http://schemas.microsoft.com/office/powerpoint/2010/main" val="9924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6735" y="1563946"/>
            <a:ext cx="8318529" cy="4924913"/>
          </a:xfrm>
        </p:spPr>
        <p:txBody>
          <a:bodyPr>
            <a:normAutofit fontScale="70000" lnSpcReduction="20000"/>
          </a:bodyPr>
          <a:lstStyle/>
          <a:p>
            <a:pPr marL="257175" lvl="1" indent="0">
              <a:buNone/>
            </a:pPr>
            <a:endParaRPr lang="en-US" sz="1900" dirty="0"/>
          </a:p>
          <a:p>
            <a:pPr marL="0" indent="0">
              <a:buNone/>
            </a:pPr>
            <a:r>
              <a:rPr lang="en-US" sz="3300" b="1" dirty="0">
                <a:solidFill>
                  <a:srgbClr val="008000"/>
                </a:solidFill>
              </a:rPr>
              <a:t>Support in one or more of the following: </a:t>
            </a:r>
          </a:p>
          <a:p>
            <a:pPr marL="0" indent="0">
              <a:buNone/>
            </a:pPr>
            <a:endParaRPr lang="en-US" sz="1900" b="1" dirty="0">
              <a:solidFill>
                <a:srgbClr val="008000"/>
              </a:solidFill>
            </a:endParaRPr>
          </a:p>
          <a:p>
            <a:pPr lvl="1"/>
            <a:r>
              <a:rPr lang="en-US" sz="2600" dirty="0"/>
              <a:t>Support to the DA to nominate a suitable NIE candidate</a:t>
            </a:r>
          </a:p>
          <a:p>
            <a:pPr marL="257175" lvl="1" indent="0">
              <a:buNone/>
            </a:pPr>
            <a:endParaRPr lang="en-US" sz="2600" dirty="0"/>
          </a:p>
          <a:p>
            <a:pPr lvl="1"/>
            <a:r>
              <a:rPr lang="en-US" sz="2600" dirty="0"/>
              <a:t>In-country support by the intermediary to an NIE candidate for the preparation of an application for accreditation. </a:t>
            </a:r>
          </a:p>
          <a:p>
            <a:pPr marL="257175" lvl="1" indent="0">
              <a:buNone/>
            </a:pPr>
            <a:endParaRPr lang="en-US" sz="2600" dirty="0"/>
          </a:p>
          <a:p>
            <a:pPr lvl="1"/>
            <a:r>
              <a:rPr lang="en-US" sz="2600" dirty="0"/>
              <a:t>Technical support through experts to develop and/or put in place policies, procedures and other institutional arrangements to support the accreditation process with the Fund.</a:t>
            </a:r>
          </a:p>
          <a:p>
            <a:pPr marL="257175" lvl="1" indent="0">
              <a:buNone/>
            </a:pPr>
            <a:endParaRPr lang="en-US" sz="2600" dirty="0"/>
          </a:p>
          <a:p>
            <a:pPr lvl="1"/>
            <a:r>
              <a:rPr lang="en-US" sz="2600" dirty="0"/>
              <a:t>Organization of local, national or regional consultations/workshops to assist in the preparation of applications for accreditations from several NIE candidates. </a:t>
            </a:r>
          </a:p>
          <a:p>
            <a:pPr marL="257175" lvl="1" indent="0">
              <a:buNone/>
            </a:pPr>
            <a:endParaRPr lang="en-US" sz="2600" dirty="0"/>
          </a:p>
          <a:p>
            <a:pPr lvl="1"/>
            <a:r>
              <a:rPr lang="en-US" sz="2600" dirty="0"/>
              <a:t>Following consultations between the intermediary and NIE candidate</a:t>
            </a:r>
            <a:endParaRPr lang="en-US" sz="1500" dirty="0">
              <a:solidFill>
                <a:srgbClr val="008000"/>
              </a:solidFill>
            </a:endParaRPr>
          </a:p>
          <a:p>
            <a:pPr lvl="1"/>
            <a:endParaRPr lang="en-US" sz="1500" dirty="0"/>
          </a:p>
        </p:txBody>
      </p:sp>
      <p:cxnSp>
        <p:nvCxnSpPr>
          <p:cNvPr id="6" name="Straight Connector 5"/>
          <p:cNvCxnSpPr>
            <a:cxnSpLocks/>
          </p:cNvCxnSpPr>
          <p:nvPr/>
        </p:nvCxnSpPr>
        <p:spPr>
          <a:xfrm>
            <a:off x="0" y="1322233"/>
            <a:ext cx="12192000" cy="0"/>
          </a:xfrm>
          <a:prstGeom prst="line">
            <a:avLst/>
          </a:prstGeom>
          <a:ln w="25400">
            <a:solidFill>
              <a:srgbClr val="B7E71F"/>
            </a:solidFill>
          </a:ln>
        </p:spPr>
        <p:style>
          <a:lnRef idx="1">
            <a:schemeClr val="accent1"/>
          </a:lnRef>
          <a:fillRef idx="0">
            <a:schemeClr val="accent1"/>
          </a:fillRef>
          <a:effectRef idx="0">
            <a:schemeClr val="accent1"/>
          </a:effectRef>
          <a:fontRef idx="minor">
            <a:schemeClr val="tx1"/>
          </a:fontRef>
        </p:style>
      </p:cxnSp>
      <p:sp>
        <p:nvSpPr>
          <p:cNvPr id="7" name="Title 8"/>
          <p:cNvSpPr txBox="1">
            <a:spLocks/>
          </p:cNvSpPr>
          <p:nvPr/>
        </p:nvSpPr>
        <p:spPr>
          <a:xfrm>
            <a:off x="1351546" y="381004"/>
            <a:ext cx="8337885"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Eligible Activities for F</a:t>
            </a:r>
            <a:r>
              <a:rPr kumimoji="0" lang="en-US" sz="32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rPr>
              <a:t>unding</a:t>
            </a:r>
            <a:endPar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j-ea"/>
              <a:cs typeface="+mj-cs"/>
            </a:endParaRPr>
          </a:p>
        </p:txBody>
      </p:sp>
    </p:spTree>
    <p:extLst>
      <p:ext uri="{BB962C8B-B14F-4D97-AF65-F5344CB8AC3E}">
        <p14:creationId xmlns:p14="http://schemas.microsoft.com/office/powerpoint/2010/main" val="76417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4C9626-6124-7343-8F76-C2F0A76BC168}"/>
              </a:ext>
            </a:extLst>
          </p:cNvPr>
          <p:cNvSpPr/>
          <p:nvPr/>
        </p:nvSpPr>
        <p:spPr>
          <a:xfrm>
            <a:off x="1338116" y="160475"/>
            <a:ext cx="35830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entury Gothic" panose="020B0502020202020204"/>
                <a:ea typeface="+mn-ea"/>
                <a:cs typeface="+mn-cs"/>
              </a:rPr>
              <a:t>Application Form</a:t>
            </a:r>
            <a:endParaRPr kumimoji="0" lang="en-US" sz="3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6" name="Straight Connector 5">
            <a:extLst>
              <a:ext uri="{FF2B5EF4-FFF2-40B4-BE49-F238E27FC236}">
                <a16:creationId xmlns:a16="http://schemas.microsoft.com/office/drawing/2014/main" id="{E8D2A8C7-4A63-934E-87A5-2D16B573EB91}"/>
              </a:ext>
            </a:extLst>
          </p:cNvPr>
          <p:cNvCxnSpPr>
            <a:cxnSpLocks/>
          </p:cNvCxnSpPr>
          <p:nvPr/>
        </p:nvCxnSpPr>
        <p:spPr>
          <a:xfrm>
            <a:off x="0" y="1190962"/>
            <a:ext cx="12192000" cy="0"/>
          </a:xfrm>
          <a:prstGeom prst="line">
            <a:avLst/>
          </a:prstGeom>
          <a:ln w="25400">
            <a:solidFill>
              <a:srgbClr val="B7E71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2A1D5E9-B611-6C44-9E91-74A608D2BDE1}"/>
              </a:ext>
            </a:extLst>
          </p:cNvPr>
          <p:cNvPicPr>
            <a:picLocks noChangeAspect="1"/>
          </p:cNvPicPr>
          <p:nvPr/>
        </p:nvPicPr>
        <p:blipFill>
          <a:blip r:embed="rId2"/>
          <a:stretch>
            <a:fillRect/>
          </a:stretch>
        </p:blipFill>
        <p:spPr>
          <a:xfrm>
            <a:off x="5278584" y="12700"/>
            <a:ext cx="5575300" cy="6832600"/>
          </a:xfrm>
          <a:prstGeom prst="rect">
            <a:avLst/>
          </a:prstGeom>
        </p:spPr>
      </p:pic>
    </p:spTree>
    <p:extLst>
      <p:ext uri="{BB962C8B-B14F-4D97-AF65-F5344CB8AC3E}">
        <p14:creationId xmlns:p14="http://schemas.microsoft.com/office/powerpoint/2010/main" val="41813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51F20A-6B83-B148-9021-439F51D5D0DB}"/>
              </a:ext>
            </a:extLst>
          </p:cNvPr>
          <p:cNvPicPr>
            <a:picLocks noChangeAspect="1"/>
          </p:cNvPicPr>
          <p:nvPr/>
        </p:nvPicPr>
        <p:blipFill>
          <a:blip r:embed="rId2"/>
          <a:stretch>
            <a:fillRect/>
          </a:stretch>
        </p:blipFill>
        <p:spPr>
          <a:xfrm>
            <a:off x="3396842" y="0"/>
            <a:ext cx="5398316" cy="6858000"/>
          </a:xfrm>
          <a:prstGeom prst="rect">
            <a:avLst/>
          </a:prstGeom>
        </p:spPr>
      </p:pic>
    </p:spTree>
    <p:extLst>
      <p:ext uri="{BB962C8B-B14F-4D97-AF65-F5344CB8AC3E}">
        <p14:creationId xmlns:p14="http://schemas.microsoft.com/office/powerpoint/2010/main" val="43786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86497F-A329-1549-AE4A-4AD0287012F7}"/>
              </a:ext>
            </a:extLst>
          </p:cNvPr>
          <p:cNvPicPr>
            <a:picLocks noChangeAspect="1"/>
          </p:cNvPicPr>
          <p:nvPr/>
        </p:nvPicPr>
        <p:blipFill>
          <a:blip r:embed="rId2"/>
          <a:stretch>
            <a:fillRect/>
          </a:stretch>
        </p:blipFill>
        <p:spPr>
          <a:xfrm>
            <a:off x="3251200" y="260350"/>
            <a:ext cx="5689600" cy="6337300"/>
          </a:xfrm>
          <a:prstGeom prst="rect">
            <a:avLst/>
          </a:prstGeom>
        </p:spPr>
      </p:pic>
    </p:spTree>
    <p:extLst>
      <p:ext uri="{BB962C8B-B14F-4D97-AF65-F5344CB8AC3E}">
        <p14:creationId xmlns:p14="http://schemas.microsoft.com/office/powerpoint/2010/main" val="50256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F Theme 2">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AF Theme 2" id="{4EBEED00-BCAC-45B5-B827-C29B74AE516A}" vid="{F9273306-4C2F-481F-9686-B0A8D02D2948}"/>
    </a:ext>
  </a:extLst>
</a:theme>
</file>

<file path=ppt/theme/theme2.xml><?xml version="1.0" encoding="utf-8"?>
<a:theme xmlns:a="http://schemas.openxmlformats.org/drawingml/2006/main" name="1_AF Theme 2">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AF Theme 2" id="{4EBEED00-BCAC-45B5-B827-C29B74AE516A}" vid="{F9273306-4C2F-481F-9686-B0A8D02D2948}"/>
    </a:ext>
  </a:extLst>
</a:theme>
</file>

<file path=ppt/theme/theme3.xml><?xml version="1.0" encoding="utf-8"?>
<a:theme xmlns:a="http://schemas.openxmlformats.org/drawingml/2006/main" name="1_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505</Words>
  <Application>Microsoft Office PowerPoint</Application>
  <PresentationFormat>Widescreen</PresentationFormat>
  <Paragraphs>65</Paragraphs>
  <Slides>11</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Calibri</vt:lpstr>
      <vt:lpstr>Century Gothic</vt:lpstr>
      <vt:lpstr>Corbel</vt:lpstr>
      <vt:lpstr>PT Sans</vt:lpstr>
      <vt:lpstr>Wingdings</vt:lpstr>
      <vt:lpstr>Wingdings 3</vt:lpstr>
      <vt:lpstr>AF Theme 2</vt:lpstr>
      <vt:lpstr>1_AF Theme 2</vt:lpstr>
      <vt:lpstr>1_Ecology 16x9</vt:lpstr>
      <vt:lpstr>Readiness Package: Access and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Readiness Package: Access and Application</dc:title>
  <dc:creator>Ishani Debnath</dc:creator>
  <cp:lastModifiedBy>Sophie Hans-Moevi</cp:lastModifiedBy>
  <cp:revision>5</cp:revision>
  <dcterms:created xsi:type="dcterms:W3CDTF">2022-06-22T03:25:16Z</dcterms:created>
  <dcterms:modified xsi:type="dcterms:W3CDTF">2022-06-22T15:42:08Z</dcterms:modified>
</cp:coreProperties>
</file>