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8" r:id="rId2"/>
  </p:sldMasterIdLst>
  <p:notesMasterIdLst>
    <p:notesMasterId r:id="rId10"/>
  </p:notesMasterIdLst>
  <p:sldIdLst>
    <p:sldId id="266" r:id="rId3"/>
    <p:sldId id="286" r:id="rId4"/>
    <p:sldId id="350" r:id="rId5"/>
    <p:sldId id="352" r:id="rId6"/>
    <p:sldId id="278" r:id="rId7"/>
    <p:sldId id="351" r:id="rId8"/>
    <p:sldId id="267" r:id="rId9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43833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2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457200" algn="ctr" defTabSz="243833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2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914400" algn="ctr" defTabSz="243833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2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1371600" algn="ctr" defTabSz="243833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2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1828800" algn="ctr" defTabSz="243833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2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2286000" algn="ctr" defTabSz="243833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2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2743200" algn="ctr" defTabSz="243833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2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3200400" algn="ctr" defTabSz="243833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2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3657600" algn="ctr" defTabSz="243833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2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prstDash val="solid"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prstDash val="solid"/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prstDash val="solid"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prstDash val="solid"/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prstDash val="solid"/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prstDash val="solid"/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536773"/>
              </a:solidFill>
              <a:prstDash val="solid"/>
              <a:miter lim="400000"/>
            </a:ln>
          </a:left>
          <a:right>
            <a:ln w="3175" cap="flat">
              <a:solidFill>
                <a:srgbClr val="536773"/>
              </a:solidFill>
              <a:prstDash val="solid"/>
              <a:miter lim="400000"/>
            </a:ln>
          </a:right>
          <a:top>
            <a:ln w="3175" cap="flat">
              <a:solidFill>
                <a:srgbClr val="536773"/>
              </a:solidFill>
              <a:prstDash val="solid"/>
              <a:miter lim="400000"/>
            </a:ln>
          </a:top>
          <a:bottom>
            <a:ln w="3175" cap="flat">
              <a:solidFill>
                <a:srgbClr val="536773"/>
              </a:solidFill>
              <a:prstDash val="solid"/>
              <a:miter lim="400000"/>
            </a:ln>
          </a:bottom>
          <a:insideH>
            <a:ln w="3175" cap="flat">
              <a:solidFill>
                <a:srgbClr val="536773"/>
              </a:solidFill>
              <a:prstDash val="solid"/>
              <a:miter lim="400000"/>
            </a:ln>
          </a:insideH>
          <a:insideV>
            <a:ln w="3175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536773"/>
              </a:solidFill>
              <a:prstDash val="solid"/>
              <a:miter lim="400000"/>
            </a:ln>
          </a:top>
          <a:bottom>
            <a:ln w="3175" cap="flat">
              <a:solidFill>
                <a:srgbClr val="536773"/>
              </a:solidFill>
              <a:prstDash val="solid"/>
              <a:miter lim="400000"/>
            </a:ln>
          </a:bottom>
          <a:insideH>
            <a:ln w="3175" cap="flat">
              <a:solidFill>
                <a:srgbClr val="536773"/>
              </a:solidFill>
              <a:prstDash val="solid"/>
              <a:miter lim="400000"/>
            </a:ln>
          </a:insideH>
          <a:insideV>
            <a:ln w="3175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536773"/>
              </a:solidFill>
              <a:prstDash val="solid"/>
              <a:miter lim="400000"/>
            </a:ln>
          </a:left>
          <a:right>
            <a:ln w="3175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536773"/>
              </a:solidFill>
              <a:prstDash val="solid"/>
              <a:miter lim="400000"/>
            </a:ln>
          </a:insideH>
          <a:insideV>
            <a:ln w="3175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536773"/>
              </a:solidFill>
              <a:prstDash val="solid"/>
              <a:miter lim="400000"/>
            </a:ln>
          </a:left>
          <a:right>
            <a:ln w="3175" cap="flat">
              <a:solidFill>
                <a:srgbClr val="536773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prstDash val="solid"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536773"/>
              </a:solidFill>
              <a:prstDash val="solid"/>
              <a:miter lim="400000"/>
            </a:ln>
          </a:insideH>
          <a:insideV>
            <a:ln w="3175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838383"/>
              </a:solidFill>
              <a:prstDash val="solid"/>
              <a:miter lim="400000"/>
            </a:ln>
          </a:left>
          <a:right>
            <a:ln w="3175" cap="flat">
              <a:solidFill>
                <a:srgbClr val="838383"/>
              </a:solidFill>
              <a:prstDash val="solid"/>
              <a:miter lim="400000"/>
            </a:ln>
          </a:right>
          <a:top>
            <a:ln w="3175" cap="flat">
              <a:solidFill>
                <a:srgbClr val="838383"/>
              </a:solidFill>
              <a:prstDash val="solid"/>
              <a:miter lim="400000"/>
            </a:ln>
          </a:top>
          <a:bottom>
            <a:ln w="3175" cap="flat">
              <a:solidFill>
                <a:srgbClr val="838383"/>
              </a:solidFill>
              <a:prstDash val="solid"/>
              <a:miter lim="400000"/>
            </a:ln>
          </a:bottom>
          <a:insideH>
            <a:ln w="3175" cap="flat">
              <a:solidFill>
                <a:srgbClr val="838383"/>
              </a:solidFill>
              <a:prstDash val="solid"/>
              <a:miter lim="400000"/>
            </a:ln>
          </a:insideH>
          <a:insideV>
            <a:ln w="3175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3175" cap="flat">
              <a:solidFill>
                <a:srgbClr val="4D4D4D"/>
              </a:solidFill>
              <a:prstDash val="solid"/>
              <a:miter lim="400000"/>
            </a:ln>
          </a:left>
          <a:right>
            <a:ln w="3175" cap="flat">
              <a:solidFill>
                <a:srgbClr val="808080"/>
              </a:solidFill>
              <a:prstDash val="solid"/>
              <a:miter lim="400000"/>
            </a:ln>
          </a:right>
          <a:top>
            <a:ln w="3175" cap="flat">
              <a:solidFill>
                <a:srgbClr val="808080"/>
              </a:solidFill>
              <a:prstDash val="solid"/>
              <a:miter lim="400000"/>
            </a:ln>
          </a:top>
          <a:bottom>
            <a:ln w="3175" cap="flat">
              <a:solidFill>
                <a:srgbClr val="808080"/>
              </a:solidFill>
              <a:prstDash val="solid"/>
              <a:miter lim="400000"/>
            </a:ln>
          </a:bottom>
          <a:insideH>
            <a:ln w="3175" cap="flat">
              <a:solidFill>
                <a:srgbClr val="808080"/>
              </a:solidFill>
              <a:prstDash val="solid"/>
              <a:miter lim="400000"/>
            </a:ln>
          </a:insideH>
          <a:insideV>
            <a:ln w="3175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chemeClr val="accent3"/>
              </a:solidFill>
              <a:prstDash val="solid"/>
              <a:miter lim="400000"/>
            </a:ln>
          </a:top>
          <a:bottom>
            <a:ln w="3175" cap="flat">
              <a:solidFill>
                <a:srgbClr val="4D4D4D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prstDash val="solid"/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3175" cap="flat">
              <a:solidFill>
                <a:srgbClr val="4D4D4D"/>
              </a:solidFill>
              <a:prstDash val="solid"/>
              <a:miter lim="400000"/>
            </a:ln>
          </a:left>
          <a:right>
            <a:ln w="3175" cap="flat">
              <a:solidFill>
                <a:srgbClr val="4D4D4D"/>
              </a:solidFill>
              <a:prstDash val="solid"/>
              <a:miter lim="400000"/>
            </a:ln>
          </a:right>
          <a:top>
            <a:ln w="3175" cap="flat">
              <a:solidFill>
                <a:srgbClr val="4D4D4D"/>
              </a:solidFill>
              <a:prstDash val="solid"/>
              <a:miter lim="400000"/>
            </a:ln>
          </a:top>
          <a:bottom>
            <a:ln w="3175" cap="flat">
              <a:solidFill>
                <a:srgbClr val="4D4D4D"/>
              </a:solidFill>
              <a:prstDash val="solid"/>
              <a:miter lim="400000"/>
            </a:ln>
          </a:bottom>
          <a:insideH>
            <a:ln w="3175" cap="flat">
              <a:solidFill>
                <a:srgbClr val="4D4D4D"/>
              </a:solidFill>
              <a:prstDash val="solid"/>
              <a:miter lim="400000"/>
            </a:ln>
          </a:insideH>
          <a:insideV>
            <a:ln w="3175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5B5A5A"/>
              </a:solidFill>
              <a:prstDash val="solid"/>
              <a:miter lim="400000"/>
            </a:ln>
          </a:left>
          <a:right>
            <a:ln w="3175" cap="flat">
              <a:solidFill>
                <a:srgbClr val="5B5A5A"/>
              </a:solidFill>
              <a:prstDash val="solid"/>
              <a:miter lim="400000"/>
            </a:ln>
          </a:right>
          <a:top>
            <a:ln w="3175" cap="flat">
              <a:solidFill>
                <a:srgbClr val="5B5A5A"/>
              </a:solidFill>
              <a:prstDash val="solid"/>
              <a:miter lim="400000"/>
            </a:ln>
          </a:top>
          <a:bottom>
            <a:ln w="3175" cap="flat">
              <a:solidFill>
                <a:srgbClr val="5B5A5A"/>
              </a:solidFill>
              <a:prstDash val="solid"/>
              <a:miter lim="400000"/>
            </a:ln>
          </a:bottom>
          <a:insideH>
            <a:ln w="3175" cap="flat">
              <a:solidFill>
                <a:srgbClr val="5B5A5A"/>
              </a:solidFill>
              <a:prstDash val="solid"/>
              <a:miter lim="400000"/>
            </a:ln>
          </a:insideH>
          <a:insideV>
            <a:ln w="3175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3175" cap="flat">
              <a:solidFill>
                <a:srgbClr val="5B5A5A"/>
              </a:solidFill>
              <a:prstDash val="solid"/>
              <a:miter lim="400000"/>
            </a:ln>
          </a:left>
          <a:right>
            <a:ln w="3175" cap="flat">
              <a:solidFill>
                <a:srgbClr val="5B5A5A"/>
              </a:solidFill>
              <a:prstDash val="solid"/>
              <a:miter lim="400000"/>
            </a:ln>
          </a:right>
          <a:top>
            <a:ln w="3175" cap="flat">
              <a:solidFill>
                <a:srgbClr val="5B5A5A"/>
              </a:solidFill>
              <a:prstDash val="solid"/>
              <a:miter lim="400000"/>
            </a:ln>
          </a:top>
          <a:bottom>
            <a:ln w="3175" cap="flat">
              <a:solidFill>
                <a:srgbClr val="5B5A5A"/>
              </a:solidFill>
              <a:prstDash val="solid"/>
              <a:miter lim="400000"/>
            </a:ln>
          </a:bottom>
          <a:insideH>
            <a:ln w="3175" cap="flat">
              <a:solidFill>
                <a:srgbClr val="5B5A5A"/>
              </a:solidFill>
              <a:prstDash val="solid"/>
              <a:miter lim="400000"/>
            </a:ln>
          </a:insideH>
          <a:insideV>
            <a:ln w="3175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3175" cap="flat">
              <a:solidFill>
                <a:srgbClr val="5B5A5A"/>
              </a:solidFill>
              <a:prstDash val="solid"/>
              <a:miter lim="400000"/>
            </a:ln>
          </a:left>
          <a:right>
            <a:ln w="3175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F8BA00"/>
              </a:solidFill>
              <a:prstDash val="solid"/>
              <a:miter lim="400000"/>
            </a:ln>
          </a:top>
          <a:bottom>
            <a:ln w="3175" cap="flat">
              <a:solidFill>
                <a:srgbClr val="5B5A5A"/>
              </a:solidFill>
              <a:prstDash val="solid"/>
              <a:miter lim="400000"/>
            </a:ln>
          </a:bottom>
          <a:insideH>
            <a:ln w="3175" cap="flat">
              <a:solidFill>
                <a:srgbClr val="5B5A5A"/>
              </a:solidFill>
              <a:prstDash val="solid"/>
              <a:miter lim="400000"/>
            </a:ln>
          </a:insideH>
          <a:insideV>
            <a:ln w="3175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3175" cap="flat">
              <a:solidFill>
                <a:srgbClr val="5B5A5A"/>
              </a:solidFill>
              <a:prstDash val="solid"/>
              <a:miter lim="400000"/>
            </a:ln>
          </a:left>
          <a:right>
            <a:ln w="3175" cap="flat">
              <a:solidFill>
                <a:srgbClr val="5B5A5A"/>
              </a:solidFill>
              <a:prstDash val="solid"/>
              <a:miter lim="400000"/>
            </a:ln>
          </a:right>
          <a:top>
            <a:ln w="3175" cap="flat">
              <a:solidFill>
                <a:srgbClr val="5B5A5A"/>
              </a:solidFill>
              <a:prstDash val="solid"/>
              <a:miter lim="400000"/>
            </a:ln>
          </a:top>
          <a:bottom>
            <a:ln w="3175" cap="flat">
              <a:solidFill>
                <a:srgbClr val="5B5A5A"/>
              </a:solidFill>
              <a:prstDash val="solid"/>
              <a:miter lim="400000"/>
            </a:ln>
          </a:bottom>
          <a:insideH>
            <a:ln w="3175" cap="flat">
              <a:solidFill>
                <a:srgbClr val="5B5A5A"/>
              </a:solidFill>
              <a:prstDash val="solid"/>
              <a:miter lim="400000"/>
            </a:ln>
          </a:insideH>
          <a:insideV>
            <a:ln w="3175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464646"/>
              </a:solidFill>
              <a:prstDash val="solid"/>
              <a:miter lim="400000"/>
            </a:ln>
          </a:left>
          <a:right>
            <a:ln w="3175" cap="flat">
              <a:solidFill>
                <a:srgbClr val="464646"/>
              </a:solidFill>
              <a:prstDash val="solid"/>
              <a:miter lim="400000"/>
            </a:ln>
          </a:right>
          <a:top>
            <a:ln w="3175" cap="flat">
              <a:solidFill>
                <a:srgbClr val="464646"/>
              </a:solidFill>
              <a:prstDash val="solid"/>
              <a:miter lim="400000"/>
            </a:ln>
          </a:top>
          <a:bottom>
            <a:ln w="3175" cap="flat">
              <a:solidFill>
                <a:srgbClr val="464646"/>
              </a:solidFill>
              <a:prstDash val="solid"/>
              <a:miter lim="400000"/>
            </a:ln>
          </a:bottom>
          <a:insideH>
            <a:ln w="3175" cap="flat">
              <a:solidFill>
                <a:srgbClr val="464646"/>
              </a:solidFill>
              <a:prstDash val="solid"/>
              <a:miter lim="400000"/>
            </a:ln>
          </a:insideH>
          <a:insideV>
            <a:ln w="3175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4D5D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5E5E5E"/>
              </a:solidFill>
              <a:prstDash val="solid"/>
              <a:miter lim="400000"/>
            </a:ln>
          </a:left>
          <a:right>
            <a:ln w="3175" cap="flat">
              <a:solidFill>
                <a:srgbClr val="A6AAA9"/>
              </a:solidFill>
              <a:prstDash val="solid"/>
              <a:miter lim="400000"/>
            </a:ln>
          </a:right>
          <a:top>
            <a:ln w="3175" cap="flat">
              <a:solidFill>
                <a:srgbClr val="C3C3C3"/>
              </a:solidFill>
              <a:prstDash val="solid"/>
              <a:miter lim="400000"/>
            </a:ln>
          </a:top>
          <a:bottom>
            <a:ln w="3175" cap="flat">
              <a:solidFill>
                <a:srgbClr val="C3C3C3"/>
              </a:solidFill>
              <a:prstDash val="solid"/>
              <a:miter lim="400000"/>
            </a:ln>
          </a:bottom>
          <a:insideH>
            <a:ln w="3175" cap="flat">
              <a:solidFill>
                <a:srgbClr val="C3C3C3"/>
              </a:solidFill>
              <a:prstDash val="solid"/>
              <a:miter lim="400000"/>
            </a:ln>
          </a:insideH>
          <a:insideV>
            <a:ln w="3175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5E5E5E"/>
              </a:solidFill>
              <a:prstDash val="solid"/>
              <a:miter lim="400000"/>
            </a:ln>
          </a:left>
          <a:right>
            <a:ln w="3175" cap="flat">
              <a:solidFill>
                <a:srgbClr val="5E5E5E"/>
              </a:solidFill>
              <a:prstDash val="solid"/>
              <a:miter lim="400000"/>
            </a:ln>
          </a:right>
          <a:top>
            <a:ln w="12700" cap="flat">
              <a:solidFill>
                <a:srgbClr val="CB297B"/>
              </a:solidFill>
              <a:prstDash val="solid"/>
              <a:miter lim="400000"/>
            </a:ln>
          </a:top>
          <a:bottom>
            <a:ln w="3175" cap="flat">
              <a:solidFill>
                <a:srgbClr val="5E5E5E"/>
              </a:solidFill>
              <a:prstDash val="solid"/>
              <a:miter lim="400000"/>
            </a:ln>
          </a:bottom>
          <a:insideH>
            <a:ln w="3175" cap="flat">
              <a:solidFill>
                <a:srgbClr val="5E5E5E"/>
              </a:solidFill>
              <a:prstDash val="solid"/>
              <a:miter lim="400000"/>
            </a:ln>
          </a:insideH>
          <a:insideV>
            <a:ln w="3175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A6AAA9"/>
              </a:solidFill>
              <a:prstDash val="solid"/>
              <a:miter lim="400000"/>
            </a:ln>
          </a:left>
          <a:right>
            <a:ln w="3175" cap="flat">
              <a:solidFill>
                <a:srgbClr val="A6AAA9"/>
              </a:solidFill>
              <a:prstDash val="solid"/>
              <a:miter lim="400000"/>
            </a:ln>
          </a:right>
          <a:top>
            <a:ln w="3175" cap="flat">
              <a:solidFill>
                <a:srgbClr val="5E5E5E"/>
              </a:solidFill>
              <a:prstDash val="solid"/>
              <a:miter lim="400000"/>
            </a:ln>
          </a:top>
          <a:bottom>
            <a:ln w="3175" cap="flat">
              <a:solidFill>
                <a:srgbClr val="A6AAA9"/>
              </a:solidFill>
              <a:prstDash val="solid"/>
              <a:miter lim="400000"/>
            </a:ln>
          </a:bottom>
          <a:insideH>
            <a:ln w="3175" cap="flat">
              <a:solidFill>
                <a:srgbClr val="A6AAA9"/>
              </a:solidFill>
              <a:prstDash val="solid"/>
              <a:miter lim="400000"/>
            </a:ln>
          </a:insideH>
          <a:insideV>
            <a:ln w="3175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6C6C6C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175" cap="flat">
              <a:solidFill>
                <a:srgbClr val="6C6C6C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6C6C6C"/>
              </a:solidFill>
              <a:prstDash val="solid"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prstDash val="solid"/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1759" autoAdjust="0"/>
  </p:normalViewPr>
  <p:slideViewPr>
    <p:cSldViewPr snapToGrid="0">
      <p:cViewPr varScale="1">
        <p:scale>
          <a:sx n="25" d="100"/>
          <a:sy n="25" d="100"/>
        </p:scale>
        <p:origin x="1188" y="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9" name="Shape 14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86318149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sz="2200" dirty="0">
                <a:effectLst/>
                <a:latin typeface="+mn-lt"/>
                <a:ea typeface="+mn-ea"/>
                <a:cs typeface="+mn-cs"/>
                <a:sym typeface="Helvetica Neue"/>
              </a:rPr>
              <a:t>Panamá es una gran franja ístmica con una superficie total de 74,733.4201 km², y 683.2674 km² de superficie de aguas territoriales, totalizando </a:t>
            </a:r>
            <a:r>
              <a:rPr lang="es-ES" sz="2200" b="1" dirty="0">
                <a:effectLst/>
                <a:latin typeface="+mn-lt"/>
                <a:ea typeface="+mn-ea"/>
                <a:cs typeface="+mn-cs"/>
                <a:sym typeface="Helvetica Neue"/>
              </a:rPr>
              <a:t>75,416.6875 km²,</a:t>
            </a:r>
            <a:r>
              <a:rPr lang="es-ES" sz="2200" dirty="0">
                <a:effectLst/>
                <a:latin typeface="+mn-lt"/>
                <a:ea typeface="+mn-ea"/>
                <a:cs typeface="+mn-cs"/>
                <a:sym typeface="Helvetica Neue"/>
              </a:rPr>
              <a:t> con una ligera configuración de “S” acostada e invertida</a:t>
            </a:r>
            <a:endParaRPr lang="es-PA" sz="2200" dirty="0">
              <a:effectLst/>
              <a:latin typeface="+mn-lt"/>
              <a:ea typeface="+mn-ea"/>
              <a:cs typeface="+mn-cs"/>
              <a:sym typeface="Helvetica Neue"/>
            </a:endParaRPr>
          </a:p>
          <a:p>
            <a:r>
              <a:rPr lang="es-ES" sz="2200" dirty="0">
                <a:effectLst/>
                <a:latin typeface="+mn-lt"/>
                <a:ea typeface="+mn-ea"/>
                <a:cs typeface="+mn-cs"/>
                <a:sym typeface="Helvetica Neue"/>
              </a:rPr>
              <a:t>El país se ubica en </a:t>
            </a:r>
            <a:r>
              <a:rPr lang="es-ES" sz="2200" b="1" dirty="0">
                <a:effectLst/>
                <a:latin typeface="+mn-lt"/>
                <a:ea typeface="+mn-ea"/>
                <a:cs typeface="+mn-cs"/>
                <a:sym typeface="Helvetica Neue"/>
              </a:rPr>
              <a:t>la porción final del istmo mesoamericano</a:t>
            </a:r>
            <a:r>
              <a:rPr lang="es-ES" sz="2200" dirty="0">
                <a:effectLst/>
                <a:latin typeface="+mn-lt"/>
                <a:ea typeface="+mn-ea"/>
                <a:cs typeface="+mn-cs"/>
                <a:sym typeface="Helvetica Neue"/>
              </a:rPr>
              <a:t>, que une América del Norte con América del Sur.</a:t>
            </a:r>
            <a:endParaRPr lang="es-PA" sz="2200" dirty="0">
              <a:effectLst/>
              <a:latin typeface="+mn-lt"/>
              <a:ea typeface="+mn-ea"/>
              <a:cs typeface="+mn-cs"/>
              <a:sym typeface="Helvetica Neue"/>
            </a:endParaRPr>
          </a:p>
          <a:p>
            <a:r>
              <a:rPr lang="es-ES" sz="2200" dirty="0">
                <a:effectLst/>
                <a:latin typeface="+mn-lt"/>
                <a:ea typeface="+mn-ea"/>
                <a:cs typeface="+mn-cs"/>
                <a:sym typeface="Helvetica Neue"/>
              </a:rPr>
              <a:t> </a:t>
            </a:r>
            <a:endParaRPr lang="es-PA" sz="2200" dirty="0">
              <a:effectLst/>
              <a:latin typeface="+mn-lt"/>
              <a:ea typeface="+mn-ea"/>
              <a:cs typeface="+mn-cs"/>
              <a:sym typeface="Helvetica Neue"/>
            </a:endParaRPr>
          </a:p>
          <a:p>
            <a:r>
              <a:rPr lang="es-PA" sz="2200" dirty="0">
                <a:effectLst/>
                <a:latin typeface="+mn-lt"/>
                <a:ea typeface="+mn-ea"/>
                <a:cs typeface="+mn-cs"/>
                <a:sym typeface="Helvetica Neue"/>
              </a:rPr>
              <a:t>En su conjunto las cuencas del río Chiriquí Viejo y Santa María suman una población de 114,281 habitantes (Chiriquí Viejo 48,316 y Santa María 65,965).</a:t>
            </a:r>
          </a:p>
          <a:p>
            <a:r>
              <a:rPr lang="es-PA" sz="2200" dirty="0">
                <a:effectLst/>
                <a:latin typeface="+mn-lt"/>
                <a:ea typeface="+mn-ea"/>
                <a:cs typeface="+mn-cs"/>
                <a:sym typeface="Helvetica Neue"/>
              </a:rPr>
              <a:t>estas dos cuencas se </a:t>
            </a:r>
            <a:r>
              <a:rPr lang="es-PA" sz="2200" b="1" dirty="0">
                <a:effectLst/>
                <a:latin typeface="+mn-lt"/>
                <a:ea typeface="+mn-ea"/>
                <a:cs typeface="+mn-cs"/>
                <a:sym typeface="Helvetica Neue"/>
              </a:rPr>
              <a:t>caracterizan </a:t>
            </a:r>
            <a:r>
              <a:rPr lang="es-PA" sz="2200" dirty="0">
                <a:effectLst/>
                <a:latin typeface="+mn-lt"/>
                <a:ea typeface="+mn-ea"/>
                <a:cs typeface="+mn-cs"/>
                <a:sym typeface="Helvetica Neue"/>
              </a:rPr>
              <a:t>por su </a:t>
            </a:r>
            <a:r>
              <a:rPr lang="es-PA" sz="2200" b="1" dirty="0">
                <a:effectLst/>
                <a:latin typeface="+mn-lt"/>
                <a:ea typeface="+mn-ea"/>
                <a:cs typeface="+mn-cs"/>
                <a:sym typeface="Helvetica Neue"/>
              </a:rPr>
              <a:t>aporte </a:t>
            </a:r>
            <a:r>
              <a:rPr lang="es-PA" sz="2200" dirty="0">
                <a:effectLst/>
                <a:latin typeface="+mn-lt"/>
                <a:ea typeface="+mn-ea"/>
                <a:cs typeface="+mn-cs"/>
                <a:sym typeface="Helvetica Neue"/>
              </a:rPr>
              <a:t>a la producción de alimentos a nivel nacional, en su conjunto generan aproximadamente el 40% de los alimentos que abastecen al país, por lo cual urge la necesidad de fortalecer e incrementar la resiliencia en ambas cuencas frente a eventos de variabilidad climática y el cambio climático.</a:t>
            </a:r>
          </a:p>
          <a:p>
            <a:endParaRPr lang="es-PA" sz="2200" dirty="0">
              <a:effectLst/>
              <a:latin typeface="+mn-lt"/>
              <a:ea typeface="+mn-ea"/>
              <a:cs typeface="+mn-cs"/>
              <a:sym typeface="Helvetica Neue"/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es-ES" sz="2200" dirty="0">
                <a:effectLst/>
                <a:latin typeface="+mn-lt"/>
                <a:ea typeface="+mn-ea"/>
                <a:cs typeface="+mn-cs"/>
                <a:sym typeface="Helvetica Neue"/>
              </a:rPr>
              <a:t>Aumentar la capacidad de adaptación al cambio y variabilidad climática en los sectores de agricultura, ganadería y generación de energía</a:t>
            </a:r>
            <a:r>
              <a:rPr lang="es-PA" sz="2200" dirty="0">
                <a:effectLst/>
                <a:latin typeface="+mn-lt"/>
                <a:ea typeface="+mn-ea"/>
                <a:cs typeface="+mn-cs"/>
                <a:sym typeface="Helvetica Neue"/>
              </a:rPr>
              <a:t>    </a:t>
            </a:r>
          </a:p>
          <a:p>
            <a:pPr marL="457200" lvl="0" indent="-457200">
              <a:buFont typeface="+mj-lt"/>
              <a:buAutoNum type="arabicPeriod"/>
            </a:pPr>
            <a:r>
              <a:rPr lang="es-ES" sz="2200" dirty="0">
                <a:effectLst/>
                <a:latin typeface="+mn-lt"/>
                <a:ea typeface="+mn-ea"/>
                <a:cs typeface="+mn-cs"/>
                <a:sym typeface="Helvetica Neue"/>
              </a:rPr>
              <a:t>Establecer instrumentos de manejo del agua resilientes al clima con un enfoque integrado y de base comunitaria</a:t>
            </a:r>
            <a:endParaRPr lang="es-PA" sz="2200" dirty="0">
              <a:effectLst/>
              <a:latin typeface="+mn-lt"/>
              <a:ea typeface="+mn-ea"/>
              <a:cs typeface="+mn-cs"/>
              <a:sym typeface="Helvetica Neue"/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es-ES" sz="2200" dirty="0">
                <a:effectLst/>
                <a:latin typeface="+mn-lt"/>
                <a:ea typeface="+mn-ea"/>
                <a:cs typeface="+mn-cs"/>
                <a:sym typeface="Helvetica Neue"/>
              </a:rPr>
              <a:t>Capacidad local nacional fortalecida para monitoreo y toma de decisiones para reducir y responder a los riesgos asociados al cambio climático</a:t>
            </a:r>
            <a:endParaRPr lang="es-PA" sz="2200" dirty="0">
              <a:effectLst/>
              <a:latin typeface="+mn-lt"/>
              <a:ea typeface="+mn-ea"/>
              <a:cs typeface="+mn-cs"/>
              <a:sym typeface="Helvetica Neue"/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es-ES" sz="2200" dirty="0">
                <a:effectLst/>
                <a:latin typeface="+mn-lt"/>
                <a:ea typeface="+mn-ea"/>
                <a:cs typeface="+mn-cs"/>
                <a:sym typeface="Helvetica Neue"/>
              </a:rPr>
              <a:t>Crear conciencia y establecer una plataforma de intercambio de información para responder a y mitigar los impactos de los eventos relacionados al cambio climático</a:t>
            </a:r>
            <a:endParaRPr lang="es-PA" sz="2200" dirty="0">
              <a:effectLst/>
              <a:latin typeface="+mn-lt"/>
              <a:ea typeface="+mn-ea"/>
              <a:cs typeface="+mn-cs"/>
              <a:sym typeface="Helvetica Neue"/>
            </a:endParaRPr>
          </a:p>
          <a:p>
            <a:endParaRPr lang="es-PA" sz="2200" dirty="0">
              <a:effectLst/>
              <a:latin typeface="+mn-lt"/>
              <a:ea typeface="+mn-ea"/>
              <a:cs typeface="+mn-cs"/>
              <a:sym typeface="Helvetica Neue"/>
            </a:endParaRPr>
          </a:p>
          <a:p>
            <a:endParaRPr lang="es-PA" dirty="0"/>
          </a:p>
        </p:txBody>
      </p:sp>
    </p:spTree>
    <p:extLst>
      <p:ext uri="{BB962C8B-B14F-4D97-AF65-F5344CB8AC3E}">
        <p14:creationId xmlns:p14="http://schemas.microsoft.com/office/powerpoint/2010/main" val="17324347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A" dirty="0"/>
          </a:p>
        </p:txBody>
      </p:sp>
    </p:spTree>
    <p:extLst>
      <p:ext uri="{BB962C8B-B14F-4D97-AF65-F5344CB8AC3E}">
        <p14:creationId xmlns:p14="http://schemas.microsoft.com/office/powerpoint/2010/main" val="8088097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A" dirty="0"/>
          </a:p>
        </p:txBody>
      </p:sp>
    </p:spTree>
    <p:extLst>
      <p:ext uri="{BB962C8B-B14F-4D97-AF65-F5344CB8AC3E}">
        <p14:creationId xmlns:p14="http://schemas.microsoft.com/office/powerpoint/2010/main" val="17069527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Avocados and limes"/>
          <p:cNvSpPr>
            <a:spLocks noGrp="1"/>
          </p:cNvSpPr>
          <p:nvPr>
            <p:ph type="pic" idx="21"/>
          </p:nvPr>
        </p:nvSpPr>
        <p:spPr>
          <a:xfrm>
            <a:off x="2181224" y="742949"/>
            <a:ext cx="20059652" cy="1201420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2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3952874" y="7058025"/>
            <a:ext cx="16478252" cy="3486151"/>
          </a:xfrm>
          <a:prstGeom prst="rect">
            <a:avLst/>
          </a:prstGeom>
        </p:spPr>
        <p:txBody>
          <a:bodyPr/>
          <a:lstStyle/>
          <a:p>
            <a:r>
              <a:t>Presentation Title</a:t>
            </a:r>
          </a:p>
        </p:txBody>
      </p:sp>
      <p:sp>
        <p:nvSpPr>
          <p:cNvPr id="23" name="Author and Date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3953767" y="2544103"/>
            <a:ext cx="16476467" cy="477734"/>
          </a:xfrm>
          <a:prstGeom prst="rect">
            <a:avLst/>
          </a:prstGeom>
        </p:spPr>
        <p:txBody>
          <a:bodyPr lIns="34289" tIns="34289" rIns="34289" bIns="34289"/>
          <a:lstStyle>
            <a:lvl1pPr defTabSz="726440">
              <a:defRPr sz="2816"/>
            </a:lvl1pPr>
          </a:lstStyle>
          <a:p>
            <a:r>
              <a:t>Author and Date</a:t>
            </a:r>
          </a:p>
        </p:txBody>
      </p:sp>
      <p:sp>
        <p:nvSpPr>
          <p:cNvPr id="24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3952874" y="10421933"/>
            <a:ext cx="16478252" cy="837714"/>
          </a:xfrm>
          <a:prstGeom prst="rect">
            <a:avLst/>
          </a:prstGeom>
        </p:spPr>
        <p:txBody>
          <a:bodyPr/>
          <a:lstStyle/>
          <a:p>
            <a:r>
              <a:t>Presentation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Attribution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4870518" y="9721090"/>
            <a:ext cx="15150040" cy="477735"/>
          </a:xfrm>
          <a:prstGeom prst="rect">
            <a:avLst/>
          </a:prstGeom>
        </p:spPr>
        <p:txBody>
          <a:bodyPr lIns="34289" tIns="34289" rIns="34289" bIns="34289"/>
          <a:lstStyle>
            <a:lvl1pPr defTabSz="726440">
              <a:defRPr sz="2816"/>
            </a:lvl1pPr>
          </a:lstStyle>
          <a:p>
            <a:r>
              <a:t>Attribution</a:t>
            </a:r>
          </a:p>
        </p:txBody>
      </p:sp>
      <p:sp>
        <p:nvSpPr>
          <p:cNvPr id="116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4363441" y="5419395"/>
            <a:ext cx="15657118" cy="2877210"/>
          </a:xfrm>
          <a:prstGeom prst="rect">
            <a:avLst/>
          </a:prstGeom>
        </p:spPr>
        <p:txBody>
          <a:bodyPr/>
          <a:lstStyle>
            <a:lvl1pPr marL="638922" indent="-469899" defTabSz="2438339">
              <a:lnSpc>
                <a:spcPct val="90000"/>
              </a:lnSpc>
              <a:defRPr sz="8400" b="0" spc="-168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638922" indent="-12699" defTabSz="2438339">
              <a:lnSpc>
                <a:spcPct val="90000"/>
              </a:lnSpc>
              <a:defRPr sz="8400" b="0" spc="-168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638922" indent="444500" defTabSz="2438339">
              <a:lnSpc>
                <a:spcPct val="90000"/>
              </a:lnSpc>
              <a:defRPr sz="8400" b="0" spc="-168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638922" indent="901700" defTabSz="2438339">
              <a:lnSpc>
                <a:spcPct val="90000"/>
              </a:lnSpc>
              <a:defRPr sz="8400" b="0" spc="-168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638922" indent="1358900" defTabSz="2438339">
              <a:lnSpc>
                <a:spcPct val="90000"/>
              </a:lnSpc>
              <a:defRPr sz="8400" b="0" spc="-168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“Notable Quote”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Bowl of salad with fried rice, boiled eggs, and chopsticks"/>
          <p:cNvSpPr>
            <a:spLocks noGrp="1"/>
          </p:cNvSpPr>
          <p:nvPr>
            <p:ph type="pic" sz="quarter" idx="21"/>
          </p:nvPr>
        </p:nvSpPr>
        <p:spPr>
          <a:xfrm>
            <a:off x="14868525" y="2476499"/>
            <a:ext cx="5579325" cy="4462259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5" name="Bowl with salmon cakes, salad, and hummus "/>
          <p:cNvSpPr>
            <a:spLocks noGrp="1"/>
          </p:cNvSpPr>
          <p:nvPr>
            <p:ph type="pic" sz="half" idx="22"/>
          </p:nvPr>
        </p:nvSpPr>
        <p:spPr>
          <a:xfrm>
            <a:off x="13173075" y="4698206"/>
            <a:ext cx="7829551" cy="9112636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6" name="Bowl of pappardelle pasta with parsley butter, roasted hazelnuts, and shaved parmesan cheese"/>
          <p:cNvSpPr>
            <a:spLocks noGrp="1"/>
          </p:cNvSpPr>
          <p:nvPr>
            <p:ph type="pic" sz="half" idx="23"/>
          </p:nvPr>
        </p:nvSpPr>
        <p:spPr>
          <a:xfrm>
            <a:off x="2943224" y="2085974"/>
            <a:ext cx="12458702" cy="9344027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bowl of salad with fried rice, boiled eggs, and chopsticks"/>
          <p:cNvSpPr>
            <a:spLocks noGrp="1"/>
          </p:cNvSpPr>
          <p:nvPr>
            <p:ph type="pic" idx="21"/>
          </p:nvPr>
        </p:nvSpPr>
        <p:spPr>
          <a:xfrm>
            <a:off x="2047874" y="-2428876"/>
            <a:ext cx="20288252" cy="1623060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3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7">
            <a:extLst>
              <a:ext uri="{FF2B5EF4-FFF2-40B4-BE49-F238E27FC236}">
                <a16:creationId xmlns:a16="http://schemas.microsoft.com/office/drawing/2014/main" id="{4BA19803-4E84-46D6-ABA4-F052AE43FCC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24384000" cy="13716000"/>
          </a:xfrm>
          <a:solidFill>
            <a:schemeClr val="bg2">
              <a:lumMod val="95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CABB5E05-97E9-4F1F-AE6B-B73E6332149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76400" y="730251"/>
            <a:ext cx="21031200" cy="2651126"/>
          </a:xfrm>
        </p:spPr>
        <p:txBody>
          <a:bodyPr/>
          <a:lstStyle>
            <a:lvl1pPr algn="ctr">
              <a:defRPr>
                <a:solidFill>
                  <a:schemeClr val="bg2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470955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1670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743E8215-FF52-4E50-B41A-E77E5537414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-52984"/>
            <a:ext cx="13754636" cy="13768984"/>
          </a:xfrm>
          <a:custGeom>
            <a:avLst/>
            <a:gdLst>
              <a:gd name="connsiteX0" fmla="*/ 0 w 6096000"/>
              <a:gd name="connsiteY0" fmla="*/ 0 h 6884492"/>
              <a:gd name="connsiteX1" fmla="*/ 3048000 w 6096000"/>
              <a:gd name="connsiteY1" fmla="*/ 0 h 6884492"/>
              <a:gd name="connsiteX2" fmla="*/ 6096000 w 6096000"/>
              <a:gd name="connsiteY2" fmla="*/ 3048000 h 6884492"/>
              <a:gd name="connsiteX3" fmla="*/ 6096000 w 6096000"/>
              <a:gd name="connsiteY3" fmla="*/ 6884492 h 6884492"/>
              <a:gd name="connsiteX4" fmla="*/ 3048000 w 6096000"/>
              <a:gd name="connsiteY4" fmla="*/ 6884492 h 6884492"/>
              <a:gd name="connsiteX5" fmla="*/ 0 w 6096000"/>
              <a:gd name="connsiteY5" fmla="*/ 3836492 h 6884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96000" h="6884492">
                <a:moveTo>
                  <a:pt x="0" y="0"/>
                </a:moveTo>
                <a:lnTo>
                  <a:pt x="3048000" y="0"/>
                </a:lnTo>
                <a:cubicBezTo>
                  <a:pt x="4731364" y="0"/>
                  <a:pt x="6096000" y="1364636"/>
                  <a:pt x="6096000" y="3048000"/>
                </a:cubicBezTo>
                <a:lnTo>
                  <a:pt x="6096000" y="6884492"/>
                </a:lnTo>
                <a:lnTo>
                  <a:pt x="3048000" y="6884492"/>
                </a:lnTo>
                <a:cubicBezTo>
                  <a:pt x="1364636" y="6884492"/>
                  <a:pt x="0" y="5519856"/>
                  <a:pt x="0" y="3836492"/>
                </a:cubicBez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0313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F0210F2D-FACD-4BE3-8A57-CCC7CA4307F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14372822" cy="13716000"/>
          </a:xfrm>
          <a:custGeom>
            <a:avLst/>
            <a:gdLst>
              <a:gd name="connsiteX0" fmla="*/ 3429000 w 8058150"/>
              <a:gd name="connsiteY0" fmla="*/ 0 h 6858000"/>
              <a:gd name="connsiteX1" fmla="*/ 8058150 w 8058150"/>
              <a:gd name="connsiteY1" fmla="*/ 0 h 6858000"/>
              <a:gd name="connsiteX2" fmla="*/ 8058150 w 8058150"/>
              <a:gd name="connsiteY2" fmla="*/ 3429000 h 6858000"/>
              <a:gd name="connsiteX3" fmla="*/ 4629150 w 8058150"/>
              <a:gd name="connsiteY3" fmla="*/ 6858000 h 6858000"/>
              <a:gd name="connsiteX4" fmla="*/ 0 w 8058150"/>
              <a:gd name="connsiteY4" fmla="*/ 6858000 h 6858000"/>
              <a:gd name="connsiteX5" fmla="*/ 0 w 8058150"/>
              <a:gd name="connsiteY5" fmla="*/ 3429000 h 6858000"/>
              <a:gd name="connsiteX6" fmla="*/ 3429000 w 8058150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058150" h="6858000">
                <a:moveTo>
                  <a:pt x="3429000" y="0"/>
                </a:moveTo>
                <a:lnTo>
                  <a:pt x="8058150" y="0"/>
                </a:lnTo>
                <a:lnTo>
                  <a:pt x="8058150" y="3429000"/>
                </a:lnTo>
                <a:cubicBezTo>
                  <a:pt x="8058150" y="5322784"/>
                  <a:pt x="6522934" y="6858000"/>
                  <a:pt x="4629150" y="6858000"/>
                </a:cubicBezTo>
                <a:lnTo>
                  <a:pt x="0" y="6858000"/>
                </a:lnTo>
                <a:lnTo>
                  <a:pt x="0" y="3429000"/>
                </a:lnTo>
                <a:cubicBezTo>
                  <a:pt x="0" y="1535216"/>
                  <a:pt x="1535216" y="0"/>
                  <a:pt x="3429000" y="0"/>
                </a:cubicBez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3838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5D0CFEB4-7FAD-4906-9BF1-898C03AF2A6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1522331" y="839917"/>
            <a:ext cx="12876086" cy="12876086"/>
          </a:xfrm>
          <a:custGeom>
            <a:avLst/>
            <a:gdLst>
              <a:gd name="connsiteX0" fmla="*/ 0 w 6438043"/>
              <a:gd name="connsiteY0" fmla="*/ 0 h 6438043"/>
              <a:gd name="connsiteX1" fmla="*/ 3219021 w 6438043"/>
              <a:gd name="connsiteY1" fmla="*/ 0 h 6438043"/>
              <a:gd name="connsiteX2" fmla="*/ 6438043 w 6438043"/>
              <a:gd name="connsiteY2" fmla="*/ 3219022 h 6438043"/>
              <a:gd name="connsiteX3" fmla="*/ 6438043 w 6438043"/>
              <a:gd name="connsiteY3" fmla="*/ 6438043 h 6438043"/>
              <a:gd name="connsiteX4" fmla="*/ 3218982 w 6438043"/>
              <a:gd name="connsiteY4" fmla="*/ 6438043 h 6438043"/>
              <a:gd name="connsiteX5" fmla="*/ 3053372 w 6438043"/>
              <a:gd name="connsiteY5" fmla="*/ 6433856 h 6438043"/>
              <a:gd name="connsiteX6" fmla="*/ 0 w 6438043"/>
              <a:gd name="connsiteY6" fmla="*/ 3219022 h 6438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438043" h="6438043">
                <a:moveTo>
                  <a:pt x="0" y="0"/>
                </a:moveTo>
                <a:lnTo>
                  <a:pt x="3219021" y="0"/>
                </a:lnTo>
                <a:cubicBezTo>
                  <a:pt x="4996838" y="0"/>
                  <a:pt x="6438043" y="1441205"/>
                  <a:pt x="6438043" y="3219022"/>
                </a:cubicBezTo>
                <a:lnTo>
                  <a:pt x="6438043" y="6438043"/>
                </a:lnTo>
                <a:lnTo>
                  <a:pt x="3218982" y="6438043"/>
                </a:lnTo>
                <a:lnTo>
                  <a:pt x="3053372" y="6433856"/>
                </a:lnTo>
                <a:cubicBezTo>
                  <a:pt x="1352537" y="6347640"/>
                  <a:pt x="0" y="4941282"/>
                  <a:pt x="0" y="3219022"/>
                </a:cubicBez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975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08BE741B-F86A-499B-99FC-728BF6675EB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23900" y="723900"/>
            <a:ext cx="12268200" cy="12268200"/>
          </a:xfrm>
          <a:custGeom>
            <a:avLst/>
            <a:gdLst>
              <a:gd name="connsiteX0" fmla="*/ 3067050 w 6134100"/>
              <a:gd name="connsiteY0" fmla="*/ 0 h 6134100"/>
              <a:gd name="connsiteX1" fmla="*/ 6134100 w 6134100"/>
              <a:gd name="connsiteY1" fmla="*/ 0 h 6134100"/>
              <a:gd name="connsiteX2" fmla="*/ 6134100 w 6134100"/>
              <a:gd name="connsiteY2" fmla="*/ 3067050 h 6134100"/>
              <a:gd name="connsiteX3" fmla="*/ 3067050 w 6134100"/>
              <a:gd name="connsiteY3" fmla="*/ 6134100 h 6134100"/>
              <a:gd name="connsiteX4" fmla="*/ 0 w 6134100"/>
              <a:gd name="connsiteY4" fmla="*/ 6134100 h 6134100"/>
              <a:gd name="connsiteX5" fmla="*/ 0 w 6134100"/>
              <a:gd name="connsiteY5" fmla="*/ 3067050 h 6134100"/>
              <a:gd name="connsiteX6" fmla="*/ 3067050 w 6134100"/>
              <a:gd name="connsiteY6" fmla="*/ 0 h 6134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34100" h="6134100">
                <a:moveTo>
                  <a:pt x="3067050" y="0"/>
                </a:moveTo>
                <a:lnTo>
                  <a:pt x="6134100" y="0"/>
                </a:lnTo>
                <a:lnTo>
                  <a:pt x="6134100" y="3067050"/>
                </a:lnTo>
                <a:cubicBezTo>
                  <a:pt x="6134100" y="4760935"/>
                  <a:pt x="4760935" y="6134100"/>
                  <a:pt x="3067050" y="6134100"/>
                </a:cubicBezTo>
                <a:lnTo>
                  <a:pt x="0" y="6134100"/>
                </a:lnTo>
                <a:lnTo>
                  <a:pt x="0" y="3067050"/>
                </a:lnTo>
                <a:cubicBezTo>
                  <a:pt x="0" y="1373165"/>
                  <a:pt x="1373165" y="0"/>
                  <a:pt x="3067050" y="0"/>
                </a:cubicBez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048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Photo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Bowl with salmon cakes, salad, and hummus"/>
          <p:cNvSpPr>
            <a:spLocks noGrp="1"/>
          </p:cNvSpPr>
          <p:nvPr>
            <p:ph type="pic" sz="half" idx="21"/>
          </p:nvPr>
        </p:nvSpPr>
        <p:spPr>
          <a:xfrm>
            <a:off x="11277599" y="1562099"/>
            <a:ext cx="9108630" cy="10601327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3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3952874" y="2666999"/>
            <a:ext cx="7334251" cy="4411706"/>
          </a:xfrm>
          <a:prstGeom prst="rect">
            <a:avLst/>
          </a:prstGeom>
        </p:spPr>
        <p:txBody>
          <a:bodyPr/>
          <a:lstStyle>
            <a:lvl1pPr>
              <a:defRPr sz="8400" spc="-168"/>
            </a:lvl1pPr>
          </a:lstStyle>
          <a:p>
            <a:r>
              <a:t>Slide Title</a:t>
            </a:r>
          </a:p>
        </p:txBody>
      </p:sp>
      <p:sp>
        <p:nvSpPr>
          <p:cNvPr id="34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3952874" y="7009932"/>
            <a:ext cx="7334251" cy="4039069"/>
          </a:xfrm>
          <a:prstGeom prst="rect">
            <a:avLst/>
          </a:prstGeom>
        </p:spPr>
        <p:txBody>
          <a:bodyPr/>
          <a:lstStyle/>
          <a:p>
            <a:r>
              <a:t>Slide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29884" y="11510264"/>
            <a:ext cx="314859" cy="29911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D9E6DFC7-D756-4FB1-9C1D-8A507B4D429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" y="2895603"/>
            <a:ext cx="10219266" cy="10820402"/>
          </a:xfrm>
          <a:custGeom>
            <a:avLst/>
            <a:gdLst>
              <a:gd name="connsiteX0" fmla="*/ 2554817 w 5109633"/>
              <a:gd name="connsiteY0" fmla="*/ 0 h 5410201"/>
              <a:gd name="connsiteX1" fmla="*/ 5109633 w 5109633"/>
              <a:gd name="connsiteY1" fmla="*/ 0 h 5410201"/>
              <a:gd name="connsiteX2" fmla="*/ 5109633 w 5109633"/>
              <a:gd name="connsiteY2" fmla="*/ 2855384 h 5410201"/>
              <a:gd name="connsiteX3" fmla="*/ 2554816 w 5109633"/>
              <a:gd name="connsiteY3" fmla="*/ 5410201 h 5410201"/>
              <a:gd name="connsiteX4" fmla="*/ 0 w 5109633"/>
              <a:gd name="connsiteY4" fmla="*/ 5410200 h 5410201"/>
              <a:gd name="connsiteX5" fmla="*/ 0 w 5109633"/>
              <a:gd name="connsiteY5" fmla="*/ 2554817 h 5410201"/>
              <a:gd name="connsiteX6" fmla="*/ 2554817 w 5109633"/>
              <a:gd name="connsiteY6" fmla="*/ 0 h 54102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09633" h="5410201">
                <a:moveTo>
                  <a:pt x="2554817" y="0"/>
                </a:moveTo>
                <a:lnTo>
                  <a:pt x="5109633" y="0"/>
                </a:lnTo>
                <a:lnTo>
                  <a:pt x="5109633" y="2855384"/>
                </a:lnTo>
                <a:cubicBezTo>
                  <a:pt x="5109633" y="4266370"/>
                  <a:pt x="3965802" y="5410201"/>
                  <a:pt x="2554816" y="5410201"/>
                </a:cubicBezTo>
                <a:lnTo>
                  <a:pt x="0" y="5410200"/>
                </a:lnTo>
                <a:lnTo>
                  <a:pt x="0" y="2554817"/>
                </a:lnTo>
                <a:cubicBezTo>
                  <a:pt x="0" y="1143831"/>
                  <a:pt x="1143831" y="0"/>
                  <a:pt x="2554817" y="0"/>
                </a:cubicBez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EC3A42A4-A895-4978-985C-B5514849E83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8751636" y="394761"/>
            <a:ext cx="5400544" cy="5001682"/>
          </a:xfrm>
          <a:custGeom>
            <a:avLst/>
            <a:gdLst>
              <a:gd name="connsiteX0" fmla="*/ 2 w 2647952"/>
              <a:gd name="connsiteY0" fmla="*/ 0 h 2500841"/>
              <a:gd name="connsiteX1" fmla="*/ 1397530 w 2647952"/>
              <a:gd name="connsiteY1" fmla="*/ 0 h 2500841"/>
              <a:gd name="connsiteX2" fmla="*/ 2647952 w 2647952"/>
              <a:gd name="connsiteY2" fmla="*/ 1250421 h 2500841"/>
              <a:gd name="connsiteX3" fmla="*/ 2647952 w 2647952"/>
              <a:gd name="connsiteY3" fmla="*/ 2500841 h 2500841"/>
              <a:gd name="connsiteX4" fmla="*/ 1250422 w 2647952"/>
              <a:gd name="connsiteY4" fmla="*/ 2500841 h 2500841"/>
              <a:gd name="connsiteX5" fmla="*/ 0 w 2647952"/>
              <a:gd name="connsiteY5" fmla="*/ 1250420 h 2500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47952" h="2500841">
                <a:moveTo>
                  <a:pt x="2" y="0"/>
                </a:moveTo>
                <a:lnTo>
                  <a:pt x="1397530" y="0"/>
                </a:lnTo>
                <a:cubicBezTo>
                  <a:pt x="2088118" y="0"/>
                  <a:pt x="2647952" y="559833"/>
                  <a:pt x="2647952" y="1250421"/>
                </a:cubicBezTo>
                <a:lnTo>
                  <a:pt x="2647952" y="2500841"/>
                </a:lnTo>
                <a:lnTo>
                  <a:pt x="1250422" y="2500841"/>
                </a:lnTo>
                <a:cubicBezTo>
                  <a:pt x="559834" y="2500841"/>
                  <a:pt x="0" y="1941008"/>
                  <a:pt x="0" y="1250420"/>
                </a:cubicBez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924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9" grpId="0" animBg="1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268D1A1D-899F-4AB8-85C8-F7F67D3DB94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096250" y="6877050"/>
            <a:ext cx="4838700" cy="4838700"/>
          </a:xfrm>
          <a:custGeom>
            <a:avLst/>
            <a:gdLst>
              <a:gd name="connsiteX0" fmla="*/ 0 w 2419350"/>
              <a:gd name="connsiteY0" fmla="*/ 0 h 2419350"/>
              <a:gd name="connsiteX1" fmla="*/ 1209675 w 2419350"/>
              <a:gd name="connsiteY1" fmla="*/ 0 h 2419350"/>
              <a:gd name="connsiteX2" fmla="*/ 2419350 w 2419350"/>
              <a:gd name="connsiteY2" fmla="*/ 1209675 h 2419350"/>
              <a:gd name="connsiteX3" fmla="*/ 2419350 w 2419350"/>
              <a:gd name="connsiteY3" fmla="*/ 2419350 h 2419350"/>
              <a:gd name="connsiteX4" fmla="*/ 1209675 w 2419350"/>
              <a:gd name="connsiteY4" fmla="*/ 2419350 h 2419350"/>
              <a:gd name="connsiteX5" fmla="*/ 0 w 2419350"/>
              <a:gd name="connsiteY5" fmla="*/ 1209675 h 241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19350" h="2419350">
                <a:moveTo>
                  <a:pt x="0" y="0"/>
                </a:moveTo>
                <a:lnTo>
                  <a:pt x="1209675" y="0"/>
                </a:lnTo>
                <a:cubicBezTo>
                  <a:pt x="1877760" y="0"/>
                  <a:pt x="2419350" y="541590"/>
                  <a:pt x="2419350" y="1209675"/>
                </a:cubicBezTo>
                <a:lnTo>
                  <a:pt x="2419350" y="2419350"/>
                </a:lnTo>
                <a:lnTo>
                  <a:pt x="1209675" y="2419350"/>
                </a:lnTo>
                <a:cubicBezTo>
                  <a:pt x="541590" y="2419350"/>
                  <a:pt x="0" y="1877760"/>
                  <a:pt x="0" y="1209675"/>
                </a:cubicBez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420ACE5D-468E-4B6E-9580-BD98CCA66B4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00100" y="2000250"/>
            <a:ext cx="9715500" cy="9715500"/>
          </a:xfrm>
          <a:custGeom>
            <a:avLst/>
            <a:gdLst>
              <a:gd name="connsiteX0" fmla="*/ 2428875 w 4857750"/>
              <a:gd name="connsiteY0" fmla="*/ 0 h 4857750"/>
              <a:gd name="connsiteX1" fmla="*/ 4857750 w 4857750"/>
              <a:gd name="connsiteY1" fmla="*/ 0 h 4857750"/>
              <a:gd name="connsiteX2" fmla="*/ 4857750 w 4857750"/>
              <a:gd name="connsiteY2" fmla="*/ 2428875 h 4857750"/>
              <a:gd name="connsiteX3" fmla="*/ 2428875 w 4857750"/>
              <a:gd name="connsiteY3" fmla="*/ 4857750 h 4857750"/>
              <a:gd name="connsiteX4" fmla="*/ 0 w 4857750"/>
              <a:gd name="connsiteY4" fmla="*/ 4857750 h 4857750"/>
              <a:gd name="connsiteX5" fmla="*/ 0 w 4857750"/>
              <a:gd name="connsiteY5" fmla="*/ 2428875 h 4857750"/>
              <a:gd name="connsiteX6" fmla="*/ 2428875 w 4857750"/>
              <a:gd name="connsiteY6" fmla="*/ 0 h 4857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57750" h="4857750">
                <a:moveTo>
                  <a:pt x="2428875" y="0"/>
                </a:moveTo>
                <a:lnTo>
                  <a:pt x="4857750" y="0"/>
                </a:lnTo>
                <a:lnTo>
                  <a:pt x="4857750" y="2428875"/>
                </a:lnTo>
                <a:cubicBezTo>
                  <a:pt x="4857750" y="3770306"/>
                  <a:pt x="3770306" y="4857750"/>
                  <a:pt x="2428875" y="4857750"/>
                </a:cubicBezTo>
                <a:lnTo>
                  <a:pt x="0" y="4857750"/>
                </a:lnTo>
                <a:lnTo>
                  <a:pt x="0" y="2428875"/>
                </a:lnTo>
                <a:cubicBezTo>
                  <a:pt x="0" y="1087444"/>
                  <a:pt x="1087444" y="0"/>
                  <a:pt x="2428875" y="0"/>
                </a:cubicBez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581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EE7423D9-13A4-4968-811B-3FCA2B2175B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086600" y="742950"/>
            <a:ext cx="16573500" cy="12230100"/>
          </a:xfrm>
          <a:custGeom>
            <a:avLst/>
            <a:gdLst>
              <a:gd name="connsiteX0" fmla="*/ 0 w 8286750"/>
              <a:gd name="connsiteY0" fmla="*/ 4171950 h 6115050"/>
              <a:gd name="connsiteX1" fmla="*/ 971550 w 8286750"/>
              <a:gd name="connsiteY1" fmla="*/ 4171950 h 6115050"/>
              <a:gd name="connsiteX2" fmla="*/ 1943100 w 8286750"/>
              <a:gd name="connsiteY2" fmla="*/ 5143500 h 6115050"/>
              <a:gd name="connsiteX3" fmla="*/ 1943100 w 8286750"/>
              <a:gd name="connsiteY3" fmla="*/ 6115050 h 6115050"/>
              <a:gd name="connsiteX4" fmla="*/ 971550 w 8286750"/>
              <a:gd name="connsiteY4" fmla="*/ 6115050 h 6115050"/>
              <a:gd name="connsiteX5" fmla="*/ 0 w 8286750"/>
              <a:gd name="connsiteY5" fmla="*/ 5143500 h 6115050"/>
              <a:gd name="connsiteX6" fmla="*/ 5229225 w 8286750"/>
              <a:gd name="connsiteY6" fmla="*/ 0 h 6115050"/>
              <a:gd name="connsiteX7" fmla="*/ 8286750 w 8286750"/>
              <a:gd name="connsiteY7" fmla="*/ 0 h 6115050"/>
              <a:gd name="connsiteX8" fmla="*/ 8286750 w 8286750"/>
              <a:gd name="connsiteY8" fmla="*/ 3057525 h 6115050"/>
              <a:gd name="connsiteX9" fmla="*/ 5229225 w 8286750"/>
              <a:gd name="connsiteY9" fmla="*/ 6115050 h 6115050"/>
              <a:gd name="connsiteX10" fmla="*/ 2171700 w 8286750"/>
              <a:gd name="connsiteY10" fmla="*/ 6115050 h 6115050"/>
              <a:gd name="connsiteX11" fmla="*/ 2171700 w 8286750"/>
              <a:gd name="connsiteY11" fmla="*/ 3057525 h 6115050"/>
              <a:gd name="connsiteX12" fmla="*/ 5229225 w 8286750"/>
              <a:gd name="connsiteY12" fmla="*/ 0 h 6115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286750" h="6115050">
                <a:moveTo>
                  <a:pt x="0" y="4171950"/>
                </a:moveTo>
                <a:lnTo>
                  <a:pt x="971550" y="4171950"/>
                </a:lnTo>
                <a:cubicBezTo>
                  <a:pt x="1508122" y="4171950"/>
                  <a:pt x="1943100" y="4606928"/>
                  <a:pt x="1943100" y="5143500"/>
                </a:cubicBezTo>
                <a:lnTo>
                  <a:pt x="1943100" y="6115050"/>
                </a:lnTo>
                <a:lnTo>
                  <a:pt x="971550" y="6115050"/>
                </a:lnTo>
                <a:cubicBezTo>
                  <a:pt x="434978" y="6115050"/>
                  <a:pt x="0" y="5680072"/>
                  <a:pt x="0" y="5143500"/>
                </a:cubicBezTo>
                <a:close/>
                <a:moveTo>
                  <a:pt x="5229225" y="0"/>
                </a:moveTo>
                <a:lnTo>
                  <a:pt x="8286750" y="0"/>
                </a:lnTo>
                <a:lnTo>
                  <a:pt x="8286750" y="3057525"/>
                </a:lnTo>
                <a:cubicBezTo>
                  <a:pt x="8286750" y="4746149"/>
                  <a:pt x="6917849" y="6115050"/>
                  <a:pt x="5229225" y="6115050"/>
                </a:cubicBezTo>
                <a:lnTo>
                  <a:pt x="2171700" y="6115050"/>
                </a:lnTo>
                <a:lnTo>
                  <a:pt x="2171700" y="3057525"/>
                </a:lnTo>
                <a:cubicBezTo>
                  <a:pt x="2171700" y="1368901"/>
                  <a:pt x="3540601" y="0"/>
                  <a:pt x="5229225" y="0"/>
                </a:cubicBez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009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DB266F3-470F-4E76-ABEE-50C26DA95E5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247900" y="1885950"/>
            <a:ext cx="9944100" cy="9944100"/>
          </a:xfrm>
          <a:custGeom>
            <a:avLst/>
            <a:gdLst>
              <a:gd name="connsiteX0" fmla="*/ 2486025 w 4972050"/>
              <a:gd name="connsiteY0" fmla="*/ 0 h 4972050"/>
              <a:gd name="connsiteX1" fmla="*/ 4972050 w 4972050"/>
              <a:gd name="connsiteY1" fmla="*/ 0 h 4972050"/>
              <a:gd name="connsiteX2" fmla="*/ 4972050 w 4972050"/>
              <a:gd name="connsiteY2" fmla="*/ 2486025 h 4972050"/>
              <a:gd name="connsiteX3" fmla="*/ 2486025 w 4972050"/>
              <a:gd name="connsiteY3" fmla="*/ 4972050 h 4972050"/>
              <a:gd name="connsiteX4" fmla="*/ 0 w 4972050"/>
              <a:gd name="connsiteY4" fmla="*/ 4972050 h 4972050"/>
              <a:gd name="connsiteX5" fmla="*/ 0 w 4972050"/>
              <a:gd name="connsiteY5" fmla="*/ 2486025 h 4972050"/>
              <a:gd name="connsiteX6" fmla="*/ 2486025 w 4972050"/>
              <a:gd name="connsiteY6" fmla="*/ 0 h 4972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72050" h="4972050">
                <a:moveTo>
                  <a:pt x="2486025" y="0"/>
                </a:moveTo>
                <a:lnTo>
                  <a:pt x="4972050" y="0"/>
                </a:lnTo>
                <a:lnTo>
                  <a:pt x="4972050" y="2486025"/>
                </a:lnTo>
                <a:cubicBezTo>
                  <a:pt x="4972050" y="3859019"/>
                  <a:pt x="3859019" y="4972050"/>
                  <a:pt x="2486025" y="4972050"/>
                </a:cubicBezTo>
                <a:lnTo>
                  <a:pt x="0" y="4972050"/>
                </a:lnTo>
                <a:lnTo>
                  <a:pt x="0" y="2486025"/>
                </a:lnTo>
                <a:cubicBezTo>
                  <a:pt x="0" y="1113031"/>
                  <a:pt x="1113031" y="0"/>
                  <a:pt x="2486025" y="0"/>
                </a:cubicBez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778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1">
            <a:extLst>
              <a:ext uri="{FF2B5EF4-FFF2-40B4-BE49-F238E27FC236}">
                <a16:creationId xmlns:a16="http://schemas.microsoft.com/office/drawing/2014/main" id="{6030B703-1E85-4D0D-9006-840BFC51006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 flipH="1">
            <a:off x="8088203" y="4884078"/>
            <a:ext cx="3439998" cy="3352800"/>
          </a:xfrm>
          <a:custGeom>
            <a:avLst/>
            <a:gdLst>
              <a:gd name="connsiteX0" fmla="*/ 838200 w 1676400"/>
              <a:gd name="connsiteY0" fmla="*/ 0 h 1676400"/>
              <a:gd name="connsiteX1" fmla="*/ 1676400 w 1676400"/>
              <a:gd name="connsiteY1" fmla="*/ 0 h 1676400"/>
              <a:gd name="connsiteX2" fmla="*/ 1676400 w 1676400"/>
              <a:gd name="connsiteY2" fmla="*/ 838200 h 1676400"/>
              <a:gd name="connsiteX3" fmla="*/ 838200 w 1676400"/>
              <a:gd name="connsiteY3" fmla="*/ 1676400 h 1676400"/>
              <a:gd name="connsiteX4" fmla="*/ 0 w 1676400"/>
              <a:gd name="connsiteY4" fmla="*/ 1676400 h 1676400"/>
              <a:gd name="connsiteX5" fmla="*/ 0 w 1676400"/>
              <a:gd name="connsiteY5" fmla="*/ 838200 h 1676400"/>
              <a:gd name="connsiteX6" fmla="*/ 838200 w 1676400"/>
              <a:gd name="connsiteY6" fmla="*/ 0 h 167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76400" h="1676400">
                <a:moveTo>
                  <a:pt x="838200" y="0"/>
                </a:moveTo>
                <a:lnTo>
                  <a:pt x="1676400" y="0"/>
                </a:lnTo>
                <a:lnTo>
                  <a:pt x="1676400" y="838200"/>
                </a:lnTo>
                <a:cubicBezTo>
                  <a:pt x="1676400" y="1301125"/>
                  <a:pt x="1301125" y="1676400"/>
                  <a:pt x="838200" y="1676400"/>
                </a:cubicBezTo>
                <a:lnTo>
                  <a:pt x="0" y="1676400"/>
                </a:lnTo>
                <a:lnTo>
                  <a:pt x="0" y="838200"/>
                </a:lnTo>
                <a:cubicBezTo>
                  <a:pt x="0" y="375275"/>
                  <a:pt x="375275" y="0"/>
                  <a:pt x="838200" y="0"/>
                </a:cubicBez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8" name="Picture Placeholder 11">
            <a:extLst>
              <a:ext uri="{FF2B5EF4-FFF2-40B4-BE49-F238E27FC236}">
                <a16:creationId xmlns:a16="http://schemas.microsoft.com/office/drawing/2014/main" id="{6030B703-1E85-4D0D-9006-840BFC51006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 flipH="1">
            <a:off x="13228483" y="4884078"/>
            <a:ext cx="3439998" cy="3352800"/>
          </a:xfrm>
          <a:custGeom>
            <a:avLst/>
            <a:gdLst>
              <a:gd name="connsiteX0" fmla="*/ 838200 w 1676400"/>
              <a:gd name="connsiteY0" fmla="*/ 0 h 1676400"/>
              <a:gd name="connsiteX1" fmla="*/ 1676400 w 1676400"/>
              <a:gd name="connsiteY1" fmla="*/ 0 h 1676400"/>
              <a:gd name="connsiteX2" fmla="*/ 1676400 w 1676400"/>
              <a:gd name="connsiteY2" fmla="*/ 838200 h 1676400"/>
              <a:gd name="connsiteX3" fmla="*/ 838200 w 1676400"/>
              <a:gd name="connsiteY3" fmla="*/ 1676400 h 1676400"/>
              <a:gd name="connsiteX4" fmla="*/ 0 w 1676400"/>
              <a:gd name="connsiteY4" fmla="*/ 1676400 h 1676400"/>
              <a:gd name="connsiteX5" fmla="*/ 0 w 1676400"/>
              <a:gd name="connsiteY5" fmla="*/ 838200 h 1676400"/>
              <a:gd name="connsiteX6" fmla="*/ 838200 w 1676400"/>
              <a:gd name="connsiteY6" fmla="*/ 0 h 167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76400" h="1676400">
                <a:moveTo>
                  <a:pt x="838200" y="0"/>
                </a:moveTo>
                <a:lnTo>
                  <a:pt x="1676400" y="0"/>
                </a:lnTo>
                <a:lnTo>
                  <a:pt x="1676400" y="838200"/>
                </a:lnTo>
                <a:cubicBezTo>
                  <a:pt x="1676400" y="1301125"/>
                  <a:pt x="1301125" y="1676400"/>
                  <a:pt x="838200" y="1676400"/>
                </a:cubicBezTo>
                <a:lnTo>
                  <a:pt x="0" y="1676400"/>
                </a:lnTo>
                <a:lnTo>
                  <a:pt x="0" y="838200"/>
                </a:lnTo>
                <a:cubicBezTo>
                  <a:pt x="0" y="375275"/>
                  <a:pt x="375275" y="0"/>
                  <a:pt x="838200" y="0"/>
                </a:cubicBez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9" name="Picture Placeholder 11">
            <a:extLst>
              <a:ext uri="{FF2B5EF4-FFF2-40B4-BE49-F238E27FC236}">
                <a16:creationId xmlns:a16="http://schemas.microsoft.com/office/drawing/2014/main" id="{6030B703-1E85-4D0D-9006-840BFC51006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 flipH="1">
            <a:off x="18368763" y="4884078"/>
            <a:ext cx="3439998" cy="3352800"/>
          </a:xfrm>
          <a:custGeom>
            <a:avLst/>
            <a:gdLst>
              <a:gd name="connsiteX0" fmla="*/ 838200 w 1676400"/>
              <a:gd name="connsiteY0" fmla="*/ 0 h 1676400"/>
              <a:gd name="connsiteX1" fmla="*/ 1676400 w 1676400"/>
              <a:gd name="connsiteY1" fmla="*/ 0 h 1676400"/>
              <a:gd name="connsiteX2" fmla="*/ 1676400 w 1676400"/>
              <a:gd name="connsiteY2" fmla="*/ 838200 h 1676400"/>
              <a:gd name="connsiteX3" fmla="*/ 838200 w 1676400"/>
              <a:gd name="connsiteY3" fmla="*/ 1676400 h 1676400"/>
              <a:gd name="connsiteX4" fmla="*/ 0 w 1676400"/>
              <a:gd name="connsiteY4" fmla="*/ 1676400 h 1676400"/>
              <a:gd name="connsiteX5" fmla="*/ 0 w 1676400"/>
              <a:gd name="connsiteY5" fmla="*/ 838200 h 1676400"/>
              <a:gd name="connsiteX6" fmla="*/ 838200 w 1676400"/>
              <a:gd name="connsiteY6" fmla="*/ 0 h 167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76400" h="1676400">
                <a:moveTo>
                  <a:pt x="838200" y="0"/>
                </a:moveTo>
                <a:lnTo>
                  <a:pt x="1676400" y="0"/>
                </a:lnTo>
                <a:lnTo>
                  <a:pt x="1676400" y="838200"/>
                </a:lnTo>
                <a:cubicBezTo>
                  <a:pt x="1676400" y="1301125"/>
                  <a:pt x="1301125" y="1676400"/>
                  <a:pt x="838200" y="1676400"/>
                </a:cubicBezTo>
                <a:lnTo>
                  <a:pt x="0" y="1676400"/>
                </a:lnTo>
                <a:lnTo>
                  <a:pt x="0" y="838200"/>
                </a:lnTo>
                <a:cubicBezTo>
                  <a:pt x="0" y="375275"/>
                  <a:pt x="375275" y="0"/>
                  <a:pt x="838200" y="0"/>
                </a:cubicBez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0" name="Picture Placeholder 11">
            <a:extLst>
              <a:ext uri="{FF2B5EF4-FFF2-40B4-BE49-F238E27FC236}">
                <a16:creationId xmlns:a16="http://schemas.microsoft.com/office/drawing/2014/main" id="{6030B703-1E85-4D0D-9006-840BFC51006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 flipH="1">
            <a:off x="2947923" y="4884078"/>
            <a:ext cx="3439998" cy="3352800"/>
          </a:xfrm>
          <a:custGeom>
            <a:avLst/>
            <a:gdLst>
              <a:gd name="connsiteX0" fmla="*/ 838200 w 1676400"/>
              <a:gd name="connsiteY0" fmla="*/ 0 h 1676400"/>
              <a:gd name="connsiteX1" fmla="*/ 1676400 w 1676400"/>
              <a:gd name="connsiteY1" fmla="*/ 0 h 1676400"/>
              <a:gd name="connsiteX2" fmla="*/ 1676400 w 1676400"/>
              <a:gd name="connsiteY2" fmla="*/ 838200 h 1676400"/>
              <a:gd name="connsiteX3" fmla="*/ 838200 w 1676400"/>
              <a:gd name="connsiteY3" fmla="*/ 1676400 h 1676400"/>
              <a:gd name="connsiteX4" fmla="*/ 0 w 1676400"/>
              <a:gd name="connsiteY4" fmla="*/ 1676400 h 1676400"/>
              <a:gd name="connsiteX5" fmla="*/ 0 w 1676400"/>
              <a:gd name="connsiteY5" fmla="*/ 838200 h 1676400"/>
              <a:gd name="connsiteX6" fmla="*/ 838200 w 1676400"/>
              <a:gd name="connsiteY6" fmla="*/ 0 h 167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76400" h="1676400">
                <a:moveTo>
                  <a:pt x="838200" y="0"/>
                </a:moveTo>
                <a:lnTo>
                  <a:pt x="1676400" y="0"/>
                </a:lnTo>
                <a:lnTo>
                  <a:pt x="1676400" y="838200"/>
                </a:lnTo>
                <a:cubicBezTo>
                  <a:pt x="1676400" y="1301125"/>
                  <a:pt x="1301125" y="1676400"/>
                  <a:pt x="838200" y="1676400"/>
                </a:cubicBezTo>
                <a:lnTo>
                  <a:pt x="0" y="1676400"/>
                </a:lnTo>
                <a:lnTo>
                  <a:pt x="0" y="838200"/>
                </a:lnTo>
                <a:cubicBezTo>
                  <a:pt x="0" y="375275"/>
                  <a:pt x="375275" y="0"/>
                  <a:pt x="838200" y="0"/>
                </a:cubicBez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4942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decel="100000" fill="hold" grpId="1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animMotion origin="layout" path="M -3.54167E-6 -0.19537 L -3.54167E-6 -7.40741E-7 " pathEditMode="relative" rAng="0" ptsTypes="AA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769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path" presetSubtype="0" decel="100000" fill="hold" grpId="1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animMotion origin="layout" path="M -8.33333E-7 -0.19537 L -8.33333E-7 -7.40741E-7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769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path" presetSubtype="0" decel="100000" fill="hold" grpId="1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8"/>
                                    </p:cond>
                                  </p:endCondLst>
                                  <p:childTnLst>
                                    <p:animMotion origin="layout" path="M 1.875E-6 -0.19537 L 1.875E-6 -7.40741E-7 " pathEditMode="relative" rAng="0" ptsTypes="AA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769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2" presetClass="path" presetSubtype="0" decel="100000" fill="hold" grpId="1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animMotion origin="layout" path="M 3.75E-6 -0.19537 L 3.75E-6 -7.40741E-7 " pathEditMode="relative" rAng="0" ptsTypes="AA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7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95026481-B31D-4D17-AAC9-137A5D8EC59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1349134" y="4267194"/>
            <a:ext cx="3086100" cy="3086100"/>
          </a:xfrm>
          <a:custGeom>
            <a:avLst/>
            <a:gdLst>
              <a:gd name="connsiteX0" fmla="*/ 0 w 1543050"/>
              <a:gd name="connsiteY0" fmla="*/ 0 h 1543050"/>
              <a:gd name="connsiteX1" fmla="*/ 771525 w 1543050"/>
              <a:gd name="connsiteY1" fmla="*/ 0 h 1543050"/>
              <a:gd name="connsiteX2" fmla="*/ 1543050 w 1543050"/>
              <a:gd name="connsiteY2" fmla="*/ 771525 h 1543050"/>
              <a:gd name="connsiteX3" fmla="*/ 1543050 w 1543050"/>
              <a:gd name="connsiteY3" fmla="*/ 1543050 h 1543050"/>
              <a:gd name="connsiteX4" fmla="*/ 771525 w 1543050"/>
              <a:gd name="connsiteY4" fmla="*/ 1543050 h 1543050"/>
              <a:gd name="connsiteX5" fmla="*/ 0 w 1543050"/>
              <a:gd name="connsiteY5" fmla="*/ 771525 h 1543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43050" h="1543050">
                <a:moveTo>
                  <a:pt x="0" y="0"/>
                </a:moveTo>
                <a:lnTo>
                  <a:pt x="771525" y="0"/>
                </a:lnTo>
                <a:cubicBezTo>
                  <a:pt x="1197626" y="0"/>
                  <a:pt x="1543050" y="345424"/>
                  <a:pt x="1543050" y="771525"/>
                </a:cubicBezTo>
                <a:lnTo>
                  <a:pt x="1543050" y="1543050"/>
                </a:lnTo>
                <a:lnTo>
                  <a:pt x="771525" y="1543050"/>
                </a:lnTo>
                <a:cubicBezTo>
                  <a:pt x="345424" y="1543050"/>
                  <a:pt x="0" y="1197626"/>
                  <a:pt x="0" y="771525"/>
                </a:cubicBez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66BB5AA5-F3E9-44A5-B2E8-3FCDC078A20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5694868" y="4267194"/>
            <a:ext cx="3086100" cy="3086100"/>
          </a:xfrm>
          <a:custGeom>
            <a:avLst/>
            <a:gdLst>
              <a:gd name="connsiteX0" fmla="*/ 771525 w 1543050"/>
              <a:gd name="connsiteY0" fmla="*/ 0 h 1543050"/>
              <a:gd name="connsiteX1" fmla="*/ 1543050 w 1543050"/>
              <a:gd name="connsiteY1" fmla="*/ 771525 h 1543050"/>
              <a:gd name="connsiteX2" fmla="*/ 771525 w 1543050"/>
              <a:gd name="connsiteY2" fmla="*/ 1543050 h 1543050"/>
              <a:gd name="connsiteX3" fmla="*/ 0 w 1543050"/>
              <a:gd name="connsiteY3" fmla="*/ 771525 h 1543050"/>
              <a:gd name="connsiteX4" fmla="*/ 771525 w 1543050"/>
              <a:gd name="connsiteY4" fmla="*/ 0 h 1543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43050" h="1543050">
                <a:moveTo>
                  <a:pt x="771525" y="0"/>
                </a:moveTo>
                <a:cubicBezTo>
                  <a:pt x="1197626" y="0"/>
                  <a:pt x="1543050" y="345424"/>
                  <a:pt x="1543050" y="771525"/>
                </a:cubicBezTo>
                <a:cubicBezTo>
                  <a:pt x="1543050" y="1197626"/>
                  <a:pt x="1197626" y="1543050"/>
                  <a:pt x="771525" y="1543050"/>
                </a:cubicBezTo>
                <a:cubicBezTo>
                  <a:pt x="345424" y="1543050"/>
                  <a:pt x="0" y="1197626"/>
                  <a:pt x="0" y="771525"/>
                </a:cubicBezTo>
                <a:cubicBezTo>
                  <a:pt x="0" y="345424"/>
                  <a:pt x="345424" y="0"/>
                  <a:pt x="771525" y="0"/>
                </a:cubicBez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4E2C179E-89EA-4A12-A214-293BF09A30B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20040602" y="4267194"/>
            <a:ext cx="3086100" cy="3086100"/>
          </a:xfrm>
          <a:custGeom>
            <a:avLst/>
            <a:gdLst>
              <a:gd name="connsiteX0" fmla="*/ 771525 w 1543050"/>
              <a:gd name="connsiteY0" fmla="*/ 0 h 1543050"/>
              <a:gd name="connsiteX1" fmla="*/ 1543050 w 1543050"/>
              <a:gd name="connsiteY1" fmla="*/ 0 h 1543050"/>
              <a:gd name="connsiteX2" fmla="*/ 1543050 w 1543050"/>
              <a:gd name="connsiteY2" fmla="*/ 771525 h 1543050"/>
              <a:gd name="connsiteX3" fmla="*/ 771525 w 1543050"/>
              <a:gd name="connsiteY3" fmla="*/ 1543050 h 1543050"/>
              <a:gd name="connsiteX4" fmla="*/ 0 w 1543050"/>
              <a:gd name="connsiteY4" fmla="*/ 1543050 h 1543050"/>
              <a:gd name="connsiteX5" fmla="*/ 0 w 1543050"/>
              <a:gd name="connsiteY5" fmla="*/ 771525 h 1543050"/>
              <a:gd name="connsiteX6" fmla="*/ 771525 w 1543050"/>
              <a:gd name="connsiteY6" fmla="*/ 0 h 1543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43050" h="1543050">
                <a:moveTo>
                  <a:pt x="771525" y="0"/>
                </a:moveTo>
                <a:lnTo>
                  <a:pt x="1543050" y="0"/>
                </a:lnTo>
                <a:lnTo>
                  <a:pt x="1543050" y="771525"/>
                </a:lnTo>
                <a:cubicBezTo>
                  <a:pt x="1543050" y="1197626"/>
                  <a:pt x="1197626" y="1543050"/>
                  <a:pt x="771525" y="1543050"/>
                </a:cubicBezTo>
                <a:lnTo>
                  <a:pt x="0" y="1543050"/>
                </a:lnTo>
                <a:lnTo>
                  <a:pt x="0" y="771525"/>
                </a:lnTo>
                <a:cubicBezTo>
                  <a:pt x="0" y="345424"/>
                  <a:pt x="345424" y="0"/>
                  <a:pt x="771525" y="0"/>
                </a:cubicBez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9062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F22D81B0-DDD9-49FC-8998-3A66B1C8D18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4799434" y="3793902"/>
            <a:ext cx="6858000" cy="12153900"/>
          </a:xfrm>
          <a:custGeom>
            <a:avLst/>
            <a:gdLst>
              <a:gd name="connsiteX0" fmla="*/ 0 w 3429000"/>
              <a:gd name="connsiteY0" fmla="*/ 0 h 6076950"/>
              <a:gd name="connsiteX1" fmla="*/ 3429000 w 3429000"/>
              <a:gd name="connsiteY1" fmla="*/ 0 h 6076950"/>
              <a:gd name="connsiteX2" fmla="*/ 3429000 w 3429000"/>
              <a:gd name="connsiteY2" fmla="*/ 6076950 h 6076950"/>
              <a:gd name="connsiteX3" fmla="*/ 0 w 3429000"/>
              <a:gd name="connsiteY3" fmla="*/ 6076950 h 6076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29000" h="6076950">
                <a:moveTo>
                  <a:pt x="0" y="0"/>
                </a:moveTo>
                <a:lnTo>
                  <a:pt x="3429000" y="0"/>
                </a:lnTo>
                <a:lnTo>
                  <a:pt x="3429000" y="6076950"/>
                </a:lnTo>
                <a:lnTo>
                  <a:pt x="0" y="6076950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549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85B281B2-B7A0-4E8B-863B-4821018022F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173053" y="5063047"/>
            <a:ext cx="7095730" cy="3945862"/>
          </a:xfrm>
          <a:custGeom>
            <a:avLst/>
            <a:gdLst>
              <a:gd name="connsiteX0" fmla="*/ 0 w 3547865"/>
              <a:gd name="connsiteY0" fmla="*/ 0 h 1972931"/>
              <a:gd name="connsiteX1" fmla="*/ 3547865 w 3547865"/>
              <a:gd name="connsiteY1" fmla="*/ 0 h 1972931"/>
              <a:gd name="connsiteX2" fmla="*/ 3547865 w 3547865"/>
              <a:gd name="connsiteY2" fmla="*/ 1972931 h 1972931"/>
              <a:gd name="connsiteX3" fmla="*/ 0 w 3547865"/>
              <a:gd name="connsiteY3" fmla="*/ 1972931 h 1972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47865" h="1972931">
                <a:moveTo>
                  <a:pt x="0" y="0"/>
                </a:moveTo>
                <a:lnTo>
                  <a:pt x="3547865" y="0"/>
                </a:lnTo>
                <a:lnTo>
                  <a:pt x="3547865" y="1972931"/>
                </a:lnTo>
                <a:lnTo>
                  <a:pt x="0" y="1972931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496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7B05198-63CB-4374-843E-5BBDCB51D86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4510943" y="2646075"/>
            <a:ext cx="6281578" cy="8387542"/>
          </a:xfrm>
          <a:custGeom>
            <a:avLst/>
            <a:gdLst>
              <a:gd name="connsiteX0" fmla="*/ 0 w 3140789"/>
              <a:gd name="connsiteY0" fmla="*/ 0 h 4193771"/>
              <a:gd name="connsiteX1" fmla="*/ 3140789 w 3140789"/>
              <a:gd name="connsiteY1" fmla="*/ 0 h 4193771"/>
              <a:gd name="connsiteX2" fmla="*/ 3140789 w 3140789"/>
              <a:gd name="connsiteY2" fmla="*/ 4193771 h 4193771"/>
              <a:gd name="connsiteX3" fmla="*/ 0 w 3140789"/>
              <a:gd name="connsiteY3" fmla="*/ 4193771 h 4193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40789" h="4193771">
                <a:moveTo>
                  <a:pt x="0" y="0"/>
                </a:moveTo>
                <a:lnTo>
                  <a:pt x="3140789" y="0"/>
                </a:lnTo>
                <a:lnTo>
                  <a:pt x="3140789" y="4193771"/>
                </a:lnTo>
                <a:lnTo>
                  <a:pt x="0" y="4193771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8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FACDF8CF-FFA2-4CA7-9E8C-43BD4F73436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973287" y="1549370"/>
            <a:ext cx="4553334" cy="9880352"/>
          </a:xfrm>
          <a:custGeom>
            <a:avLst/>
            <a:gdLst>
              <a:gd name="connsiteX0" fmla="*/ 227170 w 2229774"/>
              <a:gd name="connsiteY0" fmla="*/ 0 h 4838422"/>
              <a:gd name="connsiteX1" fmla="*/ 486227 w 2229774"/>
              <a:gd name="connsiteY1" fmla="*/ 0 h 4838422"/>
              <a:gd name="connsiteX2" fmla="*/ 486227 w 2229774"/>
              <a:gd name="connsiteY2" fmla="*/ 36363 h 4838422"/>
              <a:gd name="connsiteX3" fmla="*/ 633092 w 2229774"/>
              <a:gd name="connsiteY3" fmla="*/ 183228 h 4838422"/>
              <a:gd name="connsiteX4" fmla="*/ 1590682 w 2229774"/>
              <a:gd name="connsiteY4" fmla="*/ 183228 h 4838422"/>
              <a:gd name="connsiteX5" fmla="*/ 1737547 w 2229774"/>
              <a:gd name="connsiteY5" fmla="*/ 36363 h 4838422"/>
              <a:gd name="connsiteX6" fmla="*/ 1737547 w 2229774"/>
              <a:gd name="connsiteY6" fmla="*/ 0 h 4838422"/>
              <a:gd name="connsiteX7" fmla="*/ 2002605 w 2229774"/>
              <a:gd name="connsiteY7" fmla="*/ 0 h 4838422"/>
              <a:gd name="connsiteX8" fmla="*/ 2229774 w 2229774"/>
              <a:gd name="connsiteY8" fmla="*/ 227169 h 4838422"/>
              <a:gd name="connsiteX9" fmla="*/ 2229774 w 2229774"/>
              <a:gd name="connsiteY9" fmla="*/ 4611253 h 4838422"/>
              <a:gd name="connsiteX10" fmla="*/ 2002605 w 2229774"/>
              <a:gd name="connsiteY10" fmla="*/ 4838422 h 4838422"/>
              <a:gd name="connsiteX11" fmla="*/ 227170 w 2229774"/>
              <a:gd name="connsiteY11" fmla="*/ 4838422 h 4838422"/>
              <a:gd name="connsiteX12" fmla="*/ 0 w 2229774"/>
              <a:gd name="connsiteY12" fmla="*/ 4611253 h 4838422"/>
              <a:gd name="connsiteX13" fmla="*/ 0 w 2229774"/>
              <a:gd name="connsiteY13" fmla="*/ 227169 h 4838422"/>
              <a:gd name="connsiteX14" fmla="*/ 227170 w 2229774"/>
              <a:gd name="connsiteY14" fmla="*/ 0 h 48384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229774" h="4838422">
                <a:moveTo>
                  <a:pt x="227170" y="0"/>
                </a:moveTo>
                <a:lnTo>
                  <a:pt x="486227" y="0"/>
                </a:lnTo>
                <a:lnTo>
                  <a:pt x="486227" y="36363"/>
                </a:lnTo>
                <a:cubicBezTo>
                  <a:pt x="486227" y="117474"/>
                  <a:pt x="551980" y="183228"/>
                  <a:pt x="633092" y="183228"/>
                </a:cubicBezTo>
                <a:lnTo>
                  <a:pt x="1590682" y="183228"/>
                </a:lnTo>
                <a:cubicBezTo>
                  <a:pt x="1671793" y="183228"/>
                  <a:pt x="1737547" y="117474"/>
                  <a:pt x="1737547" y="36363"/>
                </a:cubicBezTo>
                <a:lnTo>
                  <a:pt x="1737547" y="0"/>
                </a:lnTo>
                <a:lnTo>
                  <a:pt x="2002605" y="0"/>
                </a:lnTo>
                <a:cubicBezTo>
                  <a:pt x="2128067" y="0"/>
                  <a:pt x="2229774" y="101708"/>
                  <a:pt x="2229774" y="227169"/>
                </a:cubicBezTo>
                <a:lnTo>
                  <a:pt x="2229774" y="4611253"/>
                </a:lnTo>
                <a:cubicBezTo>
                  <a:pt x="2229774" y="4736715"/>
                  <a:pt x="2128067" y="4838422"/>
                  <a:pt x="2002605" y="4838422"/>
                </a:cubicBezTo>
                <a:lnTo>
                  <a:pt x="227170" y="4838422"/>
                </a:lnTo>
                <a:cubicBezTo>
                  <a:pt x="101708" y="4838422"/>
                  <a:pt x="0" y="4736715"/>
                  <a:pt x="0" y="4611253"/>
                </a:cubicBezTo>
                <a:lnTo>
                  <a:pt x="0" y="227169"/>
                </a:lnTo>
                <a:cubicBezTo>
                  <a:pt x="0" y="101708"/>
                  <a:pt x="101708" y="0"/>
                  <a:pt x="227170" y="0"/>
                </a:cubicBez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586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3952874" y="2524124"/>
            <a:ext cx="16478252" cy="1074873"/>
          </a:xfrm>
          <a:prstGeom prst="rect">
            <a:avLst/>
          </a:prstGeom>
        </p:spPr>
        <p:txBody>
          <a:bodyPr anchor="t"/>
          <a:lstStyle>
            <a:lvl1pPr>
              <a:defRPr sz="8400" spc="-168"/>
            </a:lvl1pPr>
          </a:lstStyle>
          <a:p>
            <a:r>
              <a:t>Slide Title</a:t>
            </a:r>
          </a:p>
        </p:txBody>
      </p:sp>
      <p:sp>
        <p:nvSpPr>
          <p:cNvPr id="43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3952874" y="3494221"/>
            <a:ext cx="16478252" cy="701085"/>
          </a:xfrm>
          <a:prstGeom prst="rect">
            <a:avLst/>
          </a:prstGeom>
        </p:spPr>
        <p:txBody>
          <a:bodyPr lIns="34289" tIns="34289" rIns="34289" bIns="34289"/>
          <a:lstStyle>
            <a:lvl1pPr defTabSz="668655">
              <a:defRPr sz="4212"/>
            </a:lvl1pPr>
          </a:lstStyle>
          <a:p>
            <a:r>
              <a:t>Slide Subtitle</a:t>
            </a:r>
          </a:p>
        </p:txBody>
      </p:sp>
      <p:sp>
        <p:nvSpPr>
          <p:cNvPr id="44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3952874" y="4900878"/>
            <a:ext cx="16478252" cy="6192009"/>
          </a:xfrm>
          <a:prstGeom prst="rect">
            <a:avLst/>
          </a:prstGeom>
        </p:spPr>
        <p:txBody>
          <a:bodyPr/>
          <a:lstStyle>
            <a:lvl1pPr marL="584200" indent="-584200" defTabSz="2438339">
              <a:lnSpc>
                <a:spcPct val="90000"/>
              </a:lnSpc>
              <a:spcBef>
                <a:spcPts val="4500"/>
              </a:spcBef>
              <a:buSzPct val="123000"/>
              <a:buChar char="•"/>
              <a:defRPr sz="4600" b="0"/>
            </a:lvl1pPr>
            <a:lvl2pPr marL="1193800" indent="-584200" defTabSz="2438339">
              <a:lnSpc>
                <a:spcPct val="90000"/>
              </a:lnSpc>
              <a:spcBef>
                <a:spcPts val="4500"/>
              </a:spcBef>
              <a:buSzPct val="123000"/>
              <a:buChar char="•"/>
              <a:defRPr sz="4600" b="0"/>
            </a:lvl2pPr>
            <a:lvl3pPr marL="1803400" indent="-584200" defTabSz="2438339">
              <a:lnSpc>
                <a:spcPct val="90000"/>
              </a:lnSpc>
              <a:spcBef>
                <a:spcPts val="4500"/>
              </a:spcBef>
              <a:buSzPct val="123000"/>
              <a:buChar char="•"/>
              <a:defRPr sz="4600" b="0"/>
            </a:lvl3pPr>
            <a:lvl4pPr marL="2413000" indent="-584200" defTabSz="2438339">
              <a:lnSpc>
                <a:spcPct val="90000"/>
              </a:lnSpc>
              <a:spcBef>
                <a:spcPts val="4500"/>
              </a:spcBef>
              <a:buSzPct val="123000"/>
              <a:buChar char="•"/>
              <a:defRPr sz="4600" b="0"/>
            </a:lvl4pPr>
            <a:lvl5pPr marL="3022600" indent="-584200" defTabSz="2438339">
              <a:lnSpc>
                <a:spcPct val="90000"/>
              </a:lnSpc>
              <a:spcBef>
                <a:spcPts val="4500"/>
              </a:spcBef>
              <a:buSzPct val="123000"/>
              <a:buChar char="•"/>
              <a:defRPr sz="4600" b="0"/>
            </a:lvl5pPr>
          </a:lstStyle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00730200-C290-4F8A-904D-4322D4C570C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2540343" y="4644574"/>
            <a:ext cx="7559870" cy="4819336"/>
          </a:xfrm>
          <a:custGeom>
            <a:avLst/>
            <a:gdLst>
              <a:gd name="connsiteX0" fmla="*/ 0 w 3687914"/>
              <a:gd name="connsiteY0" fmla="*/ 0 h 2323223"/>
              <a:gd name="connsiteX1" fmla="*/ 3687914 w 3687914"/>
              <a:gd name="connsiteY1" fmla="*/ 0 h 2323223"/>
              <a:gd name="connsiteX2" fmla="*/ 3687914 w 3687914"/>
              <a:gd name="connsiteY2" fmla="*/ 2323223 h 2323223"/>
              <a:gd name="connsiteX3" fmla="*/ 0 w 3687914"/>
              <a:gd name="connsiteY3" fmla="*/ 2323223 h 23232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87914" h="2323223">
                <a:moveTo>
                  <a:pt x="0" y="0"/>
                </a:moveTo>
                <a:lnTo>
                  <a:pt x="3687914" y="0"/>
                </a:lnTo>
                <a:lnTo>
                  <a:pt x="3687914" y="2323223"/>
                </a:lnTo>
                <a:lnTo>
                  <a:pt x="0" y="2323223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565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6F3D6623-5DFA-4A3E-AA3F-72D9FC51069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8382000" cy="8382000"/>
          </a:xfrm>
          <a:custGeom>
            <a:avLst/>
            <a:gdLst>
              <a:gd name="connsiteX0" fmla="*/ 0 w 4191000"/>
              <a:gd name="connsiteY0" fmla="*/ 0 h 4191000"/>
              <a:gd name="connsiteX1" fmla="*/ 2095500 w 4191000"/>
              <a:gd name="connsiteY1" fmla="*/ 0 h 4191000"/>
              <a:gd name="connsiteX2" fmla="*/ 4191000 w 4191000"/>
              <a:gd name="connsiteY2" fmla="*/ 2095500 h 4191000"/>
              <a:gd name="connsiteX3" fmla="*/ 4191000 w 4191000"/>
              <a:gd name="connsiteY3" fmla="*/ 4191000 h 4191000"/>
              <a:gd name="connsiteX4" fmla="*/ 2095500 w 4191000"/>
              <a:gd name="connsiteY4" fmla="*/ 4191000 h 4191000"/>
              <a:gd name="connsiteX5" fmla="*/ 0 w 4191000"/>
              <a:gd name="connsiteY5" fmla="*/ 2095500 h 419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91000" h="4191000">
                <a:moveTo>
                  <a:pt x="0" y="0"/>
                </a:moveTo>
                <a:lnTo>
                  <a:pt x="2095500" y="0"/>
                </a:lnTo>
                <a:cubicBezTo>
                  <a:pt x="3252813" y="0"/>
                  <a:pt x="4191000" y="938187"/>
                  <a:pt x="4191000" y="2095500"/>
                </a:cubicBezTo>
                <a:lnTo>
                  <a:pt x="4191000" y="4191000"/>
                </a:lnTo>
                <a:lnTo>
                  <a:pt x="2095500" y="4191000"/>
                </a:lnTo>
                <a:cubicBezTo>
                  <a:pt x="938187" y="4191000"/>
                  <a:pt x="0" y="3252813"/>
                  <a:pt x="0" y="2095500"/>
                </a:cubicBez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8CCEBDF7-0AB5-48D0-92F9-D6B128B7420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801100" y="4108656"/>
            <a:ext cx="4273344" cy="4273344"/>
          </a:xfrm>
          <a:custGeom>
            <a:avLst/>
            <a:gdLst>
              <a:gd name="connsiteX0" fmla="*/ 1068336 w 2136672"/>
              <a:gd name="connsiteY0" fmla="*/ 0 h 2136672"/>
              <a:gd name="connsiteX1" fmla="*/ 2136672 w 2136672"/>
              <a:gd name="connsiteY1" fmla="*/ 0 h 2136672"/>
              <a:gd name="connsiteX2" fmla="*/ 2136672 w 2136672"/>
              <a:gd name="connsiteY2" fmla="*/ 1068336 h 2136672"/>
              <a:gd name="connsiteX3" fmla="*/ 1068336 w 2136672"/>
              <a:gd name="connsiteY3" fmla="*/ 2136672 h 2136672"/>
              <a:gd name="connsiteX4" fmla="*/ 0 w 2136672"/>
              <a:gd name="connsiteY4" fmla="*/ 2136672 h 2136672"/>
              <a:gd name="connsiteX5" fmla="*/ 0 w 2136672"/>
              <a:gd name="connsiteY5" fmla="*/ 1068336 h 2136672"/>
              <a:gd name="connsiteX6" fmla="*/ 1068336 w 2136672"/>
              <a:gd name="connsiteY6" fmla="*/ 0 h 2136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36672" h="2136672">
                <a:moveTo>
                  <a:pt x="1068336" y="0"/>
                </a:moveTo>
                <a:lnTo>
                  <a:pt x="2136672" y="0"/>
                </a:lnTo>
                <a:lnTo>
                  <a:pt x="2136672" y="1068336"/>
                </a:lnTo>
                <a:cubicBezTo>
                  <a:pt x="2136672" y="1658362"/>
                  <a:pt x="1658362" y="2136672"/>
                  <a:pt x="1068336" y="2136672"/>
                </a:cubicBezTo>
                <a:lnTo>
                  <a:pt x="0" y="2136672"/>
                </a:lnTo>
                <a:lnTo>
                  <a:pt x="0" y="1068336"/>
                </a:lnTo>
                <a:cubicBezTo>
                  <a:pt x="0" y="478310"/>
                  <a:pt x="478310" y="0"/>
                  <a:pt x="1068336" y="0"/>
                </a:cubicBez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F0FAD580-7A9E-4848-B811-5530E808931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" y="8808474"/>
            <a:ext cx="8382002" cy="8382000"/>
          </a:xfrm>
          <a:custGeom>
            <a:avLst/>
            <a:gdLst>
              <a:gd name="connsiteX0" fmla="*/ 2095500 w 4191001"/>
              <a:gd name="connsiteY0" fmla="*/ 0 h 4191000"/>
              <a:gd name="connsiteX1" fmla="*/ 4191001 w 4191001"/>
              <a:gd name="connsiteY1" fmla="*/ 0 h 4191000"/>
              <a:gd name="connsiteX2" fmla="*/ 4191001 w 4191001"/>
              <a:gd name="connsiteY2" fmla="*/ 2095500 h 4191000"/>
              <a:gd name="connsiteX3" fmla="*/ 2095501 w 4191001"/>
              <a:gd name="connsiteY3" fmla="*/ 4191000 h 4191000"/>
              <a:gd name="connsiteX4" fmla="*/ 0 w 4191001"/>
              <a:gd name="connsiteY4" fmla="*/ 4191000 h 4191000"/>
              <a:gd name="connsiteX5" fmla="*/ 0 w 4191001"/>
              <a:gd name="connsiteY5" fmla="*/ 2095500 h 4191000"/>
              <a:gd name="connsiteX6" fmla="*/ 2095500 w 4191001"/>
              <a:gd name="connsiteY6" fmla="*/ 0 h 419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91001" h="4191000">
                <a:moveTo>
                  <a:pt x="2095500" y="0"/>
                </a:moveTo>
                <a:lnTo>
                  <a:pt x="4191001" y="0"/>
                </a:lnTo>
                <a:lnTo>
                  <a:pt x="4191001" y="2095500"/>
                </a:lnTo>
                <a:cubicBezTo>
                  <a:pt x="4191001" y="3252813"/>
                  <a:pt x="3252814" y="4191000"/>
                  <a:pt x="2095501" y="4191000"/>
                </a:cubicBezTo>
                <a:lnTo>
                  <a:pt x="0" y="4191000"/>
                </a:lnTo>
                <a:lnTo>
                  <a:pt x="0" y="2095500"/>
                </a:lnTo>
                <a:cubicBezTo>
                  <a:pt x="0" y="938187"/>
                  <a:pt x="938187" y="0"/>
                  <a:pt x="2095500" y="0"/>
                </a:cubicBez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017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0" grpId="0" animBg="1"/>
      <p:bldP spid="12" grpId="0" animBg="1"/>
    </p:bld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9B4091BB-547A-4719-9942-450C17B6D66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4668500" y="4000500"/>
            <a:ext cx="9715500" cy="9715500"/>
          </a:xfrm>
          <a:custGeom>
            <a:avLst/>
            <a:gdLst>
              <a:gd name="connsiteX0" fmla="*/ 0 w 4857750"/>
              <a:gd name="connsiteY0" fmla="*/ 0 h 4857750"/>
              <a:gd name="connsiteX1" fmla="*/ 2428875 w 4857750"/>
              <a:gd name="connsiteY1" fmla="*/ 0 h 4857750"/>
              <a:gd name="connsiteX2" fmla="*/ 4857750 w 4857750"/>
              <a:gd name="connsiteY2" fmla="*/ 2428875 h 4857750"/>
              <a:gd name="connsiteX3" fmla="*/ 4857750 w 4857750"/>
              <a:gd name="connsiteY3" fmla="*/ 4857750 h 4857750"/>
              <a:gd name="connsiteX4" fmla="*/ 2428875 w 4857750"/>
              <a:gd name="connsiteY4" fmla="*/ 4857750 h 4857750"/>
              <a:gd name="connsiteX5" fmla="*/ 0 w 4857750"/>
              <a:gd name="connsiteY5" fmla="*/ 2428875 h 4857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57750" h="4857750">
                <a:moveTo>
                  <a:pt x="0" y="0"/>
                </a:moveTo>
                <a:lnTo>
                  <a:pt x="2428875" y="0"/>
                </a:lnTo>
                <a:cubicBezTo>
                  <a:pt x="3770306" y="0"/>
                  <a:pt x="4857750" y="1087444"/>
                  <a:pt x="4857750" y="2428875"/>
                </a:cubicBezTo>
                <a:lnTo>
                  <a:pt x="4857750" y="4857750"/>
                </a:lnTo>
                <a:lnTo>
                  <a:pt x="2428875" y="4857750"/>
                </a:lnTo>
                <a:cubicBezTo>
                  <a:pt x="1087444" y="4857750"/>
                  <a:pt x="0" y="3770306"/>
                  <a:pt x="0" y="2428875"/>
                </a:cubicBez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51381D8C-08B3-4569-8108-FCA806B265B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6973550" y="1447800"/>
            <a:ext cx="5105400" cy="5105400"/>
          </a:xfrm>
          <a:custGeom>
            <a:avLst/>
            <a:gdLst>
              <a:gd name="connsiteX0" fmla="*/ 1276350 w 2552700"/>
              <a:gd name="connsiteY0" fmla="*/ 0 h 2552700"/>
              <a:gd name="connsiteX1" fmla="*/ 2552700 w 2552700"/>
              <a:gd name="connsiteY1" fmla="*/ 0 h 2552700"/>
              <a:gd name="connsiteX2" fmla="*/ 2552700 w 2552700"/>
              <a:gd name="connsiteY2" fmla="*/ 1276350 h 2552700"/>
              <a:gd name="connsiteX3" fmla="*/ 1276350 w 2552700"/>
              <a:gd name="connsiteY3" fmla="*/ 2552700 h 2552700"/>
              <a:gd name="connsiteX4" fmla="*/ 0 w 2552700"/>
              <a:gd name="connsiteY4" fmla="*/ 2552700 h 2552700"/>
              <a:gd name="connsiteX5" fmla="*/ 0 w 2552700"/>
              <a:gd name="connsiteY5" fmla="*/ 1276350 h 2552700"/>
              <a:gd name="connsiteX6" fmla="*/ 1276350 w 2552700"/>
              <a:gd name="connsiteY6" fmla="*/ 0 h 2552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52700" h="2552700">
                <a:moveTo>
                  <a:pt x="1276350" y="0"/>
                </a:moveTo>
                <a:lnTo>
                  <a:pt x="2552700" y="0"/>
                </a:lnTo>
                <a:lnTo>
                  <a:pt x="2552700" y="1276350"/>
                </a:lnTo>
                <a:cubicBezTo>
                  <a:pt x="2552700" y="1981259"/>
                  <a:pt x="1981259" y="2552700"/>
                  <a:pt x="1276350" y="2552700"/>
                </a:cubicBezTo>
                <a:lnTo>
                  <a:pt x="0" y="2552700"/>
                </a:lnTo>
                <a:lnTo>
                  <a:pt x="0" y="1276350"/>
                </a:lnTo>
                <a:cubicBezTo>
                  <a:pt x="0" y="571441"/>
                  <a:pt x="571441" y="0"/>
                  <a:pt x="1276350" y="0"/>
                </a:cubicBez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452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8" grpId="0" animBg="1"/>
    </p:bld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B556BA5F-85DB-4D55-A044-BD35B44FEBD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448492" y="914403"/>
            <a:ext cx="3353416" cy="3353414"/>
          </a:xfrm>
          <a:custGeom>
            <a:avLst/>
            <a:gdLst>
              <a:gd name="connsiteX0" fmla="*/ 838354 w 1676708"/>
              <a:gd name="connsiteY0" fmla="*/ 0 h 1676707"/>
              <a:gd name="connsiteX1" fmla="*/ 1676707 w 1676708"/>
              <a:gd name="connsiteY1" fmla="*/ 0 h 1676707"/>
              <a:gd name="connsiteX2" fmla="*/ 1676708 w 1676708"/>
              <a:gd name="connsiteY2" fmla="*/ 838353 h 1676707"/>
              <a:gd name="connsiteX3" fmla="*/ 838354 w 1676708"/>
              <a:gd name="connsiteY3" fmla="*/ 1676707 h 1676707"/>
              <a:gd name="connsiteX4" fmla="*/ 0 w 1676708"/>
              <a:gd name="connsiteY4" fmla="*/ 1676707 h 1676707"/>
              <a:gd name="connsiteX5" fmla="*/ 0 w 1676708"/>
              <a:gd name="connsiteY5" fmla="*/ 838354 h 1676707"/>
              <a:gd name="connsiteX6" fmla="*/ 838354 w 1676708"/>
              <a:gd name="connsiteY6" fmla="*/ 0 h 1676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76708" h="1676707">
                <a:moveTo>
                  <a:pt x="838354" y="0"/>
                </a:moveTo>
                <a:lnTo>
                  <a:pt x="1676707" y="0"/>
                </a:lnTo>
                <a:lnTo>
                  <a:pt x="1676708" y="838353"/>
                </a:lnTo>
                <a:cubicBezTo>
                  <a:pt x="1676708" y="1301363"/>
                  <a:pt x="1301364" y="1676707"/>
                  <a:pt x="838354" y="1676707"/>
                </a:cubicBezTo>
                <a:lnTo>
                  <a:pt x="0" y="1676707"/>
                </a:lnTo>
                <a:lnTo>
                  <a:pt x="0" y="838354"/>
                </a:lnTo>
                <a:cubicBezTo>
                  <a:pt x="0" y="375344"/>
                  <a:pt x="375344" y="0"/>
                  <a:pt x="838354" y="0"/>
                </a:cubicBez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6A340815-3E4F-4AB8-A30B-4A355E3CC4C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9448495" y="4724400"/>
            <a:ext cx="3353414" cy="3353416"/>
          </a:xfrm>
          <a:custGeom>
            <a:avLst/>
            <a:gdLst>
              <a:gd name="connsiteX0" fmla="*/ 0 w 1676707"/>
              <a:gd name="connsiteY0" fmla="*/ 0 h 1676708"/>
              <a:gd name="connsiteX1" fmla="*/ 838353 w 1676707"/>
              <a:gd name="connsiteY1" fmla="*/ 0 h 1676708"/>
              <a:gd name="connsiteX2" fmla="*/ 1676707 w 1676707"/>
              <a:gd name="connsiteY2" fmla="*/ 838354 h 1676708"/>
              <a:gd name="connsiteX3" fmla="*/ 1676707 w 1676707"/>
              <a:gd name="connsiteY3" fmla="*/ 1676707 h 1676708"/>
              <a:gd name="connsiteX4" fmla="*/ 838354 w 1676707"/>
              <a:gd name="connsiteY4" fmla="*/ 1676708 h 1676708"/>
              <a:gd name="connsiteX5" fmla="*/ 0 w 1676707"/>
              <a:gd name="connsiteY5" fmla="*/ 838354 h 1676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76707" h="1676708">
                <a:moveTo>
                  <a:pt x="0" y="0"/>
                </a:moveTo>
                <a:lnTo>
                  <a:pt x="838353" y="0"/>
                </a:lnTo>
                <a:cubicBezTo>
                  <a:pt x="1301363" y="0"/>
                  <a:pt x="1676707" y="375344"/>
                  <a:pt x="1676707" y="838354"/>
                </a:cubicBezTo>
                <a:lnTo>
                  <a:pt x="1676707" y="1676707"/>
                </a:lnTo>
                <a:lnTo>
                  <a:pt x="838354" y="1676708"/>
                </a:lnTo>
                <a:cubicBezTo>
                  <a:pt x="375344" y="1676708"/>
                  <a:pt x="0" y="1301364"/>
                  <a:pt x="0" y="838354"/>
                </a:cubicBez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4C105894-B72A-4C8F-9E61-61E6D55F8F7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4724400"/>
            <a:ext cx="8991600" cy="8991600"/>
          </a:xfrm>
          <a:custGeom>
            <a:avLst/>
            <a:gdLst>
              <a:gd name="connsiteX0" fmla="*/ 2247900 w 4495800"/>
              <a:gd name="connsiteY0" fmla="*/ 0 h 4495800"/>
              <a:gd name="connsiteX1" fmla="*/ 4495800 w 4495800"/>
              <a:gd name="connsiteY1" fmla="*/ 0 h 4495800"/>
              <a:gd name="connsiteX2" fmla="*/ 4495800 w 4495800"/>
              <a:gd name="connsiteY2" fmla="*/ 2247900 h 4495800"/>
              <a:gd name="connsiteX3" fmla="*/ 2247900 w 4495800"/>
              <a:gd name="connsiteY3" fmla="*/ 4495800 h 4495800"/>
              <a:gd name="connsiteX4" fmla="*/ 0 w 4495800"/>
              <a:gd name="connsiteY4" fmla="*/ 4495800 h 4495800"/>
              <a:gd name="connsiteX5" fmla="*/ 0 w 4495800"/>
              <a:gd name="connsiteY5" fmla="*/ 2247900 h 4495800"/>
              <a:gd name="connsiteX6" fmla="*/ 2247900 w 4495800"/>
              <a:gd name="connsiteY6" fmla="*/ 0 h 4495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95800" h="4495800">
                <a:moveTo>
                  <a:pt x="2247900" y="0"/>
                </a:moveTo>
                <a:lnTo>
                  <a:pt x="4495800" y="0"/>
                </a:lnTo>
                <a:lnTo>
                  <a:pt x="4495800" y="2247900"/>
                </a:lnTo>
                <a:cubicBezTo>
                  <a:pt x="4495800" y="3489381"/>
                  <a:pt x="3489381" y="4495800"/>
                  <a:pt x="2247900" y="4495800"/>
                </a:cubicBezTo>
                <a:lnTo>
                  <a:pt x="0" y="4495800"/>
                </a:lnTo>
                <a:lnTo>
                  <a:pt x="0" y="2247900"/>
                </a:lnTo>
                <a:cubicBezTo>
                  <a:pt x="0" y="1006419"/>
                  <a:pt x="1006419" y="0"/>
                  <a:pt x="2247900" y="0"/>
                </a:cubicBez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1187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3EB60439-04A3-459C-8E59-B40D207B0DC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315564" y="1825114"/>
            <a:ext cx="4632836" cy="4632836"/>
          </a:xfrm>
          <a:custGeom>
            <a:avLst/>
            <a:gdLst>
              <a:gd name="connsiteX0" fmla="*/ 0 w 2316418"/>
              <a:gd name="connsiteY0" fmla="*/ 0 h 2316418"/>
              <a:gd name="connsiteX1" fmla="*/ 1158209 w 2316418"/>
              <a:gd name="connsiteY1" fmla="*/ 0 h 2316418"/>
              <a:gd name="connsiteX2" fmla="*/ 2316418 w 2316418"/>
              <a:gd name="connsiteY2" fmla="*/ 1158209 h 2316418"/>
              <a:gd name="connsiteX3" fmla="*/ 2316418 w 2316418"/>
              <a:gd name="connsiteY3" fmla="*/ 2316418 h 2316418"/>
              <a:gd name="connsiteX4" fmla="*/ 1158209 w 2316418"/>
              <a:gd name="connsiteY4" fmla="*/ 2316418 h 2316418"/>
              <a:gd name="connsiteX5" fmla="*/ 0 w 2316418"/>
              <a:gd name="connsiteY5" fmla="*/ 1158209 h 2316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16418" h="2316418">
                <a:moveTo>
                  <a:pt x="0" y="0"/>
                </a:moveTo>
                <a:lnTo>
                  <a:pt x="1158209" y="0"/>
                </a:lnTo>
                <a:cubicBezTo>
                  <a:pt x="1797870" y="0"/>
                  <a:pt x="2316418" y="518548"/>
                  <a:pt x="2316418" y="1158209"/>
                </a:cubicBezTo>
                <a:lnTo>
                  <a:pt x="2316418" y="2316418"/>
                </a:lnTo>
                <a:lnTo>
                  <a:pt x="1158209" y="2316418"/>
                </a:lnTo>
                <a:cubicBezTo>
                  <a:pt x="518548" y="2316418"/>
                  <a:pt x="0" y="1797870"/>
                  <a:pt x="0" y="1158209"/>
                </a:cubicBez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075A2313-D284-45C2-BCBD-C317F6C866F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8312580" y="2184606"/>
            <a:ext cx="4273344" cy="4273344"/>
          </a:xfrm>
          <a:custGeom>
            <a:avLst/>
            <a:gdLst>
              <a:gd name="connsiteX0" fmla="*/ 1068336 w 2136672"/>
              <a:gd name="connsiteY0" fmla="*/ 0 h 2136672"/>
              <a:gd name="connsiteX1" fmla="*/ 2136672 w 2136672"/>
              <a:gd name="connsiteY1" fmla="*/ 0 h 2136672"/>
              <a:gd name="connsiteX2" fmla="*/ 2136672 w 2136672"/>
              <a:gd name="connsiteY2" fmla="*/ 1068336 h 2136672"/>
              <a:gd name="connsiteX3" fmla="*/ 1068336 w 2136672"/>
              <a:gd name="connsiteY3" fmla="*/ 2136672 h 2136672"/>
              <a:gd name="connsiteX4" fmla="*/ 0 w 2136672"/>
              <a:gd name="connsiteY4" fmla="*/ 2136672 h 2136672"/>
              <a:gd name="connsiteX5" fmla="*/ 0 w 2136672"/>
              <a:gd name="connsiteY5" fmla="*/ 1068336 h 2136672"/>
              <a:gd name="connsiteX6" fmla="*/ 1068336 w 2136672"/>
              <a:gd name="connsiteY6" fmla="*/ 0 h 2136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36672" h="2136672">
                <a:moveTo>
                  <a:pt x="1068336" y="0"/>
                </a:moveTo>
                <a:lnTo>
                  <a:pt x="2136672" y="0"/>
                </a:lnTo>
                <a:lnTo>
                  <a:pt x="2136672" y="1068336"/>
                </a:lnTo>
                <a:cubicBezTo>
                  <a:pt x="2136672" y="1658362"/>
                  <a:pt x="1658362" y="2136672"/>
                  <a:pt x="1068336" y="2136672"/>
                </a:cubicBezTo>
                <a:lnTo>
                  <a:pt x="0" y="2136672"/>
                </a:lnTo>
                <a:lnTo>
                  <a:pt x="0" y="1068336"/>
                </a:lnTo>
                <a:cubicBezTo>
                  <a:pt x="0" y="478310"/>
                  <a:pt x="478310" y="0"/>
                  <a:pt x="1068336" y="0"/>
                </a:cubicBez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7888E2D9-5A54-454F-A3F4-8648B6AB933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2922888" y="6865374"/>
            <a:ext cx="5025512" cy="5025512"/>
          </a:xfrm>
          <a:custGeom>
            <a:avLst/>
            <a:gdLst>
              <a:gd name="connsiteX0" fmla="*/ 1256378 w 2512756"/>
              <a:gd name="connsiteY0" fmla="*/ 0 h 2512756"/>
              <a:gd name="connsiteX1" fmla="*/ 2512756 w 2512756"/>
              <a:gd name="connsiteY1" fmla="*/ 0 h 2512756"/>
              <a:gd name="connsiteX2" fmla="*/ 2512756 w 2512756"/>
              <a:gd name="connsiteY2" fmla="*/ 1256378 h 2512756"/>
              <a:gd name="connsiteX3" fmla="*/ 1256378 w 2512756"/>
              <a:gd name="connsiteY3" fmla="*/ 2512756 h 2512756"/>
              <a:gd name="connsiteX4" fmla="*/ 0 w 2512756"/>
              <a:gd name="connsiteY4" fmla="*/ 2512756 h 2512756"/>
              <a:gd name="connsiteX5" fmla="*/ 0 w 2512756"/>
              <a:gd name="connsiteY5" fmla="*/ 1256378 h 2512756"/>
              <a:gd name="connsiteX6" fmla="*/ 1256378 w 2512756"/>
              <a:gd name="connsiteY6" fmla="*/ 0 h 2512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12756" h="2512756">
                <a:moveTo>
                  <a:pt x="1256378" y="0"/>
                </a:moveTo>
                <a:lnTo>
                  <a:pt x="2512756" y="0"/>
                </a:lnTo>
                <a:lnTo>
                  <a:pt x="2512756" y="1256378"/>
                </a:lnTo>
                <a:cubicBezTo>
                  <a:pt x="2512756" y="1950256"/>
                  <a:pt x="1950256" y="2512756"/>
                  <a:pt x="1256378" y="2512756"/>
                </a:cubicBezTo>
                <a:lnTo>
                  <a:pt x="0" y="2512756"/>
                </a:lnTo>
                <a:lnTo>
                  <a:pt x="0" y="1256378"/>
                </a:lnTo>
                <a:cubicBezTo>
                  <a:pt x="0" y="562500"/>
                  <a:pt x="562500" y="0"/>
                  <a:pt x="1256378" y="0"/>
                </a:cubicBez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804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DF8FD167-E9B9-45C7-9B25-E1F4C6FF6C2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714500" y="2457450"/>
            <a:ext cx="8801100" cy="8801100"/>
          </a:xfrm>
          <a:custGeom>
            <a:avLst/>
            <a:gdLst>
              <a:gd name="connsiteX0" fmla="*/ 2200275 w 4400550"/>
              <a:gd name="connsiteY0" fmla="*/ 0 h 4400550"/>
              <a:gd name="connsiteX1" fmla="*/ 4400550 w 4400550"/>
              <a:gd name="connsiteY1" fmla="*/ 0 h 4400550"/>
              <a:gd name="connsiteX2" fmla="*/ 4400550 w 4400550"/>
              <a:gd name="connsiteY2" fmla="*/ 4400550 h 4400550"/>
              <a:gd name="connsiteX3" fmla="*/ 0 w 4400550"/>
              <a:gd name="connsiteY3" fmla="*/ 4400550 h 4400550"/>
              <a:gd name="connsiteX4" fmla="*/ 0 w 4400550"/>
              <a:gd name="connsiteY4" fmla="*/ 2200275 h 4400550"/>
              <a:gd name="connsiteX5" fmla="*/ 2200275 w 4400550"/>
              <a:gd name="connsiteY5" fmla="*/ 0 h 4400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00550" h="4400550">
                <a:moveTo>
                  <a:pt x="2200275" y="0"/>
                </a:moveTo>
                <a:lnTo>
                  <a:pt x="4400550" y="0"/>
                </a:lnTo>
                <a:lnTo>
                  <a:pt x="4400550" y="4400550"/>
                </a:lnTo>
                <a:lnTo>
                  <a:pt x="0" y="4400550"/>
                </a:lnTo>
                <a:lnTo>
                  <a:pt x="0" y="2200275"/>
                </a:lnTo>
                <a:cubicBezTo>
                  <a:pt x="0" y="985097"/>
                  <a:pt x="985097" y="0"/>
                  <a:pt x="2200275" y="0"/>
                </a:cubicBez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E9C2BB38-0A5B-46EE-ACDF-D84DFC42112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1277597" y="2457450"/>
            <a:ext cx="2393770" cy="2393772"/>
          </a:xfrm>
          <a:custGeom>
            <a:avLst/>
            <a:gdLst>
              <a:gd name="connsiteX0" fmla="*/ 0 w 1196885"/>
              <a:gd name="connsiteY0" fmla="*/ 0 h 1196886"/>
              <a:gd name="connsiteX1" fmla="*/ 598442 w 1196885"/>
              <a:gd name="connsiteY1" fmla="*/ 0 h 1196886"/>
              <a:gd name="connsiteX2" fmla="*/ 1196885 w 1196885"/>
              <a:gd name="connsiteY2" fmla="*/ 598443 h 1196886"/>
              <a:gd name="connsiteX3" fmla="*/ 1196885 w 1196885"/>
              <a:gd name="connsiteY3" fmla="*/ 1196885 h 1196886"/>
              <a:gd name="connsiteX4" fmla="*/ 598443 w 1196885"/>
              <a:gd name="connsiteY4" fmla="*/ 1196886 h 1196886"/>
              <a:gd name="connsiteX5" fmla="*/ 0 w 1196885"/>
              <a:gd name="connsiteY5" fmla="*/ 598443 h 1196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96885" h="1196886">
                <a:moveTo>
                  <a:pt x="0" y="0"/>
                </a:moveTo>
                <a:lnTo>
                  <a:pt x="598442" y="0"/>
                </a:lnTo>
                <a:cubicBezTo>
                  <a:pt x="928953" y="0"/>
                  <a:pt x="1196885" y="267932"/>
                  <a:pt x="1196885" y="598443"/>
                </a:cubicBezTo>
                <a:lnTo>
                  <a:pt x="1196885" y="1196885"/>
                </a:lnTo>
                <a:lnTo>
                  <a:pt x="598443" y="1196886"/>
                </a:lnTo>
                <a:cubicBezTo>
                  <a:pt x="267932" y="1196886"/>
                  <a:pt x="0" y="928954"/>
                  <a:pt x="0" y="598443"/>
                </a:cubicBez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480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9" grpId="0" animBg="1"/>
    </p:bld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BB0FDE39-43FE-4CDD-A3E0-5A2BC14DF71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 flipH="1">
            <a:off x="838199" y="1862422"/>
            <a:ext cx="10755846" cy="9991156"/>
          </a:xfrm>
          <a:custGeom>
            <a:avLst/>
            <a:gdLst>
              <a:gd name="connsiteX0" fmla="*/ 4464580 w 5377923"/>
              <a:gd name="connsiteY0" fmla="*/ 4146048 h 4995578"/>
              <a:gd name="connsiteX1" fmla="*/ 4953158 w 5377923"/>
              <a:gd name="connsiteY1" fmla="*/ 4146048 h 4995578"/>
              <a:gd name="connsiteX2" fmla="*/ 5377923 w 5377923"/>
              <a:gd name="connsiteY2" fmla="*/ 4570813 h 4995578"/>
              <a:gd name="connsiteX3" fmla="*/ 5377923 w 5377923"/>
              <a:gd name="connsiteY3" fmla="*/ 4995578 h 4995578"/>
              <a:gd name="connsiteX4" fmla="*/ 4889345 w 5377923"/>
              <a:gd name="connsiteY4" fmla="*/ 4995578 h 4995578"/>
              <a:gd name="connsiteX5" fmla="*/ 4464580 w 5377923"/>
              <a:gd name="connsiteY5" fmla="*/ 4570813 h 4995578"/>
              <a:gd name="connsiteX6" fmla="*/ 1 w 5377923"/>
              <a:gd name="connsiteY6" fmla="*/ 991079 h 4995578"/>
              <a:gd name="connsiteX7" fmla="*/ 2303051 w 5377923"/>
              <a:gd name="connsiteY7" fmla="*/ 991079 h 4995578"/>
              <a:gd name="connsiteX8" fmla="*/ 4305301 w 5377923"/>
              <a:gd name="connsiteY8" fmla="*/ 2993329 h 4995578"/>
              <a:gd name="connsiteX9" fmla="*/ 4305301 w 5377923"/>
              <a:gd name="connsiteY9" fmla="*/ 4995578 h 4995578"/>
              <a:gd name="connsiteX10" fmla="*/ 2002250 w 5377923"/>
              <a:gd name="connsiteY10" fmla="*/ 4995578 h 4995578"/>
              <a:gd name="connsiteX11" fmla="*/ 0 w 5377923"/>
              <a:gd name="connsiteY11" fmla="*/ 2993328 h 4995578"/>
              <a:gd name="connsiteX12" fmla="*/ 1 w 5377923"/>
              <a:gd name="connsiteY12" fmla="*/ 991079 h 4995578"/>
              <a:gd name="connsiteX13" fmla="*/ 424766 w 5377923"/>
              <a:gd name="connsiteY13" fmla="*/ 0 h 4995578"/>
              <a:gd name="connsiteX14" fmla="*/ 913344 w 5377923"/>
              <a:gd name="connsiteY14" fmla="*/ 0 h 4995578"/>
              <a:gd name="connsiteX15" fmla="*/ 913344 w 5377923"/>
              <a:gd name="connsiteY15" fmla="*/ 424765 h 4995578"/>
              <a:gd name="connsiteX16" fmla="*/ 488579 w 5377923"/>
              <a:gd name="connsiteY16" fmla="*/ 849530 h 4995578"/>
              <a:gd name="connsiteX17" fmla="*/ 1 w 5377923"/>
              <a:gd name="connsiteY17" fmla="*/ 849530 h 4995578"/>
              <a:gd name="connsiteX18" fmla="*/ 1 w 5377923"/>
              <a:gd name="connsiteY18" fmla="*/ 424765 h 4995578"/>
              <a:gd name="connsiteX19" fmla="*/ 424766 w 5377923"/>
              <a:gd name="connsiteY19" fmla="*/ 0 h 49955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5377923" h="4995578">
                <a:moveTo>
                  <a:pt x="4464580" y="4146048"/>
                </a:moveTo>
                <a:lnTo>
                  <a:pt x="4953158" y="4146048"/>
                </a:lnTo>
                <a:cubicBezTo>
                  <a:pt x="5187749" y="4146048"/>
                  <a:pt x="5377923" y="4336222"/>
                  <a:pt x="5377923" y="4570813"/>
                </a:cubicBezTo>
                <a:lnTo>
                  <a:pt x="5377923" y="4995578"/>
                </a:lnTo>
                <a:lnTo>
                  <a:pt x="4889345" y="4995578"/>
                </a:lnTo>
                <a:cubicBezTo>
                  <a:pt x="4654754" y="4995578"/>
                  <a:pt x="4464580" y="4805404"/>
                  <a:pt x="4464580" y="4570813"/>
                </a:cubicBezTo>
                <a:close/>
                <a:moveTo>
                  <a:pt x="1" y="991079"/>
                </a:moveTo>
                <a:lnTo>
                  <a:pt x="2303051" y="991079"/>
                </a:lnTo>
                <a:cubicBezTo>
                  <a:pt x="3408863" y="991079"/>
                  <a:pt x="4305301" y="1887517"/>
                  <a:pt x="4305301" y="2993329"/>
                </a:cubicBezTo>
                <a:lnTo>
                  <a:pt x="4305301" y="4995578"/>
                </a:lnTo>
                <a:lnTo>
                  <a:pt x="2002250" y="4995578"/>
                </a:lnTo>
                <a:cubicBezTo>
                  <a:pt x="896438" y="4995578"/>
                  <a:pt x="0" y="4099140"/>
                  <a:pt x="0" y="2993328"/>
                </a:cubicBezTo>
                <a:cubicBezTo>
                  <a:pt x="0" y="2325912"/>
                  <a:pt x="1" y="1658495"/>
                  <a:pt x="1" y="991079"/>
                </a:cubicBezTo>
                <a:close/>
                <a:moveTo>
                  <a:pt x="424766" y="0"/>
                </a:moveTo>
                <a:lnTo>
                  <a:pt x="913344" y="0"/>
                </a:lnTo>
                <a:lnTo>
                  <a:pt x="913344" y="424765"/>
                </a:lnTo>
                <a:cubicBezTo>
                  <a:pt x="913344" y="659356"/>
                  <a:pt x="723170" y="849530"/>
                  <a:pt x="488579" y="849530"/>
                </a:cubicBezTo>
                <a:lnTo>
                  <a:pt x="1" y="849530"/>
                </a:lnTo>
                <a:lnTo>
                  <a:pt x="1" y="424765"/>
                </a:lnTo>
                <a:cubicBezTo>
                  <a:pt x="1" y="190174"/>
                  <a:pt x="190175" y="0"/>
                  <a:pt x="424766" y="0"/>
                </a:cubicBez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332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97175E61-31C1-4E8C-87D0-BCCCE4E8937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 flipH="1">
            <a:off x="12954000" y="1947862"/>
            <a:ext cx="10557932" cy="9820276"/>
          </a:xfrm>
          <a:custGeom>
            <a:avLst/>
            <a:gdLst>
              <a:gd name="connsiteX0" fmla="*/ 2455069 w 5278966"/>
              <a:gd name="connsiteY0" fmla="*/ 0 h 4910138"/>
              <a:gd name="connsiteX1" fmla="*/ 5278966 w 5278966"/>
              <a:gd name="connsiteY1" fmla="*/ 0 h 4910138"/>
              <a:gd name="connsiteX2" fmla="*/ 5278966 w 5278966"/>
              <a:gd name="connsiteY2" fmla="*/ 2455069 h 4910138"/>
              <a:gd name="connsiteX3" fmla="*/ 2823897 w 5278966"/>
              <a:gd name="connsiteY3" fmla="*/ 4910138 h 4910138"/>
              <a:gd name="connsiteX4" fmla="*/ 0 w 5278966"/>
              <a:gd name="connsiteY4" fmla="*/ 4910138 h 4910138"/>
              <a:gd name="connsiteX5" fmla="*/ 0 w 5278966"/>
              <a:gd name="connsiteY5" fmla="*/ 2455069 h 4910138"/>
              <a:gd name="connsiteX6" fmla="*/ 2455069 w 5278966"/>
              <a:gd name="connsiteY6" fmla="*/ 0 h 4910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78966" h="4910138">
                <a:moveTo>
                  <a:pt x="2455069" y="0"/>
                </a:moveTo>
                <a:lnTo>
                  <a:pt x="5278966" y="0"/>
                </a:lnTo>
                <a:lnTo>
                  <a:pt x="5278966" y="2455069"/>
                </a:lnTo>
                <a:cubicBezTo>
                  <a:pt x="5278966" y="3810966"/>
                  <a:pt x="4179794" y="4910138"/>
                  <a:pt x="2823897" y="4910138"/>
                </a:cubicBezTo>
                <a:lnTo>
                  <a:pt x="0" y="4910138"/>
                </a:lnTo>
                <a:lnTo>
                  <a:pt x="0" y="2455069"/>
                </a:lnTo>
                <a:cubicBezTo>
                  <a:pt x="0" y="1099172"/>
                  <a:pt x="1099172" y="0"/>
                  <a:pt x="2455069" y="0"/>
                </a:cubicBez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475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74123D00-7F29-4474-B98D-60CAC568ECA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030200" y="1947862"/>
            <a:ext cx="10557932" cy="9820276"/>
          </a:xfrm>
          <a:custGeom>
            <a:avLst/>
            <a:gdLst>
              <a:gd name="connsiteX0" fmla="*/ 0 w 5278966"/>
              <a:gd name="connsiteY0" fmla="*/ 0 h 4910138"/>
              <a:gd name="connsiteX1" fmla="*/ 2823897 w 5278966"/>
              <a:gd name="connsiteY1" fmla="*/ 0 h 4910138"/>
              <a:gd name="connsiteX2" fmla="*/ 5278966 w 5278966"/>
              <a:gd name="connsiteY2" fmla="*/ 2455069 h 4910138"/>
              <a:gd name="connsiteX3" fmla="*/ 5278966 w 5278966"/>
              <a:gd name="connsiteY3" fmla="*/ 4910138 h 4910138"/>
              <a:gd name="connsiteX4" fmla="*/ 2455069 w 5278966"/>
              <a:gd name="connsiteY4" fmla="*/ 4910138 h 4910138"/>
              <a:gd name="connsiteX5" fmla="*/ 0 w 5278966"/>
              <a:gd name="connsiteY5" fmla="*/ 2455069 h 4910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278966" h="4910138">
                <a:moveTo>
                  <a:pt x="0" y="0"/>
                </a:moveTo>
                <a:lnTo>
                  <a:pt x="2823897" y="0"/>
                </a:lnTo>
                <a:cubicBezTo>
                  <a:pt x="4179794" y="0"/>
                  <a:pt x="5278966" y="1099172"/>
                  <a:pt x="5278966" y="2455069"/>
                </a:cubicBezTo>
                <a:lnTo>
                  <a:pt x="5278966" y="4910138"/>
                </a:lnTo>
                <a:lnTo>
                  <a:pt x="2455069" y="4910138"/>
                </a:lnTo>
                <a:cubicBezTo>
                  <a:pt x="1099172" y="4910138"/>
                  <a:pt x="0" y="3810966"/>
                  <a:pt x="0" y="2455069"/>
                </a:cubicBez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0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659936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3952874" y="4900878"/>
            <a:ext cx="16478252" cy="6192009"/>
          </a:xfrm>
          <a:prstGeom prst="rect">
            <a:avLst/>
          </a:prstGeom>
        </p:spPr>
        <p:txBody>
          <a:bodyPr numCol="2" spcCol="823912"/>
          <a:lstStyle>
            <a:lvl1pPr marL="584200" indent="-584200" defTabSz="2438339">
              <a:lnSpc>
                <a:spcPct val="90000"/>
              </a:lnSpc>
              <a:spcBef>
                <a:spcPts val="4500"/>
              </a:spcBef>
              <a:buSzPct val="123000"/>
              <a:buChar char="•"/>
              <a:defRPr sz="4600" b="0"/>
            </a:lvl1pPr>
            <a:lvl2pPr marL="1193800" indent="-584200" defTabSz="2438339">
              <a:lnSpc>
                <a:spcPct val="90000"/>
              </a:lnSpc>
              <a:spcBef>
                <a:spcPts val="4500"/>
              </a:spcBef>
              <a:buSzPct val="123000"/>
              <a:buChar char="•"/>
              <a:defRPr sz="4600" b="0"/>
            </a:lvl2pPr>
            <a:lvl3pPr marL="1803400" indent="-584200" defTabSz="2438339">
              <a:lnSpc>
                <a:spcPct val="90000"/>
              </a:lnSpc>
              <a:spcBef>
                <a:spcPts val="4500"/>
              </a:spcBef>
              <a:buSzPct val="123000"/>
              <a:buChar char="•"/>
              <a:defRPr sz="4600" b="0"/>
            </a:lvl3pPr>
            <a:lvl4pPr marL="2413000" indent="-584200" defTabSz="2438339">
              <a:lnSpc>
                <a:spcPct val="90000"/>
              </a:lnSpc>
              <a:spcBef>
                <a:spcPts val="4500"/>
              </a:spcBef>
              <a:buSzPct val="123000"/>
              <a:buChar char="•"/>
              <a:defRPr sz="4600" b="0"/>
            </a:lvl4pPr>
            <a:lvl5pPr marL="3022600" indent="-584200" defTabSz="2438339">
              <a:lnSpc>
                <a:spcPct val="90000"/>
              </a:lnSpc>
              <a:spcBef>
                <a:spcPts val="4500"/>
              </a:spcBef>
              <a:buSzPct val="123000"/>
              <a:buChar char="•"/>
              <a:defRPr sz="4600" b="0"/>
            </a:lvl5pPr>
          </a:lstStyle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5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232314E-65B9-411C-8B56-5A3EADB4B28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24384000" cy="13716000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8120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3952874" y="3494221"/>
            <a:ext cx="7334251" cy="701085"/>
          </a:xfrm>
          <a:prstGeom prst="rect">
            <a:avLst/>
          </a:prstGeom>
        </p:spPr>
        <p:txBody>
          <a:bodyPr lIns="34289" tIns="34289" rIns="34289" bIns="34289"/>
          <a:lstStyle>
            <a:lvl1pPr defTabSz="668655">
              <a:defRPr sz="4212"/>
            </a:lvl1pPr>
          </a:lstStyle>
          <a:p>
            <a:r>
              <a:t>Slide Subtitle</a:t>
            </a:r>
          </a:p>
        </p:txBody>
      </p:sp>
      <p:sp>
        <p:nvSpPr>
          <p:cNvPr id="61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3952874" y="4900878"/>
            <a:ext cx="7334251" cy="6192473"/>
          </a:xfrm>
          <a:prstGeom prst="rect">
            <a:avLst/>
          </a:prstGeom>
        </p:spPr>
        <p:txBody>
          <a:bodyPr/>
          <a:lstStyle>
            <a:lvl1pPr marL="584200" indent="-584200" defTabSz="2438339">
              <a:lnSpc>
                <a:spcPct val="90000"/>
              </a:lnSpc>
              <a:spcBef>
                <a:spcPts val="4500"/>
              </a:spcBef>
              <a:buSzPct val="123000"/>
              <a:buChar char="•"/>
              <a:defRPr sz="4600" b="0"/>
            </a:lvl1pPr>
            <a:lvl2pPr marL="1193800" indent="-584200" defTabSz="2438339">
              <a:lnSpc>
                <a:spcPct val="90000"/>
              </a:lnSpc>
              <a:spcBef>
                <a:spcPts val="4500"/>
              </a:spcBef>
              <a:buSzPct val="123000"/>
              <a:buChar char="•"/>
              <a:defRPr sz="4600" b="0"/>
            </a:lvl2pPr>
            <a:lvl3pPr marL="1803400" indent="-584200" defTabSz="2438339">
              <a:lnSpc>
                <a:spcPct val="90000"/>
              </a:lnSpc>
              <a:spcBef>
                <a:spcPts val="4500"/>
              </a:spcBef>
              <a:buSzPct val="123000"/>
              <a:buChar char="•"/>
              <a:defRPr sz="4600" b="0"/>
            </a:lvl3pPr>
            <a:lvl4pPr marL="2413000" indent="-584200" defTabSz="2438339">
              <a:lnSpc>
                <a:spcPct val="90000"/>
              </a:lnSpc>
              <a:spcBef>
                <a:spcPts val="4500"/>
              </a:spcBef>
              <a:buSzPct val="123000"/>
              <a:buChar char="•"/>
              <a:defRPr sz="4600" b="0"/>
            </a:lvl4pPr>
            <a:lvl5pPr marL="3022600" indent="-584200" defTabSz="2438339">
              <a:lnSpc>
                <a:spcPct val="90000"/>
              </a:lnSpc>
              <a:spcBef>
                <a:spcPts val="4500"/>
              </a:spcBef>
              <a:buSzPct val="123000"/>
              <a:buChar char="•"/>
              <a:defRPr sz="4600" b="0"/>
            </a:lvl5pPr>
          </a:lstStyle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2" name="Bowl of pappardelle pasta with parsley butter, roasted hazelnuts, and shaved parmesan cheese"/>
          <p:cNvSpPr>
            <a:spLocks noGrp="1"/>
          </p:cNvSpPr>
          <p:nvPr>
            <p:ph type="pic" sz="half" idx="22"/>
          </p:nvPr>
        </p:nvSpPr>
        <p:spPr>
          <a:xfrm>
            <a:off x="12191999" y="1409050"/>
            <a:ext cx="8187657" cy="1091687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63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3952874" y="2524124"/>
            <a:ext cx="7334251" cy="1076326"/>
          </a:xfrm>
          <a:prstGeom prst="rect">
            <a:avLst/>
          </a:prstGeom>
        </p:spPr>
        <p:txBody>
          <a:bodyPr anchor="t"/>
          <a:lstStyle>
            <a:lvl1pPr>
              <a:defRPr sz="8400" spc="-168"/>
            </a:lvl1pPr>
          </a:lstStyle>
          <a:p>
            <a:r>
              <a:t>Slide Title</a:t>
            </a:r>
          </a:p>
        </p:txBody>
      </p:sp>
      <p:sp>
        <p:nvSpPr>
          <p:cNvPr id="6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ection Title"/>
          <p:cNvSpPr txBox="1">
            <a:spLocks noGrp="1"/>
          </p:cNvSpPr>
          <p:nvPr>
            <p:ph type="title" hasCustomPrompt="1"/>
          </p:nvPr>
        </p:nvSpPr>
        <p:spPr>
          <a:xfrm>
            <a:off x="3952872" y="5114924"/>
            <a:ext cx="16478254" cy="3486152"/>
          </a:xfrm>
          <a:prstGeom prst="rect">
            <a:avLst/>
          </a:prstGeom>
        </p:spPr>
        <p:txBody>
          <a:bodyPr anchor="ctr"/>
          <a:lstStyle>
            <a:lvl1pPr>
              <a:defRPr b="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Section Title</a:t>
            </a:r>
          </a:p>
        </p:txBody>
      </p:sp>
      <p:sp>
        <p:nvSpPr>
          <p:cNvPr id="7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29884" y="11510264"/>
            <a:ext cx="314859" cy="29911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Agenda Title"/>
          <p:cNvSpPr txBox="1">
            <a:spLocks noGrp="1"/>
          </p:cNvSpPr>
          <p:nvPr>
            <p:ph type="title" hasCustomPrompt="1"/>
          </p:nvPr>
        </p:nvSpPr>
        <p:spPr>
          <a:xfrm>
            <a:off x="3952874" y="2524124"/>
            <a:ext cx="16478252" cy="1076326"/>
          </a:xfrm>
          <a:prstGeom prst="rect">
            <a:avLst/>
          </a:prstGeom>
        </p:spPr>
        <p:txBody>
          <a:bodyPr anchor="t"/>
          <a:lstStyle>
            <a:lvl1pPr>
              <a:defRPr sz="8400" spc="-168"/>
            </a:lvl1pPr>
          </a:lstStyle>
          <a:p>
            <a:r>
              <a:t>Agenda Title</a:t>
            </a:r>
          </a:p>
        </p:txBody>
      </p:sp>
      <p:sp>
        <p:nvSpPr>
          <p:cNvPr id="89" name="Agenda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3952874" y="3494221"/>
            <a:ext cx="16478252" cy="701085"/>
          </a:xfrm>
          <a:prstGeom prst="rect">
            <a:avLst/>
          </a:prstGeom>
        </p:spPr>
        <p:txBody>
          <a:bodyPr lIns="34289" tIns="34289" rIns="34289" bIns="34289"/>
          <a:lstStyle>
            <a:lvl1pPr defTabSz="668655">
              <a:defRPr sz="4212"/>
            </a:lvl1pPr>
          </a:lstStyle>
          <a:p>
            <a:r>
              <a:t>Agenda Subtitle</a:t>
            </a:r>
          </a:p>
        </p:txBody>
      </p:sp>
      <p:sp>
        <p:nvSpPr>
          <p:cNvPr id="90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3952874" y="4900878"/>
            <a:ext cx="16478252" cy="6192009"/>
          </a:xfrm>
          <a:prstGeom prst="rect">
            <a:avLst/>
          </a:prstGeom>
        </p:spPr>
        <p:txBody>
          <a:bodyPr/>
          <a:lstStyle>
            <a:lvl1pPr>
              <a:spcBef>
                <a:spcPts val="1800"/>
              </a:spcBef>
              <a:defRPr b="0" spc="-52"/>
            </a:lvl1pPr>
            <a:lvl2pPr>
              <a:spcBef>
                <a:spcPts val="1800"/>
              </a:spcBef>
              <a:defRPr b="0" spc="-52"/>
            </a:lvl2pPr>
            <a:lvl3pPr>
              <a:spcBef>
                <a:spcPts val="1800"/>
              </a:spcBef>
              <a:defRPr b="0" spc="-52"/>
            </a:lvl3pPr>
            <a:lvl4pPr>
              <a:spcBef>
                <a:spcPts val="1800"/>
              </a:spcBef>
              <a:defRPr b="0" spc="-52"/>
            </a:lvl4pPr>
            <a:lvl5pPr>
              <a:spcBef>
                <a:spcPts val="1800"/>
              </a:spcBef>
              <a:defRPr b="0" spc="-52"/>
            </a:lvl5pPr>
          </a:lstStyle>
          <a:p>
            <a:r>
              <a:t>Agenda Topics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3952874" y="5405132"/>
            <a:ext cx="16478252" cy="2905736"/>
          </a:xfrm>
          <a:prstGeom prst="rect">
            <a:avLst/>
          </a:prstGeom>
        </p:spPr>
        <p:txBody>
          <a:bodyPr anchor="ctr"/>
          <a:lstStyle>
            <a:lvl1pPr algn="ctr" defTabSz="2438339">
              <a:lnSpc>
                <a:spcPct val="80000"/>
              </a:lnSpc>
              <a:defRPr sz="11400" b="0" spc="-228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algn="ctr" defTabSz="2438339">
              <a:lnSpc>
                <a:spcPct val="80000"/>
              </a:lnSpc>
              <a:defRPr sz="11400" b="0" spc="-228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algn="ctr" defTabSz="2438339">
              <a:lnSpc>
                <a:spcPct val="80000"/>
              </a:lnSpc>
              <a:defRPr sz="11400" b="0" spc="-228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algn="ctr" defTabSz="2438339">
              <a:lnSpc>
                <a:spcPct val="80000"/>
              </a:lnSpc>
              <a:defRPr sz="11400" b="0" spc="-228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algn="ctr" defTabSz="2438339">
              <a:lnSpc>
                <a:spcPct val="80000"/>
              </a:lnSpc>
              <a:defRPr sz="11400" b="0" spc="-228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Statement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ig F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3952874" y="2521445"/>
            <a:ext cx="16478252" cy="5431188"/>
          </a:xfrm>
          <a:prstGeom prst="rect">
            <a:avLst/>
          </a:prstGeom>
        </p:spPr>
        <p:txBody>
          <a:bodyPr anchor="b"/>
          <a:lstStyle>
            <a:lvl1pPr algn="ctr" defTabSz="2438339">
              <a:lnSpc>
                <a:spcPct val="80000"/>
              </a:lnSpc>
              <a:defRPr sz="24600" spc="-246"/>
            </a:lvl1pPr>
            <a:lvl2pPr algn="ctr" defTabSz="2438339">
              <a:lnSpc>
                <a:spcPct val="80000"/>
              </a:lnSpc>
              <a:defRPr sz="24600" spc="-246"/>
            </a:lvl2pPr>
            <a:lvl3pPr algn="ctr" defTabSz="2438339">
              <a:lnSpc>
                <a:spcPct val="80000"/>
              </a:lnSpc>
              <a:defRPr sz="24600" spc="-246"/>
            </a:lvl3pPr>
            <a:lvl4pPr algn="ctr" defTabSz="2438339">
              <a:lnSpc>
                <a:spcPct val="80000"/>
              </a:lnSpc>
              <a:defRPr sz="24600" spc="-246"/>
            </a:lvl4pPr>
            <a:lvl5pPr algn="ctr" defTabSz="2438339">
              <a:lnSpc>
                <a:spcPct val="80000"/>
              </a:lnSpc>
              <a:defRPr sz="24600" spc="-246"/>
            </a:lvl5pPr>
          </a:lstStyle>
          <a:p>
            <a:r>
              <a:t>100%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07" name="Fact information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3952874" y="7911135"/>
            <a:ext cx="16478252" cy="701085"/>
          </a:xfrm>
          <a:prstGeom prst="rect">
            <a:avLst/>
          </a:prstGeom>
        </p:spPr>
        <p:txBody>
          <a:bodyPr lIns="34289" tIns="34289" rIns="34289" bIns="34289"/>
          <a:lstStyle>
            <a:lvl1pPr algn="ctr" defTabSz="668655">
              <a:defRPr sz="4212"/>
            </a:lvl1pPr>
          </a:lstStyle>
          <a:p>
            <a:r>
              <a:t>Fact information</a:t>
            </a:r>
          </a:p>
        </p:txBody>
      </p:sp>
      <p:sp>
        <p:nvSpPr>
          <p:cNvPr id="10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18" Type="http://schemas.openxmlformats.org/officeDocument/2006/relationships/slideLayout" Target="../slideLayouts/slideLayout32.xml"/><Relationship Id="rId26" Type="http://schemas.openxmlformats.org/officeDocument/2006/relationships/slideLayout" Target="../slideLayouts/slideLayout40.xml"/><Relationship Id="rId3" Type="http://schemas.openxmlformats.org/officeDocument/2006/relationships/slideLayout" Target="../slideLayouts/slideLayout17.xml"/><Relationship Id="rId21" Type="http://schemas.openxmlformats.org/officeDocument/2006/relationships/slideLayout" Target="../slideLayouts/slideLayout35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17" Type="http://schemas.openxmlformats.org/officeDocument/2006/relationships/slideLayout" Target="../slideLayouts/slideLayout31.xml"/><Relationship Id="rId25" Type="http://schemas.openxmlformats.org/officeDocument/2006/relationships/slideLayout" Target="../slideLayouts/slideLayout39.xml"/><Relationship Id="rId2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30.xml"/><Relationship Id="rId20" Type="http://schemas.openxmlformats.org/officeDocument/2006/relationships/slideLayout" Target="../slideLayouts/slideLayout34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24" Type="http://schemas.openxmlformats.org/officeDocument/2006/relationships/slideLayout" Target="../slideLayouts/slideLayout38.xml"/><Relationship Id="rId5" Type="http://schemas.openxmlformats.org/officeDocument/2006/relationships/slideLayout" Target="../slideLayouts/slideLayout19.xml"/><Relationship Id="rId15" Type="http://schemas.openxmlformats.org/officeDocument/2006/relationships/slideLayout" Target="../slideLayouts/slideLayout29.xml"/><Relationship Id="rId23" Type="http://schemas.openxmlformats.org/officeDocument/2006/relationships/slideLayout" Target="../slideLayouts/slideLayout37.xml"/><Relationship Id="rId28" Type="http://schemas.openxmlformats.org/officeDocument/2006/relationships/image" Target="../media/image1.png"/><Relationship Id="rId10" Type="http://schemas.openxmlformats.org/officeDocument/2006/relationships/slideLayout" Target="../slideLayouts/slideLayout24.xml"/><Relationship Id="rId19" Type="http://schemas.openxmlformats.org/officeDocument/2006/relationships/slideLayout" Target="../slideLayouts/slideLayout33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Relationship Id="rId22" Type="http://schemas.openxmlformats.org/officeDocument/2006/relationships/slideLayout" Target="../slideLayouts/slideLayout36.xml"/><Relationship Id="rId27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3952872" y="3645743"/>
            <a:ext cx="16478254" cy="348615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8100" tIns="38100" rIns="38100" bIns="38100" anchor="b">
            <a:normAutofit/>
          </a:bodyPr>
          <a:lstStyle/>
          <a:p>
            <a:r>
              <a:t>Presentation Title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3949006" y="7131893"/>
            <a:ext cx="16478252" cy="142875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8100" tIns="38100" rIns="38100" bIns="38100">
            <a:normAutofit/>
          </a:bodyPr>
          <a:lstStyle/>
          <a:p>
            <a:r>
              <a:t>Presentation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29884" y="11507088"/>
            <a:ext cx="314859" cy="299112"/>
          </a:xfrm>
          <a:prstGeom prst="rect">
            <a:avLst/>
          </a:prstGeom>
          <a:ln w="3175">
            <a:miter lim="400000"/>
          </a:ln>
        </p:spPr>
        <p:txBody>
          <a:bodyPr wrap="none" lIns="38100" tIns="38100" rIns="38100" bIns="38100" anchor="b">
            <a:spAutoFit/>
          </a:bodyPr>
          <a:lstStyle>
            <a:lvl1pPr defTabSz="584200">
              <a:defRPr sz="1600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  <p:sldLayoutId id="2147483663" r:id="rId13"/>
    <p:sldLayoutId id="2147483664" r:id="rId14"/>
  </p:sldLayoutIdLst>
  <p:transition spd="med"/>
  <p:txStyles>
    <p:titleStyle>
      <a:lvl1pPr marL="0" marR="0" indent="0" algn="l" defTabSz="243833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400" b="1" i="0" u="none" strike="noStrike" cap="none" spc="-228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l" defTabSz="243833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400" b="1" i="0" u="none" strike="noStrike" cap="none" spc="-228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l" defTabSz="243833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400" b="1" i="0" u="none" strike="noStrike" cap="none" spc="-228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l" defTabSz="243833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400" b="1" i="0" u="none" strike="noStrike" cap="none" spc="-228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l" defTabSz="243833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400" b="1" i="0" u="none" strike="noStrike" cap="none" spc="-228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l" defTabSz="243833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400" b="1" i="0" u="none" strike="noStrike" cap="none" spc="-228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l" defTabSz="243833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400" b="1" i="0" u="none" strike="noStrike" cap="none" spc="-228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l" defTabSz="243833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400" b="1" i="0" u="none" strike="noStrike" cap="none" spc="-228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l" defTabSz="243833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400" b="1" i="0" u="none" strike="noStrike" cap="none" spc="-228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0" marR="0" indent="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20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20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20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20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20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20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20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20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20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11AD0AF-5066-4C5F-864C-14433FB1CCE6}"/>
              </a:ext>
            </a:extLst>
          </p:cNvPr>
          <p:cNvSpPr txBox="1"/>
          <p:nvPr userDrawn="1"/>
        </p:nvSpPr>
        <p:spPr>
          <a:xfrm>
            <a:off x="1193931" y="12446100"/>
            <a:ext cx="53046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spc="600" dirty="0">
                <a:solidFill>
                  <a:srgbClr val="005C50"/>
                </a:solidFill>
                <a:latin typeface="Mont Bold" panose="00000900000000000000" pitchFamily="50" charset="0"/>
                <a:ea typeface="Open Sans" pitchFamily="2" charset="0"/>
                <a:cs typeface="Open Sans" pitchFamily="2" charset="0"/>
              </a:rPr>
              <a:t>www.naturapanama.org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5F07B698-6F3C-4023-B1CA-7336D1475962}"/>
              </a:ext>
            </a:extLst>
          </p:cNvPr>
          <p:cNvSpPr txBox="1">
            <a:spLocks/>
          </p:cNvSpPr>
          <p:nvPr userDrawn="1"/>
        </p:nvSpPr>
        <p:spPr>
          <a:xfrm>
            <a:off x="22663663" y="12192251"/>
            <a:ext cx="781050" cy="755846"/>
          </a:xfrm>
          <a:prstGeom prst="rect">
            <a:avLst/>
          </a:prstGeom>
        </p:spPr>
        <p:txBody>
          <a:bodyPr vert="horz" lIns="182880" tIns="91440" rIns="182880" bIns="9144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0A8912C7-7077-49B1-99B0-6D3D723AC24A}" type="slidenum">
              <a:rPr lang="en-US" sz="2400" smtClean="0"/>
              <a:pPr algn="ctr"/>
              <a:t>‹Nº›</a:t>
            </a:fld>
            <a:endParaRPr lang="en-US" sz="2400" dirty="0"/>
          </a:p>
        </p:txBody>
      </p:sp>
      <p:sp>
        <p:nvSpPr>
          <p:cNvPr id="7" name="Rectangle: Diagonal Corners Rounded 6">
            <a:extLst>
              <a:ext uri="{FF2B5EF4-FFF2-40B4-BE49-F238E27FC236}">
                <a16:creationId xmlns:a16="http://schemas.microsoft.com/office/drawing/2014/main" id="{32A3694B-43C5-4F47-A8B4-CA060821E288}"/>
              </a:ext>
            </a:extLst>
          </p:cNvPr>
          <p:cNvSpPr/>
          <p:nvPr userDrawn="1"/>
        </p:nvSpPr>
        <p:spPr>
          <a:xfrm flipH="1">
            <a:off x="22540912" y="12078697"/>
            <a:ext cx="1026552" cy="982958"/>
          </a:xfrm>
          <a:prstGeom prst="round2DiagRect">
            <a:avLst>
              <a:gd name="adj1" fmla="val 50000"/>
              <a:gd name="adj2" fmla="val 0"/>
            </a:avLst>
          </a:prstGeom>
          <a:noFill/>
          <a:ln>
            <a:solidFill>
              <a:srgbClr val="005C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/>
          </a:p>
        </p:txBody>
      </p:sp>
      <p:pic>
        <p:nvPicPr>
          <p:cNvPr id="9" name="Imagen 8"/>
          <p:cNvPicPr>
            <a:picLocks noChangeAspect="1"/>
          </p:cNvPicPr>
          <p:nvPr userDrawn="1"/>
        </p:nvPicPr>
        <p:blipFill>
          <a:blip r:embed="rId2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301" y="584199"/>
            <a:ext cx="683846" cy="683846"/>
          </a:xfrm>
          <a:prstGeom prst="rect">
            <a:avLst/>
          </a:prstGeom>
        </p:spPr>
      </p:pic>
      <p:sp>
        <p:nvSpPr>
          <p:cNvPr id="11" name="Rectangle: Diagonal Corners Rounded 7">
            <a:extLst>
              <a:ext uri="{FF2B5EF4-FFF2-40B4-BE49-F238E27FC236}">
                <a16:creationId xmlns:a16="http://schemas.microsoft.com/office/drawing/2014/main" id="{A5994854-FE06-48A8-810C-99A66A1AD2CF}"/>
              </a:ext>
            </a:extLst>
          </p:cNvPr>
          <p:cNvSpPr/>
          <p:nvPr userDrawn="1"/>
        </p:nvSpPr>
        <p:spPr>
          <a:xfrm>
            <a:off x="23567464" y="12662497"/>
            <a:ext cx="419100" cy="415826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005C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/>
          </a:p>
        </p:txBody>
      </p:sp>
    </p:spTree>
    <p:extLst>
      <p:ext uri="{BB962C8B-B14F-4D97-AF65-F5344CB8AC3E}">
        <p14:creationId xmlns:p14="http://schemas.microsoft.com/office/powerpoint/2010/main" val="1159624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  <p:sldLayoutId id="2147483681" r:id="rId13"/>
    <p:sldLayoutId id="2147483682" r:id="rId14"/>
    <p:sldLayoutId id="2147483683" r:id="rId15"/>
    <p:sldLayoutId id="2147483684" r:id="rId16"/>
    <p:sldLayoutId id="2147483685" r:id="rId17"/>
    <p:sldLayoutId id="2147483686" r:id="rId18"/>
    <p:sldLayoutId id="2147483687" r:id="rId19"/>
    <p:sldLayoutId id="2147483688" r:id="rId20"/>
    <p:sldLayoutId id="2147483689" r:id="rId21"/>
    <p:sldLayoutId id="2147483690" r:id="rId22"/>
    <p:sldLayoutId id="2147483691" r:id="rId23"/>
    <p:sldLayoutId id="2147483692" r:id="rId24"/>
    <p:sldLayoutId id="2147483693" r:id="rId25"/>
    <p:sldLayoutId id="2147483694" r:id="rId26"/>
  </p:sldLayoutIdLs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6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12" Type="http://schemas.openxmlformats.org/officeDocument/2006/relationships/image" Target="../media/image23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7.jpeg"/><Relationship Id="rId11" Type="http://schemas.openxmlformats.org/officeDocument/2006/relationships/image" Target="../media/image22.jpeg"/><Relationship Id="rId5" Type="http://schemas.openxmlformats.org/officeDocument/2006/relationships/image" Target="../media/image16.jpeg"/><Relationship Id="rId10" Type="http://schemas.openxmlformats.org/officeDocument/2006/relationships/image" Target="../media/image21.jpeg"/><Relationship Id="rId4" Type="http://schemas.openxmlformats.org/officeDocument/2006/relationships/image" Target="../media/image15.jpeg"/><Relationship Id="rId9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13" Type="http://schemas.openxmlformats.org/officeDocument/2006/relationships/image" Target="../media/image34.jpeg"/><Relationship Id="rId3" Type="http://schemas.openxmlformats.org/officeDocument/2006/relationships/image" Target="../media/image24.GIF"/><Relationship Id="rId7" Type="http://schemas.openxmlformats.org/officeDocument/2006/relationships/image" Target="../media/image28.jpeg"/><Relationship Id="rId12" Type="http://schemas.openxmlformats.org/officeDocument/2006/relationships/image" Target="../media/image3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7.jpeg"/><Relationship Id="rId11" Type="http://schemas.openxmlformats.org/officeDocument/2006/relationships/image" Target="../media/image32.png"/><Relationship Id="rId5" Type="http://schemas.openxmlformats.org/officeDocument/2006/relationships/image" Target="../media/image26.jpeg"/><Relationship Id="rId15" Type="http://schemas.openxmlformats.org/officeDocument/2006/relationships/image" Target="../media/image36.jpeg"/><Relationship Id="rId10" Type="http://schemas.openxmlformats.org/officeDocument/2006/relationships/image" Target="../media/image31.jpg"/><Relationship Id="rId4" Type="http://schemas.openxmlformats.org/officeDocument/2006/relationships/image" Target="../media/image25.jpeg"/><Relationship Id="rId9" Type="http://schemas.openxmlformats.org/officeDocument/2006/relationships/image" Target="../media/image30.jpg"/><Relationship Id="rId14" Type="http://schemas.openxmlformats.org/officeDocument/2006/relationships/image" Target="../media/image3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sv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hyperlink" Target="mailto:info@naturapanama.org" TargetMode="Externa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40.svg"/><Relationship Id="rId5" Type="http://schemas.openxmlformats.org/officeDocument/2006/relationships/image" Target="../media/image39.png"/><Relationship Id="rId4" Type="http://schemas.openxmlformats.org/officeDocument/2006/relationships/image" Target="../media/image38.svg"/><Relationship Id="rId9" Type="http://schemas.openxmlformats.org/officeDocument/2006/relationships/image" Target="../media/image4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n 1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8249" t="8510" r="13020" b="37091"/>
          <a:stretch/>
        </p:blipFill>
        <p:spPr>
          <a:xfrm>
            <a:off x="0" y="717671"/>
            <a:ext cx="24540020" cy="137160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16507237-8AE2-4355-A34B-7E492A24FDFE}"/>
              </a:ext>
            </a:extLst>
          </p:cNvPr>
          <p:cNvSpPr txBox="1"/>
          <p:nvPr/>
        </p:nvSpPr>
        <p:spPr>
          <a:xfrm>
            <a:off x="3928550" y="6297721"/>
            <a:ext cx="9927718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A" sz="4000" b="1" dirty="0">
                <a:latin typeface="Helvetica" panose="020B0604020202020204" pitchFamily="34" charset="0"/>
                <a:cs typeface="Helvetica" panose="020B0604020202020204" pitchFamily="34" charset="0"/>
              </a:rPr>
              <a:t>ADAPTACIÓN AL CAMBIO CLIMÁTICO </a:t>
            </a:r>
          </a:p>
          <a:p>
            <a:r>
              <a:rPr lang="es-PA" sz="4000" b="1" dirty="0">
                <a:latin typeface="Helvetica" panose="020B0604020202020204" pitchFamily="34" charset="0"/>
                <a:cs typeface="Helvetica" panose="020B0604020202020204" pitchFamily="34" charset="0"/>
              </a:rPr>
              <a:t>LA EXPERIENCIA EN PANAMA</a:t>
            </a:r>
          </a:p>
          <a:p>
            <a:endParaRPr lang="es-PA" sz="40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13562" y="2389755"/>
            <a:ext cx="11282244" cy="2235882"/>
          </a:xfrm>
          <a:prstGeom prst="rect">
            <a:avLst/>
          </a:prstGeom>
        </p:spPr>
      </p:pic>
      <p:sp>
        <p:nvSpPr>
          <p:cNvPr id="8" name="Suitable for all category, Lorem Ipsum do loren">
            <a:extLst>
              <a:ext uri="{FF2B5EF4-FFF2-40B4-BE49-F238E27FC236}">
                <a16:creationId xmlns:a16="http://schemas.microsoft.com/office/drawing/2014/main" id="{765B45A5-71A3-49FF-8A18-B0B899A049C0}"/>
              </a:ext>
            </a:extLst>
          </p:cNvPr>
          <p:cNvSpPr txBox="1"/>
          <p:nvPr/>
        </p:nvSpPr>
        <p:spPr>
          <a:xfrm>
            <a:off x="4449870" y="10989288"/>
            <a:ext cx="10103004" cy="175506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76200" tIns="76200" rIns="76200" bIns="76200" numCol="1" anchor="t">
            <a:noAutofit/>
          </a:bodyPr>
          <a:lstStyle>
            <a:lvl1pPr>
              <a:defRPr sz="1200">
                <a:solidFill>
                  <a:srgbClr val="515151"/>
                </a:solidFill>
                <a:uFill>
                  <a:solidFill>
                    <a:srgbClr val="515151"/>
                  </a:solidFill>
                </a:uFill>
                <a:latin typeface="Avenir Next Regular"/>
                <a:ea typeface="Avenir Next Regular"/>
                <a:cs typeface="Avenir Next Regular"/>
                <a:sym typeface="Avenir Next Regular"/>
              </a:defRPr>
            </a:lvl1pPr>
          </a:lstStyle>
          <a:p>
            <a:pPr algn="ctr"/>
            <a:r>
              <a:rPr lang="es-PA" sz="2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Vilna Cuéllar</a:t>
            </a:r>
          </a:p>
          <a:p>
            <a:pPr algn="ctr"/>
            <a:r>
              <a:rPr lang="es-PA" sz="2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Gerente de Proyectos Especiales - Fundación Natura</a:t>
            </a:r>
          </a:p>
          <a:p>
            <a:pPr algn="ctr"/>
            <a:r>
              <a:rPr lang="es-PA" sz="2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Mayo, 2024</a:t>
            </a:r>
            <a:endParaRPr sz="28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0918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: Diagonal Corners Rounded 16">
            <a:extLst>
              <a:ext uri="{FF2B5EF4-FFF2-40B4-BE49-F238E27FC236}">
                <a16:creationId xmlns:a16="http://schemas.microsoft.com/office/drawing/2014/main" id="{9F877053-1027-4895-998C-C1958B9407B9}"/>
              </a:ext>
            </a:extLst>
          </p:cNvPr>
          <p:cNvSpPr/>
          <p:nvPr/>
        </p:nvSpPr>
        <p:spPr>
          <a:xfrm flipH="1">
            <a:off x="12733867" y="609601"/>
            <a:ext cx="2649526" cy="2649526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828800" hangingPunct="1"/>
            <a:endParaRPr lang="en-US" sz="3600" kern="1200">
              <a:solidFill>
                <a:srgbClr val="FFFFFF"/>
              </a:solidFill>
              <a:latin typeface="Montserrat"/>
            </a:endParaRPr>
          </a:p>
        </p:txBody>
      </p:sp>
      <p:sp>
        <p:nvSpPr>
          <p:cNvPr id="2" name="Rectangle: Diagonal Corners Rounded 1">
            <a:extLst>
              <a:ext uri="{FF2B5EF4-FFF2-40B4-BE49-F238E27FC236}">
                <a16:creationId xmlns:a16="http://schemas.microsoft.com/office/drawing/2014/main" id="{27AED20E-DD88-42EF-944B-94E982785FC3}"/>
              </a:ext>
            </a:extLst>
          </p:cNvPr>
          <p:cNvSpPr/>
          <p:nvPr/>
        </p:nvSpPr>
        <p:spPr>
          <a:xfrm>
            <a:off x="12733866" y="609600"/>
            <a:ext cx="11108268" cy="12496800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bg2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PA" sz="40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 del Programa: </a:t>
            </a:r>
            <a:endParaRPr lang="es-CO" sz="4000" dirty="0"/>
          </a:p>
          <a:p>
            <a:pPr algn="just"/>
            <a:r>
              <a:rPr lang="es-CO" sz="36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Manejo de agua resiliente al clima para mejorar la seguridad alimentaria y energética a nivel nacional, a través de un enfoque integrado de base comunitaria en las cuencas de los ríos Chiriquí Viejo y Santa María.</a:t>
            </a:r>
            <a:endParaRPr lang="es-PA" sz="3600" dirty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pPr algn="just"/>
            <a:endParaRPr lang="es-PA" sz="3600" dirty="0">
              <a:solidFill>
                <a:schemeClr val="tx2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PA" sz="3600" dirty="0">
              <a:solidFill>
                <a:schemeClr val="accent3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PA" sz="40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Componentes: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PA" sz="36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Buenas prácticas de adaptación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PA" sz="36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Gobernanza al Recurso Hídrico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PA" sz="36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Data climática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PA" sz="36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Gestión del conocimiento</a:t>
            </a:r>
            <a:endParaRPr lang="es-PA" sz="3600" dirty="0">
              <a:solidFill>
                <a:schemeClr val="tx2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: Diagonal Corners Rounded 18">
            <a:extLst>
              <a:ext uri="{FF2B5EF4-FFF2-40B4-BE49-F238E27FC236}">
                <a16:creationId xmlns:a16="http://schemas.microsoft.com/office/drawing/2014/main" id="{BC973CB6-3ABB-4C9A-8CBD-85B18F6B6170}"/>
              </a:ext>
            </a:extLst>
          </p:cNvPr>
          <p:cNvSpPr/>
          <p:nvPr/>
        </p:nvSpPr>
        <p:spPr>
          <a:xfrm flipH="1">
            <a:off x="12403666" y="11305956"/>
            <a:ext cx="660400" cy="660400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828800" hangingPunct="1"/>
            <a:endParaRPr lang="en-US" sz="3600" kern="1200">
              <a:solidFill>
                <a:srgbClr val="FFFFFF"/>
              </a:solidFill>
              <a:latin typeface="Montserrat"/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544D2B0A-60C7-1447-45ED-6680C9F8DF2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07224" y="2552776"/>
            <a:ext cx="5645775" cy="1118863"/>
          </a:xfrm>
          <a:prstGeom prst="rect">
            <a:avLst/>
          </a:prstGeom>
        </p:spPr>
      </p:pic>
      <p:sp>
        <p:nvSpPr>
          <p:cNvPr id="11" name="Rectángulo 10">
            <a:extLst>
              <a:ext uri="{FF2B5EF4-FFF2-40B4-BE49-F238E27FC236}">
                <a16:creationId xmlns:a16="http://schemas.microsoft.com/office/drawing/2014/main" id="{0F14A5B7-9478-2C4C-F489-335240704027}"/>
              </a:ext>
            </a:extLst>
          </p:cNvPr>
          <p:cNvSpPr/>
          <p:nvPr/>
        </p:nvSpPr>
        <p:spPr>
          <a:xfrm>
            <a:off x="1135012" y="6012489"/>
            <a:ext cx="10442911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ES" sz="3200" b="1" dirty="0"/>
          </a:p>
          <a:p>
            <a:r>
              <a:rPr lang="es-ES" sz="4000" b="1" dirty="0"/>
              <a:t>ADAPTACIÓN AL CAMBIO CLIMÁTICO A TRAVÉS DEL MANEJO INTEGRADO DEL RECURSO HÍDRICO EN PANAMÁ</a:t>
            </a:r>
            <a:endParaRPr lang="es-PA" sz="4000" dirty="0"/>
          </a:p>
          <a:p>
            <a:r>
              <a:rPr lang="es-PA" sz="3200" dirty="0"/>
              <a:t> 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716ABE8D-E51D-06A7-7B35-EDA3B22BE65B}"/>
              </a:ext>
            </a:extLst>
          </p:cNvPr>
          <p:cNvSpPr txBox="1"/>
          <p:nvPr/>
        </p:nvSpPr>
        <p:spPr>
          <a:xfrm>
            <a:off x="1280774" y="4195732"/>
            <a:ext cx="56988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PA" sz="36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País del NIE: </a:t>
            </a:r>
            <a:r>
              <a:rPr lang="es-PA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Panamá</a:t>
            </a:r>
          </a:p>
        </p:txBody>
      </p:sp>
    </p:spTree>
    <p:extLst>
      <p:ext uri="{BB962C8B-B14F-4D97-AF65-F5344CB8AC3E}">
        <p14:creationId xmlns:p14="http://schemas.microsoft.com/office/powerpoint/2010/main" val="2219178505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D1DD10E1-DA97-4B42-B59E-CCE5B007E38C}"/>
              </a:ext>
            </a:extLst>
          </p:cNvPr>
          <p:cNvSpPr txBox="1"/>
          <p:nvPr/>
        </p:nvSpPr>
        <p:spPr>
          <a:xfrm>
            <a:off x="4189714" y="413586"/>
            <a:ext cx="30016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1828800" hangingPunct="1">
              <a:spcBef>
                <a:spcPts val="2400"/>
              </a:spcBef>
            </a:pPr>
            <a:r>
              <a:rPr lang="es-PA" sz="4800" b="1" kern="1200" dirty="0">
                <a:solidFill>
                  <a:srgbClr val="1DBB1D">
                    <a:lumMod val="75000"/>
                  </a:srgbClr>
                </a:solidFill>
                <a:latin typeface="Mont Bold"/>
                <a:cs typeface="Open Sans" panose="020B0606030504020204" pitchFamily="34" charset="0"/>
              </a:rPr>
              <a:t>DESAFÍOS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DCF6D26-17FF-46C8-9CC9-0651D168BE81}"/>
              </a:ext>
            </a:extLst>
          </p:cNvPr>
          <p:cNvGrpSpPr/>
          <p:nvPr/>
        </p:nvGrpSpPr>
        <p:grpSpPr>
          <a:xfrm>
            <a:off x="39814" y="12496800"/>
            <a:ext cx="1255586" cy="1219200"/>
            <a:chOff x="7800754" y="4506749"/>
            <a:chExt cx="716089" cy="716089"/>
          </a:xfrm>
        </p:grpSpPr>
        <p:sp>
          <p:nvSpPr>
            <p:cNvPr id="21" name="Rectangle: Diagonal Corners Rounded 20">
              <a:extLst>
                <a:ext uri="{FF2B5EF4-FFF2-40B4-BE49-F238E27FC236}">
                  <a16:creationId xmlns:a16="http://schemas.microsoft.com/office/drawing/2014/main" id="{BB81AD19-9499-4EDB-BD3A-767889D35291}"/>
                </a:ext>
              </a:extLst>
            </p:cNvPr>
            <p:cNvSpPr/>
            <p:nvPr/>
          </p:nvSpPr>
          <p:spPr>
            <a:xfrm>
              <a:off x="7800754" y="4506749"/>
              <a:ext cx="716089" cy="716089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chemeClr val="bg2"/>
            </a:solidFill>
            <a:ln>
              <a:noFill/>
            </a:ln>
            <a:effectLst>
              <a:outerShdw blurRad="254000" sx="102000" sy="102000" algn="ct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1828800" hangingPunct="1"/>
              <a:endParaRPr lang="en-US" sz="3600" kern="1200">
                <a:solidFill>
                  <a:srgbClr val="FFFFFF"/>
                </a:solidFill>
                <a:latin typeface="Montserrat"/>
              </a:endParaRPr>
            </a:p>
          </p:txBody>
        </p:sp>
        <p:pic>
          <p:nvPicPr>
            <p:cNvPr id="24" name="Graphic 23">
              <a:extLst>
                <a:ext uri="{FF2B5EF4-FFF2-40B4-BE49-F238E27FC236}">
                  <a16:creationId xmlns:a16="http://schemas.microsoft.com/office/drawing/2014/main" id="{A366C9F2-41C3-4A44-8911-DDAC417A596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7948592" y="4654587"/>
              <a:ext cx="420412" cy="420412"/>
            </a:xfrm>
            <a:prstGeom prst="rect">
              <a:avLst/>
            </a:prstGeom>
          </p:spPr>
        </p:pic>
      </p:grpSp>
      <p:sp>
        <p:nvSpPr>
          <p:cNvPr id="18" name="TextBox 13">
            <a:extLst>
              <a:ext uri="{FF2B5EF4-FFF2-40B4-BE49-F238E27FC236}">
                <a16:creationId xmlns:a16="http://schemas.microsoft.com/office/drawing/2014/main" id="{49F97E89-B6FC-D376-C7E4-08C6FB92FB9A}"/>
              </a:ext>
            </a:extLst>
          </p:cNvPr>
          <p:cNvSpPr txBox="1"/>
          <p:nvPr/>
        </p:nvSpPr>
        <p:spPr>
          <a:xfrm>
            <a:off x="12419463" y="399846"/>
            <a:ext cx="109940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828800" hangingPunct="1">
              <a:spcBef>
                <a:spcPts val="2400"/>
              </a:spcBef>
            </a:pPr>
            <a:r>
              <a:rPr lang="es-PA" sz="4800" b="1" kern="1200" dirty="0">
                <a:solidFill>
                  <a:srgbClr val="1DBB1D">
                    <a:lumMod val="75000"/>
                  </a:srgbClr>
                </a:solidFill>
                <a:latin typeface="Mont Bold"/>
                <a:cs typeface="Open Sans" panose="020B0606030504020204" pitchFamily="34" charset="0"/>
              </a:rPr>
              <a:t>FORMAS EN QUE SE ABORDARON</a:t>
            </a:r>
            <a:endParaRPr lang="pt-BR" sz="4800" kern="1200" dirty="0">
              <a:solidFill>
                <a:srgbClr val="1DBB1D">
                  <a:lumMod val="75000"/>
                </a:srgbClr>
              </a:solidFill>
              <a:latin typeface="Mont Bold"/>
              <a:cs typeface="Open Sans" panose="020B0606030504020204" pitchFamily="34" charset="0"/>
            </a:endParaRPr>
          </a:p>
        </p:txBody>
      </p:sp>
      <p:sp>
        <p:nvSpPr>
          <p:cNvPr id="20" name="TextBox 9">
            <a:extLst>
              <a:ext uri="{FF2B5EF4-FFF2-40B4-BE49-F238E27FC236}">
                <a16:creationId xmlns:a16="http://schemas.microsoft.com/office/drawing/2014/main" id="{F332162C-EC16-46BC-95D7-8132B16065DB}"/>
              </a:ext>
            </a:extLst>
          </p:cNvPr>
          <p:cNvSpPr txBox="1"/>
          <p:nvPr/>
        </p:nvSpPr>
        <p:spPr>
          <a:xfrm>
            <a:off x="634189" y="2584191"/>
            <a:ext cx="10112670" cy="101874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11200" indent="-431800" algn="l">
              <a:buFont typeface="+mj-lt"/>
              <a:buAutoNum type="arabicPeriod"/>
            </a:pPr>
            <a:r>
              <a:rPr lang="es-419" sz="3200" b="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Enfocar la formulación del programa con instrumentos de gestión y política pública.</a:t>
            </a:r>
          </a:p>
          <a:p>
            <a:pPr marL="711200" indent="-431800" algn="l"/>
            <a:endParaRPr lang="es-419" sz="3200" b="0" dirty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pPr marL="711200" indent="-431800" algn="l">
              <a:buFont typeface="+mj-lt"/>
              <a:buAutoNum type="arabicPeriod" startAt="2"/>
            </a:pPr>
            <a:r>
              <a:rPr lang="es-419" sz="3200" b="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Seleccionar áreas de intervención escalando el territorio de lo nacional a lo local.</a:t>
            </a:r>
          </a:p>
          <a:p>
            <a:pPr marL="711200" indent="-431800" algn="l">
              <a:buFont typeface="+mj-lt"/>
              <a:buAutoNum type="arabicPeriod" startAt="2"/>
            </a:pPr>
            <a:endParaRPr lang="es-419" sz="3200" b="0" dirty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pPr marL="711200" indent="-431800" algn="l">
              <a:buFont typeface="+mj-lt"/>
              <a:buAutoNum type="arabicPeriod" startAt="2"/>
            </a:pPr>
            <a:r>
              <a:rPr lang="es-419" sz="3200" b="0" dirty="0">
                <a:solidFill>
                  <a:srgbClr val="5E5E5E"/>
                </a:solidFill>
              </a:rPr>
              <a:t>Articular y concertar intereses de diversos actores (beneficiarios, entidades públicas, gobiernos locales, sector privado).</a:t>
            </a:r>
          </a:p>
          <a:p>
            <a:pPr algn="l"/>
            <a:endParaRPr lang="es-PA" sz="3200" b="1" kern="1200" dirty="0">
              <a:solidFill>
                <a:srgbClr val="1DBB1D">
                  <a:lumMod val="75000"/>
                </a:srgbClr>
              </a:solidFill>
              <a:latin typeface="Mont Bold"/>
              <a:cs typeface="Open Sans" panose="020B0606030504020204" pitchFamily="34" charset="0"/>
            </a:endParaRPr>
          </a:p>
          <a:p>
            <a:pPr algn="l"/>
            <a:endParaRPr lang="es-PA" sz="4000" b="1" kern="1200" dirty="0">
              <a:solidFill>
                <a:srgbClr val="1DBB1D">
                  <a:lumMod val="75000"/>
                </a:srgbClr>
              </a:solidFill>
              <a:latin typeface="Mont Bold"/>
              <a:cs typeface="Open Sans" panose="020B0606030504020204" pitchFamily="34" charset="0"/>
            </a:endParaRPr>
          </a:p>
          <a:p>
            <a:pPr algn="l"/>
            <a:endParaRPr lang="es-PA" sz="4000" b="1" kern="1200" dirty="0">
              <a:solidFill>
                <a:srgbClr val="1DBB1D">
                  <a:lumMod val="75000"/>
                </a:srgbClr>
              </a:solidFill>
              <a:latin typeface="Mont Bold"/>
              <a:cs typeface="Open Sans" panose="020B0606030504020204" pitchFamily="34" charset="0"/>
            </a:endParaRPr>
          </a:p>
          <a:p>
            <a:pPr marL="711200" indent="-533400" algn="l">
              <a:buFont typeface="+mj-lt"/>
              <a:buAutoNum type="arabicPeriod"/>
            </a:pPr>
            <a:r>
              <a:rPr lang="es-419" sz="3200" b="0" dirty="0">
                <a:solidFill>
                  <a:schemeClr val="tx2"/>
                </a:solidFill>
              </a:rPr>
              <a:t>Poco conocimiento del equipo técnico en tema de </a:t>
            </a:r>
            <a:r>
              <a:rPr lang="es-419" sz="3200" dirty="0">
                <a:solidFill>
                  <a:schemeClr val="tx2"/>
                </a:solidFill>
              </a:rPr>
              <a:t>cambio </a:t>
            </a:r>
            <a:r>
              <a:rPr lang="es-419" sz="3200" b="0" dirty="0">
                <a:solidFill>
                  <a:schemeClr val="tx2"/>
                </a:solidFill>
              </a:rPr>
              <a:t>climático y</a:t>
            </a:r>
            <a:r>
              <a:rPr lang="es-419" sz="3200" dirty="0">
                <a:solidFill>
                  <a:schemeClr val="tx2"/>
                </a:solidFill>
              </a:rPr>
              <a:t> asignaciones.</a:t>
            </a:r>
          </a:p>
          <a:p>
            <a:pPr marL="711200" indent="-533400" algn="l">
              <a:buFont typeface="+mj-lt"/>
              <a:buAutoNum type="arabicPeriod"/>
            </a:pPr>
            <a:endParaRPr lang="es-419" sz="3200" b="0" dirty="0">
              <a:solidFill>
                <a:srgbClr val="FF0000"/>
              </a:solidFill>
            </a:endParaRPr>
          </a:p>
          <a:p>
            <a:pPr marL="711200" indent="-533400" algn="l">
              <a:buFont typeface="+mj-lt"/>
              <a:buAutoNum type="arabicPeriod" startAt="2"/>
            </a:pPr>
            <a:r>
              <a:rPr lang="es-419" sz="3200" dirty="0">
                <a:solidFill>
                  <a:schemeClr val="tx2"/>
                </a:solidFill>
              </a:rPr>
              <a:t>Coordinación interinstitucional y cambio de gobierno.</a:t>
            </a:r>
          </a:p>
          <a:p>
            <a:pPr marL="711200" indent="-533400" algn="l">
              <a:buFont typeface="+mj-lt"/>
              <a:buAutoNum type="arabicPeriod" startAt="2"/>
            </a:pPr>
            <a:endParaRPr lang="es-419" sz="3200" dirty="0">
              <a:solidFill>
                <a:schemeClr val="tx2"/>
              </a:solidFill>
            </a:endParaRPr>
          </a:p>
          <a:p>
            <a:pPr marL="711200" indent="-533400" algn="l">
              <a:buFont typeface="+mj-lt"/>
              <a:buAutoNum type="arabicPeriod" startAt="2"/>
            </a:pPr>
            <a:r>
              <a:rPr lang="es-419" sz="3200" dirty="0">
                <a:solidFill>
                  <a:schemeClr val="tx2"/>
                </a:solidFill>
              </a:rPr>
              <a:t>Desastres Naturales provocados por variabilidad y cambio climático y COVID-19</a:t>
            </a:r>
            <a:endParaRPr lang="es-419" sz="3200" b="0" dirty="0">
              <a:solidFill>
                <a:srgbClr val="5E5E5E"/>
              </a:solidFill>
            </a:endParaRPr>
          </a:p>
        </p:txBody>
      </p:sp>
      <p:sp>
        <p:nvSpPr>
          <p:cNvPr id="26" name="TextBox 9">
            <a:extLst>
              <a:ext uri="{FF2B5EF4-FFF2-40B4-BE49-F238E27FC236}">
                <a16:creationId xmlns:a16="http://schemas.microsoft.com/office/drawing/2014/main" id="{C909E890-8CBE-E1F5-BA5D-DA2B485A9154}"/>
              </a:ext>
            </a:extLst>
          </p:cNvPr>
          <p:cNvSpPr txBox="1"/>
          <p:nvPr/>
        </p:nvSpPr>
        <p:spPr>
          <a:xfrm>
            <a:off x="13091846" y="2643611"/>
            <a:ext cx="10657965" cy="101874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11200" indent="-431800" algn="l">
              <a:buFont typeface="+mj-lt"/>
              <a:buAutoNum type="arabicPeriod"/>
            </a:pPr>
            <a:r>
              <a:rPr lang="es-419" sz="32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Manejo de procesos multisectoriales informados y justificados.</a:t>
            </a:r>
          </a:p>
          <a:p>
            <a:pPr marL="711200" indent="-431800" algn="l"/>
            <a:endParaRPr lang="es-419" sz="3200" b="0" dirty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pPr marL="711200" indent="-431800" algn="l">
              <a:buFont typeface="+mj-lt"/>
              <a:buAutoNum type="arabicPeriod" startAt="2"/>
            </a:pPr>
            <a:r>
              <a:rPr lang="es-419" sz="32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Procesos de planeación del territorio basado en análisis de información y uso de tecnología.</a:t>
            </a:r>
          </a:p>
          <a:p>
            <a:pPr marL="711200" indent="-431800" algn="l"/>
            <a:endParaRPr lang="es-419" sz="3200" b="0" dirty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pPr marL="711200" indent="-431800" algn="l">
              <a:buFont typeface="+mj-lt"/>
              <a:buAutoNum type="arabicPeriod" startAt="3"/>
            </a:pPr>
            <a:r>
              <a:rPr lang="es-419" sz="3200" b="0" dirty="0">
                <a:solidFill>
                  <a:srgbClr val="5E5E5E"/>
                </a:solidFill>
              </a:rPr>
              <a:t>Manejo de mediación y conflictos.</a:t>
            </a:r>
          </a:p>
          <a:p>
            <a:pPr marL="514350" indent="-514350" algn="l">
              <a:buFont typeface="+mj-lt"/>
              <a:buAutoNum type="arabicPeriod" startAt="3"/>
            </a:pPr>
            <a:endParaRPr lang="es-419" sz="3200" dirty="0"/>
          </a:p>
          <a:p>
            <a:pPr marL="514350" indent="-514350" algn="l">
              <a:buFont typeface="+mj-lt"/>
              <a:buAutoNum type="arabicPeriod" startAt="3"/>
            </a:pPr>
            <a:endParaRPr lang="es-419" sz="3200" dirty="0"/>
          </a:p>
          <a:p>
            <a:pPr marL="514350" indent="-514350" algn="l">
              <a:buFont typeface="+mj-lt"/>
              <a:buAutoNum type="arabicPeriod" startAt="3"/>
            </a:pPr>
            <a:endParaRPr lang="es-419" sz="3200" dirty="0"/>
          </a:p>
          <a:p>
            <a:pPr algn="l"/>
            <a:endParaRPr lang="es-PA" sz="4000" b="1" kern="1200" dirty="0">
              <a:solidFill>
                <a:srgbClr val="1DBB1D">
                  <a:lumMod val="75000"/>
                </a:srgbClr>
              </a:solidFill>
              <a:latin typeface="Mont Bold"/>
              <a:cs typeface="Open Sans" panose="020B0606030504020204" pitchFamily="34" charset="0"/>
            </a:endParaRPr>
          </a:p>
          <a:p>
            <a:pPr algn="l"/>
            <a:endParaRPr lang="es-PA" sz="4000" b="1" kern="1200" dirty="0">
              <a:solidFill>
                <a:srgbClr val="1DBB1D">
                  <a:lumMod val="75000"/>
                </a:srgbClr>
              </a:solidFill>
              <a:latin typeface="Mont Bold"/>
              <a:cs typeface="Open Sans" panose="020B0606030504020204" pitchFamily="34" charset="0"/>
            </a:endParaRPr>
          </a:p>
          <a:p>
            <a:pPr marL="711200" indent="-431800" algn="l">
              <a:buFont typeface="+mj-lt"/>
              <a:buAutoNum type="arabicPeriod"/>
            </a:pPr>
            <a:r>
              <a:rPr lang="es-419" sz="32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Fortalecimiento de capacidades del equipo técnico: formar profesionales</a:t>
            </a:r>
          </a:p>
          <a:p>
            <a:pPr marL="635000" indent="-355600" algn="l">
              <a:buFont typeface="+mj-lt"/>
              <a:buAutoNum type="arabicPeriod"/>
            </a:pPr>
            <a:endParaRPr lang="es-419" sz="3200" dirty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pPr marL="711200" indent="-431800" algn="l">
              <a:buFont typeface="+mj-lt"/>
              <a:buAutoNum type="arabicPeriod"/>
            </a:pPr>
            <a:r>
              <a:rPr lang="es-419" sz="32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Balance en la relación interinstitucional (DAE, NIE, EE).</a:t>
            </a:r>
          </a:p>
          <a:p>
            <a:pPr marL="635000" indent="-355600" algn="l">
              <a:buFont typeface="+mj-lt"/>
              <a:buAutoNum type="arabicPeriod"/>
            </a:pPr>
            <a:endParaRPr lang="es-419" sz="3200" dirty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pPr marL="711200" indent="-431800" algn="l">
              <a:buFont typeface="+mj-lt"/>
              <a:buAutoNum type="arabicPeriod"/>
            </a:pPr>
            <a:r>
              <a:rPr lang="es-419" sz="32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Reorientación de acciones.</a:t>
            </a:r>
            <a:endParaRPr lang="es-419" sz="3200" dirty="0"/>
          </a:p>
          <a:p>
            <a:pPr marL="514350" indent="-514350" algn="l">
              <a:buFont typeface="+mj-lt"/>
              <a:buAutoNum type="arabicPeriod" startAt="3"/>
            </a:pPr>
            <a:endParaRPr lang="es-419" sz="3200" b="0" dirty="0">
              <a:solidFill>
                <a:srgbClr val="5E5E5E"/>
              </a:solidFill>
            </a:endParaRPr>
          </a:p>
        </p:txBody>
      </p:sp>
      <p:sp>
        <p:nvSpPr>
          <p:cNvPr id="8" name="Flecha: a la derecha 7">
            <a:extLst>
              <a:ext uri="{FF2B5EF4-FFF2-40B4-BE49-F238E27FC236}">
                <a16:creationId xmlns:a16="http://schemas.microsoft.com/office/drawing/2014/main" id="{779E23B8-481E-7795-C319-828CC1B778F5}"/>
              </a:ext>
            </a:extLst>
          </p:cNvPr>
          <p:cNvSpPr/>
          <p:nvPr/>
        </p:nvSpPr>
        <p:spPr>
          <a:xfrm>
            <a:off x="11111725" y="2931403"/>
            <a:ext cx="1307738" cy="312821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A"/>
          </a:p>
        </p:txBody>
      </p:sp>
      <p:sp>
        <p:nvSpPr>
          <p:cNvPr id="16" name="Flecha: a la derecha 15">
            <a:extLst>
              <a:ext uri="{FF2B5EF4-FFF2-40B4-BE49-F238E27FC236}">
                <a16:creationId xmlns:a16="http://schemas.microsoft.com/office/drawing/2014/main" id="{12B48F41-2C21-4AB6-CE15-429495B9365D}"/>
              </a:ext>
            </a:extLst>
          </p:cNvPr>
          <p:cNvSpPr/>
          <p:nvPr/>
        </p:nvSpPr>
        <p:spPr>
          <a:xfrm>
            <a:off x="11111725" y="4348747"/>
            <a:ext cx="1307738" cy="312821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A"/>
          </a:p>
        </p:txBody>
      </p:sp>
      <p:sp>
        <p:nvSpPr>
          <p:cNvPr id="22" name="Flecha: a la derecha 21">
            <a:extLst>
              <a:ext uri="{FF2B5EF4-FFF2-40B4-BE49-F238E27FC236}">
                <a16:creationId xmlns:a16="http://schemas.microsoft.com/office/drawing/2014/main" id="{DACC5A3F-6C49-D16B-FB6D-DA691149553F}"/>
              </a:ext>
            </a:extLst>
          </p:cNvPr>
          <p:cNvSpPr/>
          <p:nvPr/>
        </p:nvSpPr>
        <p:spPr>
          <a:xfrm>
            <a:off x="11139880" y="5883248"/>
            <a:ext cx="1307738" cy="312821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A"/>
          </a:p>
        </p:txBody>
      </p:sp>
      <p:sp>
        <p:nvSpPr>
          <p:cNvPr id="30" name="Flecha: a la derecha 29">
            <a:extLst>
              <a:ext uri="{FF2B5EF4-FFF2-40B4-BE49-F238E27FC236}">
                <a16:creationId xmlns:a16="http://schemas.microsoft.com/office/drawing/2014/main" id="{BD0209C0-E526-B7F4-25E7-D6FD4E8072A3}"/>
              </a:ext>
            </a:extLst>
          </p:cNvPr>
          <p:cNvSpPr/>
          <p:nvPr/>
        </p:nvSpPr>
        <p:spPr>
          <a:xfrm>
            <a:off x="11064765" y="9017913"/>
            <a:ext cx="1307738" cy="312821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A"/>
          </a:p>
        </p:txBody>
      </p:sp>
      <p:sp>
        <p:nvSpPr>
          <p:cNvPr id="31" name="Flecha: a la derecha 30">
            <a:extLst>
              <a:ext uri="{FF2B5EF4-FFF2-40B4-BE49-F238E27FC236}">
                <a16:creationId xmlns:a16="http://schemas.microsoft.com/office/drawing/2014/main" id="{C3775CB0-385D-3A3F-F275-9CB43D68449D}"/>
              </a:ext>
            </a:extLst>
          </p:cNvPr>
          <p:cNvSpPr/>
          <p:nvPr/>
        </p:nvSpPr>
        <p:spPr>
          <a:xfrm>
            <a:off x="11093421" y="10463659"/>
            <a:ext cx="1307738" cy="312821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A"/>
          </a:p>
        </p:txBody>
      </p:sp>
      <p:sp>
        <p:nvSpPr>
          <p:cNvPr id="32" name="Flecha: a la derecha 31">
            <a:extLst>
              <a:ext uri="{FF2B5EF4-FFF2-40B4-BE49-F238E27FC236}">
                <a16:creationId xmlns:a16="http://schemas.microsoft.com/office/drawing/2014/main" id="{3CB5826E-D263-FFCB-5F17-80A4E78D3C95}"/>
              </a:ext>
            </a:extLst>
          </p:cNvPr>
          <p:cNvSpPr/>
          <p:nvPr/>
        </p:nvSpPr>
        <p:spPr>
          <a:xfrm>
            <a:off x="11145274" y="11971001"/>
            <a:ext cx="1307738" cy="312821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A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98B37BD7-1115-7ED2-2EC3-033D3C414CBC}"/>
              </a:ext>
            </a:extLst>
          </p:cNvPr>
          <p:cNvSpPr txBox="1"/>
          <p:nvPr/>
        </p:nvSpPr>
        <p:spPr>
          <a:xfrm>
            <a:off x="10988675" y="1744637"/>
            <a:ext cx="240665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s-PA" sz="4000" b="1" kern="1200" dirty="0">
                <a:solidFill>
                  <a:srgbClr val="FF9900"/>
                </a:solidFill>
                <a:latin typeface="Mont Bold"/>
                <a:cs typeface="Open Sans" panose="020B0606030504020204" pitchFamily="34" charset="0"/>
              </a:rPr>
              <a:t>Diseño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AC5EEB5-C3CB-01CF-1A19-EB0F88F2DC83}"/>
              </a:ext>
            </a:extLst>
          </p:cNvPr>
          <p:cNvSpPr txBox="1"/>
          <p:nvPr/>
        </p:nvSpPr>
        <p:spPr>
          <a:xfrm>
            <a:off x="10078388" y="7600569"/>
            <a:ext cx="464554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s-PA" sz="4000" b="1" kern="1200" dirty="0">
                <a:solidFill>
                  <a:srgbClr val="FF9900"/>
                </a:solidFill>
                <a:latin typeface="Mont Bold"/>
                <a:cs typeface="Open Sans" panose="020B0606030504020204" pitchFamily="34" charset="0"/>
              </a:rPr>
              <a:t>Implementación</a:t>
            </a:r>
          </a:p>
        </p:txBody>
      </p:sp>
    </p:spTree>
    <p:extLst>
      <p:ext uri="{BB962C8B-B14F-4D97-AF65-F5344CB8AC3E}">
        <p14:creationId xmlns:p14="http://schemas.microsoft.com/office/powerpoint/2010/main" val="1106575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" name="Image" descr="Image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8529" y="2694085"/>
            <a:ext cx="19434439" cy="8327830"/>
          </a:xfrm>
          <a:prstGeom prst="rect">
            <a:avLst/>
          </a:prstGeom>
          <a:ln w="3175">
            <a:miter lim="400000"/>
          </a:ln>
        </p:spPr>
      </p:pic>
      <p:pic>
        <p:nvPicPr>
          <p:cNvPr id="182" name="Image" descr="Image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0102"/>
          <a:stretch/>
        </p:blipFill>
        <p:spPr>
          <a:xfrm>
            <a:off x="625516" y="-25400"/>
            <a:ext cx="23758483" cy="13716000"/>
          </a:xfrm>
          <a:prstGeom prst="rect">
            <a:avLst/>
          </a:prstGeom>
          <a:ln w="3175">
            <a:miter lim="400000"/>
          </a:ln>
        </p:spPr>
      </p:pic>
      <p:pic>
        <p:nvPicPr>
          <p:cNvPr id="183" name="Image" descr="Image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50942" y="1070442"/>
            <a:ext cx="13603607" cy="72010"/>
          </a:xfrm>
          <a:prstGeom prst="rect">
            <a:avLst/>
          </a:prstGeom>
          <a:ln w="3175">
            <a:miter lim="400000"/>
          </a:ln>
        </p:spPr>
      </p:pic>
      <p:pic>
        <p:nvPicPr>
          <p:cNvPr id="184" name="Image" descr="Image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1888" y="5832468"/>
            <a:ext cx="17185672" cy="3094700"/>
          </a:xfrm>
          <a:prstGeom prst="rect">
            <a:avLst/>
          </a:prstGeom>
          <a:ln w="3175">
            <a:miter lim="400000"/>
          </a:ln>
        </p:spPr>
      </p:pic>
      <p:sp>
        <p:nvSpPr>
          <p:cNvPr id="6" name="CuadroTexto 5"/>
          <p:cNvSpPr txBox="1"/>
          <p:nvPr/>
        </p:nvSpPr>
        <p:spPr>
          <a:xfrm>
            <a:off x="2493818" y="724193"/>
            <a:ext cx="5382491" cy="692497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8100" tIns="38100" rIns="38100" bIns="38100" numCol="1" spcCol="38100" rtlCol="0" anchor="ctr">
            <a:spAutoFit/>
          </a:bodyPr>
          <a:lstStyle/>
          <a:p>
            <a:pPr marL="0" marR="0" indent="0" algn="ctr" defTabSz="243833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PA" sz="4000" b="0" i="0" u="none" strike="noStrike" cap="none" spc="0" normalizeH="0" baseline="0" dirty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Fondo de Adaptación</a:t>
            </a:r>
          </a:p>
        </p:txBody>
      </p:sp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6994ABAF-7CA3-2830-C35F-F6AB25B3CA31}"/>
              </a:ext>
            </a:extLst>
          </p:cNvPr>
          <p:cNvCxnSpPr/>
          <p:nvPr/>
        </p:nvCxnSpPr>
        <p:spPr>
          <a:xfrm>
            <a:off x="1816156" y="2871046"/>
            <a:ext cx="0" cy="2638646"/>
          </a:xfrm>
          <a:prstGeom prst="line">
            <a:avLst/>
          </a:prstGeom>
          <a:noFill/>
          <a:ln w="76200" cap="flat">
            <a:solidFill>
              <a:schemeClr val="accent2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581D05A7-C879-055A-FA47-1933D16E58AF}"/>
              </a:ext>
            </a:extLst>
          </p:cNvPr>
          <p:cNvCxnSpPr/>
          <p:nvPr/>
        </p:nvCxnSpPr>
        <p:spPr>
          <a:xfrm>
            <a:off x="9791756" y="2871046"/>
            <a:ext cx="0" cy="2638646"/>
          </a:xfrm>
          <a:prstGeom prst="line">
            <a:avLst/>
          </a:prstGeom>
          <a:noFill/>
          <a:ln w="76200" cap="flat">
            <a:solidFill>
              <a:srgbClr val="FF99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AA821765-F46F-599B-9500-87DC9DA5A352}"/>
              </a:ext>
            </a:extLst>
          </p:cNvPr>
          <p:cNvCxnSpPr/>
          <p:nvPr/>
        </p:nvCxnSpPr>
        <p:spPr>
          <a:xfrm>
            <a:off x="17564156" y="2871046"/>
            <a:ext cx="0" cy="2638646"/>
          </a:xfrm>
          <a:prstGeom prst="line">
            <a:avLst/>
          </a:prstGeom>
          <a:noFill/>
          <a:ln w="76200" cap="flat">
            <a:solidFill>
              <a:srgbClr val="92D05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2" name="Conector recto 11">
            <a:extLst>
              <a:ext uri="{FF2B5EF4-FFF2-40B4-BE49-F238E27FC236}">
                <a16:creationId xmlns:a16="http://schemas.microsoft.com/office/drawing/2014/main" id="{D1CF0CE1-DB0D-5F8A-290E-21481A42A00E}"/>
              </a:ext>
            </a:extLst>
          </p:cNvPr>
          <p:cNvCxnSpPr/>
          <p:nvPr/>
        </p:nvCxnSpPr>
        <p:spPr>
          <a:xfrm>
            <a:off x="6515156" y="9371654"/>
            <a:ext cx="0" cy="2638646"/>
          </a:xfrm>
          <a:prstGeom prst="line">
            <a:avLst/>
          </a:prstGeom>
          <a:noFill/>
          <a:ln w="76200" cap="flat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3" name="Conector recto 12">
            <a:extLst>
              <a:ext uri="{FF2B5EF4-FFF2-40B4-BE49-F238E27FC236}">
                <a16:creationId xmlns:a16="http://schemas.microsoft.com/office/drawing/2014/main" id="{7BD07D06-3F71-1868-DA1A-3DA8C882EB4D}"/>
              </a:ext>
            </a:extLst>
          </p:cNvPr>
          <p:cNvCxnSpPr/>
          <p:nvPr/>
        </p:nvCxnSpPr>
        <p:spPr>
          <a:xfrm>
            <a:off x="14719356" y="9276268"/>
            <a:ext cx="0" cy="2638646"/>
          </a:xfrm>
          <a:prstGeom prst="line">
            <a:avLst/>
          </a:prstGeom>
          <a:noFill/>
          <a:ln w="76200" cap="flat">
            <a:solidFill>
              <a:schemeClr val="accent3">
                <a:lumMod val="50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" name="CuadroTexto 2">
            <a:extLst>
              <a:ext uri="{FF2B5EF4-FFF2-40B4-BE49-F238E27FC236}">
                <a16:creationId xmlns:a16="http://schemas.microsoft.com/office/drawing/2014/main" id="{3215C3F6-73C8-023A-C8AB-9D22EB3F2486}"/>
              </a:ext>
            </a:extLst>
          </p:cNvPr>
          <p:cNvSpPr txBox="1"/>
          <p:nvPr/>
        </p:nvSpPr>
        <p:spPr>
          <a:xfrm>
            <a:off x="2085329" y="3238962"/>
            <a:ext cx="7234055" cy="1650324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419" sz="2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El Programa ha servido como plataforma para la implementación de un riguroso enfoque técnico, científico y participativo para la implementación de medidas de adaptación.</a:t>
            </a:r>
            <a:endParaRPr lang="es-PA" sz="2400" dirty="0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ECE88A9E-A8F0-C945-A439-E57DB9485142}"/>
              </a:ext>
            </a:extLst>
          </p:cNvPr>
          <p:cNvSpPr/>
          <p:nvPr/>
        </p:nvSpPr>
        <p:spPr>
          <a:xfrm>
            <a:off x="1149408" y="1887333"/>
            <a:ext cx="4894930" cy="9202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defTabSz="1828800" hangingPunct="1">
              <a:lnSpc>
                <a:spcPct val="150000"/>
              </a:lnSpc>
              <a:spcBef>
                <a:spcPts val="2400"/>
              </a:spcBef>
            </a:pPr>
            <a:r>
              <a:rPr lang="es-419" sz="4000" b="1" kern="1200" dirty="0">
                <a:solidFill>
                  <a:srgbClr val="1DBB1D">
                    <a:lumMod val="75000"/>
                  </a:srgbClr>
                </a:solidFill>
                <a:latin typeface="Mont Bold"/>
                <a:cs typeface="Open Sans" panose="020B0606030504020204" pitchFamily="34" charset="0"/>
              </a:rPr>
              <a:t>Lecciones Aprendidas </a:t>
            </a:r>
            <a:endParaRPr lang="es-PA" sz="4000" b="1" kern="1200" dirty="0">
              <a:solidFill>
                <a:srgbClr val="1DBB1D">
                  <a:lumMod val="75000"/>
                </a:srgbClr>
              </a:solidFill>
              <a:latin typeface="Mont Bold"/>
              <a:cs typeface="Open Sans" panose="020B0606030504020204" pitchFamily="34" charset="0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8A235FAF-BE8D-ED8A-D6B8-9C1C0A3FCDFD}"/>
              </a:ext>
            </a:extLst>
          </p:cNvPr>
          <p:cNvSpPr txBox="1"/>
          <p:nvPr/>
        </p:nvSpPr>
        <p:spPr>
          <a:xfrm>
            <a:off x="15264007" y="9530594"/>
            <a:ext cx="8206774" cy="2938433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419" sz="2400" b="1" dirty="0">
                <a:solidFill>
                  <a:schemeClr val="accent3">
                    <a:lumMod val="50000"/>
                  </a:schemeClr>
                </a:solidFill>
                <a:latin typeface="Montserrat" panose="00000500000000000000" pitchFamily="2" charset="0"/>
              </a:rPr>
              <a:t>Fortalecer capacidades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MX" sz="2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Las capacitaciones, asesoría y asistencia técnica recibidas</a:t>
            </a:r>
            <a:r>
              <a:rPr lang="es-419" sz="2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facilitó la formación en adaptación al cambio climático de técnicos, beneficiarios y otras partes interesadas, contribuyendo al aprendizaje de la gestión adaptativa y a una mayor concienciación sobre la vulnerabilidad del territorio.</a:t>
            </a:r>
            <a:endParaRPr lang="es-PA" sz="2400" dirty="0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56B525BB-21F3-FB2B-F929-94177CAEB477}"/>
              </a:ext>
            </a:extLst>
          </p:cNvPr>
          <p:cNvSpPr txBox="1"/>
          <p:nvPr/>
        </p:nvSpPr>
        <p:spPr>
          <a:xfrm>
            <a:off x="10113505" y="2819237"/>
            <a:ext cx="7234055" cy="2148089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419" sz="2400" b="1" dirty="0">
                <a:solidFill>
                  <a:srgbClr val="FF9900"/>
                </a:solidFill>
                <a:latin typeface="Montserrat" panose="00000500000000000000" pitchFamily="2" charset="0"/>
              </a:rPr>
              <a:t>Nuevas tecnologías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419" sz="2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Con sistemas como biodigestores y enseñando a los productores a realizar su propio abono orgánico ayudamos a su ahorro económico y su sostenibilidad.</a:t>
            </a:r>
            <a:endParaRPr lang="es-PA" sz="2400" dirty="0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</a:endParaRP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A6B2AC87-6572-1657-597D-8CAC7BAA0415}"/>
              </a:ext>
            </a:extLst>
          </p:cNvPr>
          <p:cNvSpPr txBox="1"/>
          <p:nvPr/>
        </p:nvSpPr>
        <p:spPr>
          <a:xfrm>
            <a:off x="6755535" y="9371654"/>
            <a:ext cx="7234055" cy="2543260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419" sz="2400" b="1" dirty="0">
                <a:solidFill>
                  <a:schemeClr val="accent1">
                    <a:lumMod val="50000"/>
                  </a:schemeClr>
                </a:solidFill>
                <a:latin typeface="Montserrat" panose="00000500000000000000" pitchFamily="2" charset="0"/>
              </a:rPr>
              <a:t>Cuidar la producción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419" sz="2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Los nodos agroclimático y cambio climático movilizan soluciones basadas en la naturaleza que aportan a contener afectaciones provocadas por la vulnerabilidad y cambio climático en la producción agropecuaria</a:t>
            </a:r>
            <a:endParaRPr lang="es-PA" sz="2400" dirty="0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</a:endParaRPr>
          </a:p>
        </p:txBody>
      </p:sp>
      <p:pic>
        <p:nvPicPr>
          <p:cNvPr id="18" name="Image" descr="Image">
            <a:extLst>
              <a:ext uri="{FF2B5EF4-FFF2-40B4-BE49-F238E27FC236}">
                <a16:creationId xmlns:a16="http://schemas.microsoft.com/office/drawing/2014/main" id="{0AD17386-5633-E385-6FAD-485319D3073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1578" t="29132" r="35442" b="36986"/>
          <a:stretch/>
        </p:blipFill>
        <p:spPr bwMode="auto">
          <a:xfrm>
            <a:off x="19367394" y="5743553"/>
            <a:ext cx="3365491" cy="312189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C1EEFA65-85EC-037D-4894-9D8393A7E66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723191" y="5774078"/>
            <a:ext cx="3158051" cy="31218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6BE0A094-1612-E267-B8B9-5A20CA687F1B}"/>
              </a:ext>
            </a:extLst>
          </p:cNvPr>
          <p:cNvSpPr txBox="1"/>
          <p:nvPr/>
        </p:nvSpPr>
        <p:spPr>
          <a:xfrm>
            <a:off x="496202" y="9491242"/>
            <a:ext cx="5289188" cy="2148089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419" sz="2400" b="1" dirty="0">
                <a:solidFill>
                  <a:schemeClr val="accent3">
                    <a:lumMod val="75000"/>
                  </a:schemeClr>
                </a:solidFill>
                <a:latin typeface="Montserrat" panose="00000500000000000000" pitchFamily="2" charset="0"/>
              </a:rPr>
              <a:t>Coordinación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MX" sz="2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La participación activa de actores clave en el diseño,  planificación y en la ejecución es decisiva para lograr resultados más efectivos</a:t>
            </a:r>
            <a:endParaRPr lang="es-419" sz="2400" dirty="0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</a:endParaRPr>
          </a:p>
        </p:txBody>
      </p:sp>
      <p:sp>
        <p:nvSpPr>
          <p:cNvPr id="7" name="TextBox 42">
            <a:extLst>
              <a:ext uri="{FF2B5EF4-FFF2-40B4-BE49-F238E27FC236}">
                <a16:creationId xmlns:a16="http://schemas.microsoft.com/office/drawing/2014/main" id="{973064EE-4A90-065A-7332-950A8F2E10BA}"/>
              </a:ext>
            </a:extLst>
          </p:cNvPr>
          <p:cNvSpPr txBox="1"/>
          <p:nvPr/>
        </p:nvSpPr>
        <p:spPr>
          <a:xfrm>
            <a:off x="18486680" y="3079993"/>
            <a:ext cx="5160715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pPr algn="just"/>
            <a:r>
              <a:rPr sz="2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992398066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0802FB90-A92A-4F2E-B82B-6CEF2BA5403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027" y="-2389909"/>
            <a:ext cx="5852755" cy="7803675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2C871E7B-A8A2-4728-88DE-B2707690735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48382" y="0"/>
            <a:ext cx="6735618" cy="4490412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82C4383A-66C3-42C7-BCF9-7340C5C568E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311255" y="4399874"/>
            <a:ext cx="7072745" cy="5101613"/>
          </a:xfrm>
          <a:prstGeom prst="rect">
            <a:avLst/>
          </a:prstGeom>
        </p:spPr>
      </p:pic>
      <p:pic>
        <p:nvPicPr>
          <p:cNvPr id="5" name="Marcador de posición de imagen 4">
            <a:extLst>
              <a:ext uri="{FF2B5EF4-FFF2-40B4-BE49-F238E27FC236}">
                <a16:creationId xmlns:a16="http://schemas.microsoft.com/office/drawing/2014/main" id="{5E309554-6317-C0B1-B8E9-D4AA36AE58BD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961" r="13961"/>
          <a:stretch>
            <a:fillRect/>
          </a:stretch>
        </p:blipFill>
        <p:spPr>
          <a:xfrm flipH="1">
            <a:off x="12689995" y="-174604"/>
            <a:ext cx="5203150" cy="483961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CE888516-342E-A99B-13CB-09D434CC8F55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68152" y="-166255"/>
            <a:ext cx="6997523" cy="465666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760D11C2-0600-965F-B473-E07A8493F4AD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48382" y="9225587"/>
            <a:ext cx="6735618" cy="455794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0F7BF089-FB3F-1994-37C5-4846CE38DD7C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4399875"/>
            <a:ext cx="8878455" cy="581659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027" y="9284772"/>
            <a:ext cx="6217048" cy="443122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06B14CDA-0404-EC4E-1698-33FA89935677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40075" y="9293120"/>
            <a:ext cx="5732533" cy="449040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3" name="Imagen 12" descr="Imagen 13">
            <a:extLst>
              <a:ext uri="{FF2B5EF4-FFF2-40B4-BE49-F238E27FC236}">
                <a16:creationId xmlns:a16="http://schemas.microsoft.com/office/drawing/2014/main" id="{722EC99C-D461-5995-1594-D60ADC6178CA}"/>
              </a:ext>
            </a:extLst>
          </p:cNvPr>
          <p:cNvPicPr>
            <a:picLocks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660" r="5953"/>
          <a:stretch/>
        </p:blipFill>
        <p:spPr>
          <a:xfrm>
            <a:off x="11454039" y="9225588"/>
            <a:ext cx="6735618" cy="4647431"/>
          </a:xfrm>
          <a:prstGeom prst="rect">
            <a:avLst/>
          </a:prstGeom>
          <a:ln w="28575" cap="flat">
            <a:solidFill>
              <a:schemeClr val="tx2"/>
            </a:solidFill>
            <a:prstDash val="solid"/>
            <a:round/>
          </a:ln>
          <a:effectLst/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4A86E86B-DAF0-57FD-9155-3AD4B84E540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73492" y="4311699"/>
            <a:ext cx="8769927" cy="51255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85871132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n 15">
            <a:extLst>
              <a:ext uri="{FF2B5EF4-FFF2-40B4-BE49-F238E27FC236}">
                <a16:creationId xmlns:a16="http://schemas.microsoft.com/office/drawing/2014/main" id="{980BA10D-64BB-B38A-03C7-B901E0D02FB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363735" y="12073"/>
            <a:ext cx="7707462" cy="4641537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F1E22B50-35BF-B8B9-FA94-D476456A875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62453" y="4496613"/>
            <a:ext cx="3542080" cy="4722773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AB89A5BC-05F3-4FB0-0791-573240C4062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9841"/>
          <a:stretch/>
        </p:blipFill>
        <p:spPr bwMode="auto">
          <a:xfrm>
            <a:off x="0" y="25400"/>
            <a:ext cx="6300460" cy="465134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897F30E4-B296-481C-AF7F-2372D483532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3216"/>
          <a:stretch/>
        </p:blipFill>
        <p:spPr bwMode="auto">
          <a:xfrm>
            <a:off x="0" y="4676746"/>
            <a:ext cx="6300460" cy="483932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DCB6A39A-6747-A430-E0A9-234469A70EC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" y="8966200"/>
            <a:ext cx="6300461" cy="4839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45677F3F-5553-2C1F-F353-A23FFCA9851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6240142" y="60318"/>
            <a:ext cx="5418667" cy="5298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CA07D5D2-02CE-2DB2-3FAE-B9236609AC3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09059" y="0"/>
            <a:ext cx="6235661" cy="4676746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43B4C876-7D97-E116-5530-7BFC50E77ED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6240140" y="4667524"/>
            <a:ext cx="5418666" cy="5298036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42CE4366-9849-E7D3-A008-972240414BC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00455" y="8935020"/>
            <a:ext cx="5637545" cy="5232400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0DBB5188-9037-1491-412F-C4BF559C0CD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98491" y="8935019"/>
            <a:ext cx="6452442" cy="4839327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72942581-1DA5-B7B9-00C0-C709D5CBC2C3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50933" y="8935019"/>
            <a:ext cx="6333067" cy="4749800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09726723-18FA-9FCB-4B52-C0B757B69872}"/>
              </a:ext>
            </a:extLst>
          </p:cNvPr>
          <p:cNvPicPr/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9483" t="24669" r="40780" b="20674"/>
          <a:stretch/>
        </p:blipFill>
        <p:spPr bwMode="auto">
          <a:xfrm>
            <a:off x="17799106" y="4607209"/>
            <a:ext cx="6584894" cy="430467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" name="Imagen 17" descr="C:\Users\vcuellar\Downloads\IMG_6368.jpg">
            <a:extLst>
              <a:ext uri="{FF2B5EF4-FFF2-40B4-BE49-F238E27FC236}">
                <a16:creationId xmlns:a16="http://schemas.microsoft.com/office/drawing/2014/main" id="{02C975DE-E902-C962-1DE3-F7A2FAB3CFA5}"/>
              </a:ext>
            </a:extLst>
          </p:cNvPr>
          <p:cNvPicPr/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098976" y="4607209"/>
            <a:ext cx="2799969" cy="443204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9907621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73A431D1-37C5-4B41-ADB0-0550BCCA15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81099" y="10126801"/>
            <a:ext cx="13424417" cy="947595"/>
          </a:xfrm>
        </p:spPr>
        <p:txBody>
          <a:bodyPr>
            <a:normAutofit/>
          </a:bodyPr>
          <a:lstStyle/>
          <a:p>
            <a:r>
              <a:rPr lang="es-PA" sz="3600" b="1" dirty="0">
                <a:solidFill>
                  <a:schemeClr val="tx2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DOCUMENTOS, FOTOS Y VIDEO</a:t>
            </a:r>
            <a:endParaRPr lang="es-PA" sz="3600" dirty="0">
              <a:solidFill>
                <a:schemeClr val="tx2">
                  <a:lumMod val="50000"/>
                </a:schemeClr>
              </a:solidFill>
            </a:endParaRPr>
          </a:p>
        </p:txBody>
      </p:sp>
      <p:grpSp>
        <p:nvGrpSpPr>
          <p:cNvPr id="5" name="Grupo 4">
            <a:extLst>
              <a:ext uri="{FF2B5EF4-FFF2-40B4-BE49-F238E27FC236}">
                <a16:creationId xmlns:a16="http://schemas.microsoft.com/office/drawing/2014/main" id="{61F9DE95-BF19-8897-9513-CE660A099F5F}"/>
              </a:ext>
            </a:extLst>
          </p:cNvPr>
          <p:cNvGrpSpPr/>
          <p:nvPr/>
        </p:nvGrpSpPr>
        <p:grpSpPr>
          <a:xfrm>
            <a:off x="6489539" y="1223327"/>
            <a:ext cx="17433827" cy="7728075"/>
            <a:chOff x="5778339" y="1147127"/>
            <a:chExt cx="17433827" cy="7728075"/>
          </a:xfrm>
        </p:grpSpPr>
        <p:grpSp>
          <p:nvGrpSpPr>
            <p:cNvPr id="4" name="Grupo 3">
              <a:extLst>
                <a:ext uri="{FF2B5EF4-FFF2-40B4-BE49-F238E27FC236}">
                  <a16:creationId xmlns:a16="http://schemas.microsoft.com/office/drawing/2014/main" id="{1F63FAB5-D115-37C9-804E-6E92E7F11DAA}"/>
                </a:ext>
              </a:extLst>
            </p:cNvPr>
            <p:cNvGrpSpPr/>
            <p:nvPr/>
          </p:nvGrpSpPr>
          <p:grpSpPr>
            <a:xfrm>
              <a:off x="5778339" y="1147127"/>
              <a:ext cx="17433827" cy="7728075"/>
              <a:chOff x="5772106" y="1172527"/>
              <a:chExt cx="17433827" cy="7728075"/>
            </a:xfrm>
          </p:grpSpPr>
          <p:grpSp>
            <p:nvGrpSpPr>
              <p:cNvPr id="3" name="Grupo 2">
                <a:extLst>
                  <a:ext uri="{FF2B5EF4-FFF2-40B4-BE49-F238E27FC236}">
                    <a16:creationId xmlns:a16="http://schemas.microsoft.com/office/drawing/2014/main" id="{04821010-3CEC-DF92-2159-E9BE55823E53}"/>
                  </a:ext>
                </a:extLst>
              </p:cNvPr>
              <p:cNvGrpSpPr/>
              <p:nvPr/>
            </p:nvGrpSpPr>
            <p:grpSpPr>
              <a:xfrm>
                <a:off x="5772106" y="1172527"/>
                <a:ext cx="17433827" cy="7728075"/>
                <a:chOff x="3683161" y="4031406"/>
                <a:chExt cx="17433827" cy="7728075"/>
              </a:xfrm>
            </p:grpSpPr>
            <p:sp>
              <p:nvSpPr>
                <p:cNvPr id="6" name="Flowchart: Sequential Access Storage 5">
                  <a:extLst>
                    <a:ext uri="{FF2B5EF4-FFF2-40B4-BE49-F238E27FC236}">
                      <a16:creationId xmlns:a16="http://schemas.microsoft.com/office/drawing/2014/main" id="{511DABE0-C10D-4141-931A-BEC8E144FC4F}"/>
                    </a:ext>
                  </a:extLst>
                </p:cNvPr>
                <p:cNvSpPr/>
                <p:nvPr/>
              </p:nvSpPr>
              <p:spPr>
                <a:xfrm>
                  <a:off x="4710108" y="4031406"/>
                  <a:ext cx="3556000" cy="3556000"/>
                </a:xfrm>
                <a:prstGeom prst="flowChartMagneticTape">
                  <a:avLst/>
                </a:prstGeom>
                <a:solidFill>
                  <a:schemeClr val="accent1"/>
                </a:solidFill>
                <a:ln>
                  <a:noFill/>
                </a:ln>
                <a:effectLst>
                  <a:outerShdw blurRad="279400" dist="215900" dir="8100000" algn="tr" rotWithShape="0">
                    <a:prstClr val="black">
                      <a:alpha val="21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400" dirty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" name="Flowchart: Sequential Access Storage 6">
                  <a:extLst>
                    <a:ext uri="{FF2B5EF4-FFF2-40B4-BE49-F238E27FC236}">
                      <a16:creationId xmlns:a16="http://schemas.microsoft.com/office/drawing/2014/main" id="{A6740746-01FE-46A6-B879-125BFF31B01B}"/>
                    </a:ext>
                  </a:extLst>
                </p:cNvPr>
                <p:cNvSpPr/>
                <p:nvPr/>
              </p:nvSpPr>
              <p:spPr>
                <a:xfrm>
                  <a:off x="10552108" y="4031406"/>
                  <a:ext cx="3556000" cy="3556000"/>
                </a:xfrm>
                <a:prstGeom prst="flowChartMagneticTape">
                  <a:avLst/>
                </a:prstGeom>
                <a:solidFill>
                  <a:schemeClr val="accent2"/>
                </a:solidFill>
                <a:ln>
                  <a:noFill/>
                </a:ln>
                <a:effectLst>
                  <a:outerShdw blurRad="279400" dist="215900" dir="8100000" algn="tr" rotWithShape="0">
                    <a:prstClr val="black">
                      <a:alpha val="21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400" dirty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grpSp>
              <p:nvGrpSpPr>
                <p:cNvPr id="2" name="Grupo 1">
                  <a:extLst>
                    <a:ext uri="{FF2B5EF4-FFF2-40B4-BE49-F238E27FC236}">
                      <a16:creationId xmlns:a16="http://schemas.microsoft.com/office/drawing/2014/main" id="{6ABD8137-422A-C8D2-6684-7711410E9577}"/>
                    </a:ext>
                  </a:extLst>
                </p:cNvPr>
                <p:cNvGrpSpPr/>
                <p:nvPr/>
              </p:nvGrpSpPr>
              <p:grpSpPr>
                <a:xfrm>
                  <a:off x="3683161" y="4031406"/>
                  <a:ext cx="17433827" cy="7728075"/>
                  <a:chOff x="3683161" y="4031406"/>
                  <a:chExt cx="17433827" cy="7728075"/>
                </a:xfrm>
              </p:grpSpPr>
              <p:sp>
                <p:nvSpPr>
                  <p:cNvPr id="8" name="Flowchart: Sequential Access Storage 7">
                    <a:extLst>
                      <a:ext uri="{FF2B5EF4-FFF2-40B4-BE49-F238E27FC236}">
                        <a16:creationId xmlns:a16="http://schemas.microsoft.com/office/drawing/2014/main" id="{3EAAFBED-EE8E-4692-AB21-19C671D8FB87}"/>
                      </a:ext>
                    </a:extLst>
                  </p:cNvPr>
                  <p:cNvSpPr/>
                  <p:nvPr/>
                </p:nvSpPr>
                <p:spPr>
                  <a:xfrm>
                    <a:off x="16394108" y="4031406"/>
                    <a:ext cx="3556000" cy="3556000"/>
                  </a:xfrm>
                  <a:prstGeom prst="flowChartMagneticTape">
                    <a:avLst/>
                  </a:prstGeom>
                  <a:solidFill>
                    <a:schemeClr val="accent3"/>
                  </a:solidFill>
                  <a:ln>
                    <a:noFill/>
                  </a:ln>
                  <a:effectLst>
                    <a:outerShdw blurRad="279400" dist="215900" dir="8100000" algn="tr" rotWithShape="0">
                      <a:prstClr val="black">
                        <a:alpha val="21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4400" dirty="0">
                      <a:solidFill>
                        <a:prstClr val="white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7" name="Feature 1">
                    <a:extLst>
                      <a:ext uri="{FF2B5EF4-FFF2-40B4-BE49-F238E27FC236}">
                        <a16:creationId xmlns:a16="http://schemas.microsoft.com/office/drawing/2014/main" id="{4B8F02EE-CFC7-46A8-964F-04ABF2CC6525}"/>
                      </a:ext>
                    </a:extLst>
                  </p:cNvPr>
                  <p:cNvSpPr txBox="1"/>
                  <p:nvPr/>
                </p:nvSpPr>
                <p:spPr>
                  <a:xfrm>
                    <a:off x="3683161" y="8115400"/>
                    <a:ext cx="5274052" cy="2086725"/>
                  </a:xfrm>
                  <a:prstGeom prst="rect">
                    <a:avLst/>
                  </a:prstGeom>
                  <a:ln w="12700">
                    <a:miter lim="400000"/>
                  </a:ln>
                  <a:extLst>
                    <a:ext uri="{C572A759-6A51-4108-AA02-DFA0A04FC94B}">
                      <ma14:wrappingTextBoxFlag xmlns="" xmlns:ma14="http://schemas.microsoft.com/office/mac/drawingml/2011/main" val="1"/>
                    </a:ext>
                  </a:extLst>
                </p:spPr>
                <p:txBody>
                  <a:bodyPr wrap="square" lIns="91438" rIns="91438">
                    <a:spAutoFit/>
                  </a:bodyPr>
                  <a:lstStyle>
                    <a:lvl1pPr>
                      <a:lnSpc>
                        <a:spcPct val="120000"/>
                      </a:lnSpc>
                      <a:defRPr sz="1600">
                        <a:solidFill>
                          <a:srgbClr val="404040"/>
                        </a:solidFill>
                        <a:latin typeface="Aller"/>
                        <a:ea typeface="Aller"/>
                        <a:cs typeface="Aller"/>
                        <a:sym typeface="Aller"/>
                      </a:defRPr>
                    </a:lvl1pPr>
                  </a:lstStyle>
                  <a:p>
                    <a:pPr algn="ctr"/>
                    <a:r>
                      <a:rPr lang="en-US" sz="36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Llanos de </a:t>
                    </a:r>
                    <a:r>
                      <a:rPr lang="en-US" sz="3600" b="1" dirty="0" err="1">
                        <a:solidFill>
                          <a:schemeClr val="bg2">
                            <a:lumMod val="1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Curundu</a:t>
                    </a:r>
                    <a:br>
                      <a:rPr lang="en-US" sz="36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</a:br>
                    <a:r>
                      <a:rPr lang="en-US" sz="3600" b="1" dirty="0" err="1">
                        <a:solidFill>
                          <a:schemeClr val="bg2">
                            <a:lumMod val="1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Edificio</a:t>
                    </a:r>
                    <a:r>
                      <a:rPr lang="en-US" sz="36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 1992 A-B</a:t>
                    </a:r>
                  </a:p>
                  <a:p>
                    <a:pPr algn="ctr"/>
                    <a:r>
                      <a:rPr lang="en-US" sz="36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Panamá</a:t>
                    </a:r>
                    <a:endParaRPr sz="3600" b="1" dirty="0">
                      <a:solidFill>
                        <a:schemeClr val="bg2">
                          <a:lumMod val="10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8" name="Feature 1">
                    <a:extLst>
                      <a:ext uri="{FF2B5EF4-FFF2-40B4-BE49-F238E27FC236}">
                        <a16:creationId xmlns:a16="http://schemas.microsoft.com/office/drawing/2014/main" id="{01FE986B-92E6-43BA-B4B5-5482ABAA1195}"/>
                      </a:ext>
                    </a:extLst>
                  </p:cNvPr>
                  <p:cNvSpPr txBox="1"/>
                  <p:nvPr/>
                </p:nvSpPr>
                <p:spPr>
                  <a:xfrm>
                    <a:off x="16204444" y="8281348"/>
                    <a:ext cx="4912544" cy="2086725"/>
                  </a:xfrm>
                  <a:prstGeom prst="rect">
                    <a:avLst/>
                  </a:prstGeom>
                  <a:ln w="12700">
                    <a:miter lim="400000"/>
                  </a:ln>
                  <a:extLst>
                    <a:ext uri="{C572A759-6A51-4108-AA02-DFA0A04FC94B}">
                      <ma14:wrappingTextBoxFlag xmlns="" xmlns:ma14="http://schemas.microsoft.com/office/mac/drawingml/2011/main" val="1"/>
                    </a:ext>
                  </a:extLst>
                </p:spPr>
                <p:txBody>
                  <a:bodyPr wrap="square" lIns="91438" rIns="91438">
                    <a:spAutoFit/>
                  </a:bodyPr>
                  <a:lstStyle>
                    <a:lvl1pPr>
                      <a:lnSpc>
                        <a:spcPct val="120000"/>
                      </a:lnSpc>
                      <a:defRPr sz="1600">
                        <a:solidFill>
                          <a:srgbClr val="404040"/>
                        </a:solidFill>
                        <a:latin typeface="Aller"/>
                        <a:ea typeface="Aller"/>
                        <a:cs typeface="Aller"/>
                        <a:sym typeface="Aller"/>
                      </a:defRPr>
                    </a:lvl1pPr>
                  </a:lstStyle>
                  <a:p>
                    <a:pPr algn="ctr"/>
                    <a:r>
                      <a:rPr lang="en-US" sz="36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+507 2327615</a:t>
                    </a:r>
                  </a:p>
                  <a:p>
                    <a:pPr algn="ctr"/>
                    <a:r>
                      <a:rPr lang="en-US" sz="36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+507 2327613</a:t>
                    </a:r>
                  </a:p>
                  <a:p>
                    <a:pPr algn="ctr"/>
                    <a:endParaRPr sz="3600" b="1" dirty="0">
                      <a:solidFill>
                        <a:srgbClr val="FFFFFF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9" name="Feature 1">
                    <a:extLst>
                      <a:ext uri="{FF2B5EF4-FFF2-40B4-BE49-F238E27FC236}">
                        <a16:creationId xmlns:a16="http://schemas.microsoft.com/office/drawing/2014/main" id="{D3A2582B-49A9-42B4-92A5-2D6DF922489E}"/>
                      </a:ext>
                    </a:extLst>
                  </p:cNvPr>
                  <p:cNvSpPr txBox="1"/>
                  <p:nvPr/>
                </p:nvSpPr>
                <p:spPr>
                  <a:xfrm>
                    <a:off x="9125464" y="8115400"/>
                    <a:ext cx="7078980" cy="696024"/>
                  </a:xfrm>
                  <a:prstGeom prst="rect">
                    <a:avLst/>
                  </a:prstGeom>
                  <a:ln w="12700">
                    <a:miter lim="400000"/>
                  </a:ln>
                  <a:extLst>
                    <a:ext uri="{C572A759-6A51-4108-AA02-DFA0A04FC94B}">
                      <ma14:wrappingTextBoxFlag xmlns="" xmlns:ma14="http://schemas.microsoft.com/office/mac/drawingml/2011/main" val="1"/>
                    </a:ext>
                  </a:extLst>
                </p:spPr>
                <p:txBody>
                  <a:bodyPr wrap="square" lIns="91438" rIns="91438">
                    <a:spAutoFit/>
                  </a:bodyPr>
                  <a:lstStyle>
                    <a:lvl1pPr>
                      <a:lnSpc>
                        <a:spcPct val="120000"/>
                      </a:lnSpc>
                      <a:defRPr sz="1600">
                        <a:solidFill>
                          <a:srgbClr val="404040"/>
                        </a:solidFill>
                        <a:latin typeface="Aller"/>
                        <a:ea typeface="Aller"/>
                        <a:cs typeface="Aller"/>
                        <a:sym typeface="Aller"/>
                      </a:defRPr>
                    </a:lvl1pPr>
                  </a:lstStyle>
                  <a:p>
                    <a:pPr algn="ctr"/>
                    <a:r>
                      <a:rPr lang="en-US" sz="36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www.naturapanama.org</a:t>
                    </a:r>
                  </a:p>
                </p:txBody>
              </p:sp>
              <p:sp>
                <p:nvSpPr>
                  <p:cNvPr id="20" name="Feature 1">
                    <a:extLst>
                      <a:ext uri="{FF2B5EF4-FFF2-40B4-BE49-F238E27FC236}">
                        <a16:creationId xmlns:a16="http://schemas.microsoft.com/office/drawing/2014/main" id="{2513DA3F-260E-44A5-BCC6-C66909251D86}"/>
                      </a:ext>
                    </a:extLst>
                  </p:cNvPr>
                  <p:cNvSpPr txBox="1"/>
                  <p:nvPr/>
                </p:nvSpPr>
                <p:spPr>
                  <a:xfrm>
                    <a:off x="9388627" y="9007959"/>
                    <a:ext cx="6647566" cy="2751522"/>
                  </a:xfrm>
                  <a:prstGeom prst="rect">
                    <a:avLst/>
                  </a:prstGeom>
                  <a:ln w="12700">
                    <a:miter lim="400000"/>
                  </a:ln>
                  <a:extLst>
                    <a:ext uri="{C572A759-6A51-4108-AA02-DFA0A04FC94B}">
                      <ma14:wrappingTextBoxFlag xmlns="" xmlns:ma14="http://schemas.microsoft.com/office/mac/drawingml/2011/main" val="1"/>
                    </a:ext>
                  </a:extLst>
                </p:spPr>
                <p:txBody>
                  <a:bodyPr wrap="square" lIns="91438" rIns="91438">
                    <a:spAutoFit/>
                  </a:bodyPr>
                  <a:lstStyle>
                    <a:lvl1pPr>
                      <a:lnSpc>
                        <a:spcPct val="120000"/>
                      </a:lnSpc>
                      <a:defRPr sz="1600">
                        <a:solidFill>
                          <a:srgbClr val="404040"/>
                        </a:solidFill>
                        <a:latin typeface="Aller"/>
                        <a:ea typeface="Aller"/>
                        <a:cs typeface="Aller"/>
                        <a:sym typeface="Aller"/>
                      </a:defRPr>
                    </a:lvl1pPr>
                  </a:lstStyle>
                  <a:p>
                    <a:pPr algn="ctr"/>
                    <a:r>
                      <a:rPr lang="en-US" sz="3600" b="1" dirty="0">
                        <a:solidFill>
                          <a:srgbClr val="FFFF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  <a:hlinkClick r:id="rId2">
                          <a:extLst>
                            <a:ext uri="{A12FA001-AC4F-418D-AE19-62706E023703}">
                              <ahyp:hlinkClr xmlns:ahyp="http://schemas.microsoft.com/office/drawing/2018/hyperlinkcolor" val="tx"/>
                            </a:ext>
                          </a:extLst>
                        </a:hlinkClick>
                      </a:rPr>
                      <a:t>info@naturapanama.org</a:t>
                    </a:r>
                    <a:endParaRPr lang="en-US" sz="3600" b="1" dirty="0">
                      <a:solidFill>
                        <a:srgbClr val="FFFFFF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  <a:p>
                    <a:pPr algn="ctr"/>
                    <a:r>
                      <a:rPr lang="es-419" sz="36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@naturapma</a:t>
                    </a:r>
                  </a:p>
                  <a:p>
                    <a:pPr algn="ctr"/>
                    <a:r>
                      <a:rPr lang="es-419" sz="36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@naturapanama</a:t>
                    </a:r>
                  </a:p>
                  <a:p>
                    <a:pPr algn="ctr"/>
                    <a:endParaRPr lang="en-US" sz="3600" b="1" dirty="0">
                      <a:solidFill>
                        <a:srgbClr val="FFFFFF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pic>
                <p:nvPicPr>
                  <p:cNvPr id="21" name="Graphic 20" descr="Telephone">
                    <a:extLst>
                      <a:ext uri="{FF2B5EF4-FFF2-40B4-BE49-F238E27FC236}">
                        <a16:creationId xmlns:a16="http://schemas.microsoft.com/office/drawing/2014/main" id="{5BDD631B-7E8F-48B9-8F55-8A1390C26C6A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 cstate="email">
                    <a:extLst>
                      <a:ext uri="{28A0092B-C50C-407E-A947-70E740481C1C}">
                        <a14:useLocalDpi xmlns:a14="http://schemas.microsoft.com/office/drawing/2010/main"/>
                      </a:ext>
                      <a:ext uri="{96DAC541-7B7A-43D3-8B79-37D633B846F1}">
                        <asvg:svgBlip xmlns:asvg="http://schemas.microsoft.com/office/drawing/2016/SVG/main" r:embed="rId4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7456106" y="5093406"/>
                    <a:ext cx="1432000" cy="1432000"/>
                  </a:xfrm>
                  <a:prstGeom prst="rect">
                    <a:avLst/>
                  </a:prstGeom>
                </p:spPr>
              </p:pic>
            </p:grpSp>
          </p:grpSp>
          <p:pic>
            <p:nvPicPr>
              <p:cNvPr id="22" name="Graphic 21" descr="Map with pin">
                <a:extLst>
                  <a:ext uri="{FF2B5EF4-FFF2-40B4-BE49-F238E27FC236}">
                    <a16:creationId xmlns:a16="http://schemas.microsoft.com/office/drawing/2014/main" id="{9ABD43A7-9EE8-47E9-B8C1-D42A2B1AA49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7861053" y="2190605"/>
                <a:ext cx="1432000" cy="1432000"/>
              </a:xfrm>
              <a:prstGeom prst="rect">
                <a:avLst/>
              </a:prstGeom>
            </p:spPr>
          </p:pic>
        </p:grpSp>
        <p:pic>
          <p:nvPicPr>
            <p:cNvPr id="23" name="Graphic 22" descr="World">
              <a:extLst>
                <a:ext uri="{FF2B5EF4-FFF2-40B4-BE49-F238E27FC236}">
                  <a16:creationId xmlns:a16="http://schemas.microsoft.com/office/drawing/2014/main" id="{FE35BC65-83E8-4636-960F-9C8E4EB7D7A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3768144" y="2281096"/>
              <a:ext cx="1301818" cy="1301818"/>
            </a:xfrm>
            <a:prstGeom prst="rect">
              <a:avLst/>
            </a:prstGeom>
          </p:spPr>
        </p:pic>
      </p:grpSp>
      <p:sp>
        <p:nvSpPr>
          <p:cNvPr id="9" name="Rectángulo 8"/>
          <p:cNvSpPr/>
          <p:nvPr/>
        </p:nvSpPr>
        <p:spPr>
          <a:xfrm>
            <a:off x="2966992" y="11463460"/>
            <a:ext cx="1801005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PA" sz="3600" b="1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Aller"/>
                <a:cs typeface="Arial" panose="020B0604020202020204" pitchFamily="34" charset="0"/>
                <a:sym typeface="Aller"/>
              </a:rPr>
              <a:t>Portal del Programa Fondo de Adaptación: https</a:t>
            </a:r>
            <a:r>
              <a:rPr lang="es-PA" sz="3600" b="1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Aller"/>
                <a:cs typeface="Arial" panose="020B0604020202020204" pitchFamily="34" charset="0"/>
              </a:rPr>
              <a:t>://adaptacion.miambiente.gob.pa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C4238A57-AB59-7F5F-CA6B-A1BBB80E985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66992" y="8605960"/>
            <a:ext cx="2857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0792271"/>
      </p:ext>
    </p:extLst>
  </p:cSld>
  <p:clrMapOvr>
    <a:masterClrMapping/>
  </p:clrMapOvr>
</p:sld>
</file>

<file path=ppt/theme/theme1.xml><?xml version="1.0" encoding="utf-8"?>
<a:theme xmlns:a="http://schemas.openxmlformats.org/drawingml/2006/main" name="21_BasicWhite">
  <a:themeElements>
    <a:clrScheme name="21_BasicWhite">
      <a:dk1>
        <a:srgbClr val="5E5E5E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38100" tIns="38100" rIns="38100" bIns="381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38100" tIns="38100" rIns="38100" bIns="38100" numCol="1" spcCol="38100" rtlCol="0" anchor="ctr">
        <a:spAutoFit/>
      </a:bodyPr>
      <a:lstStyle>
        <a:defPPr marL="0" marR="0" indent="0" algn="ctr" defTabSz="2438339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Natura 1">
      <a:dk1>
        <a:srgbClr val="005C50"/>
      </a:dk1>
      <a:lt1>
        <a:srgbClr val="FFFFFF"/>
      </a:lt1>
      <a:dk2>
        <a:srgbClr val="0C0C0C"/>
      </a:dk2>
      <a:lt2>
        <a:srgbClr val="FFFFFF"/>
      </a:lt2>
      <a:accent1>
        <a:srgbClr val="1DBB1D"/>
      </a:accent1>
      <a:accent2>
        <a:srgbClr val="005C50"/>
      </a:accent2>
      <a:accent3>
        <a:srgbClr val="5CDD5C"/>
      </a:accent3>
      <a:accent4>
        <a:srgbClr val="4FB6BB"/>
      </a:accent4>
      <a:accent5>
        <a:srgbClr val="83EA83"/>
      </a:accent5>
      <a:accent6>
        <a:srgbClr val="F47920"/>
      </a:accent6>
      <a:hlink>
        <a:srgbClr val="0563C1"/>
      </a:hlink>
      <a:folHlink>
        <a:srgbClr val="954F72"/>
      </a:folHlink>
    </a:clrScheme>
    <a:fontScheme name="Personalizado 1">
      <a:majorFont>
        <a:latin typeface="Mont Bold"/>
        <a:ea typeface=""/>
        <a:cs typeface=""/>
      </a:majorFont>
      <a:minorFont>
        <a:latin typeface="Montserra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38100" tIns="38100" rIns="38100" bIns="381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38100" tIns="38100" rIns="38100" bIns="38100" numCol="1" spcCol="38100" rtlCol="0" anchor="ctr">
        <a:spAutoFit/>
      </a:bodyPr>
      <a:lstStyle>
        <a:defPPr marL="0" marR="0" indent="0" algn="ctr" defTabSz="2438339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946</TotalTime>
  <Words>671</Words>
  <Application>Microsoft Office PowerPoint</Application>
  <PresentationFormat>Personalizado</PresentationFormat>
  <Paragraphs>82</Paragraphs>
  <Slides>7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7</vt:i4>
      </vt:variant>
    </vt:vector>
  </HeadingPairs>
  <TitlesOfParts>
    <vt:vector size="16" baseType="lpstr">
      <vt:lpstr>Arial</vt:lpstr>
      <vt:lpstr>Helvetica</vt:lpstr>
      <vt:lpstr>Helvetica Neue</vt:lpstr>
      <vt:lpstr>Helvetica Neue Medium</vt:lpstr>
      <vt:lpstr>Mont Bold</vt:lpstr>
      <vt:lpstr>Montserrat</vt:lpstr>
      <vt:lpstr>Times New Roman</vt:lpstr>
      <vt:lpstr>21_BasicWhite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DOCUMENTOS, FOTOS Y VIDEO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Vilna Cuéllar</dc:creator>
  <cp:lastModifiedBy>Fundacion N</cp:lastModifiedBy>
  <cp:revision>82</cp:revision>
  <dcterms:modified xsi:type="dcterms:W3CDTF">2024-05-16T19:37:20Z</dcterms:modified>
</cp:coreProperties>
</file>