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Lst>
  <p:notesMasterIdLst>
    <p:notesMasterId r:id="rId17"/>
  </p:notesMasterIdLst>
  <p:handoutMasterIdLst>
    <p:handoutMasterId r:id="rId18"/>
  </p:handoutMasterIdLst>
  <p:sldIdLst>
    <p:sldId id="448" r:id="rId7"/>
    <p:sldId id="961" r:id="rId8"/>
    <p:sldId id="853" r:id="rId9"/>
    <p:sldId id="854" r:id="rId10"/>
    <p:sldId id="855" r:id="rId11"/>
    <p:sldId id="958" r:id="rId12"/>
    <p:sldId id="963" r:id="rId13"/>
    <p:sldId id="959" r:id="rId14"/>
    <p:sldId id="960" r:id="rId15"/>
    <p:sldId id="9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CCFC03-6EE2-4962-A979-A495CE6EA5EF}">
          <p14:sldIdLst>
            <p14:sldId id="448"/>
            <p14:sldId id="961"/>
            <p14:sldId id="853"/>
            <p14:sldId id="854"/>
            <p14:sldId id="855"/>
            <p14:sldId id="958"/>
            <p14:sldId id="963"/>
            <p14:sldId id="959"/>
            <p14:sldId id="960"/>
            <p14:sldId id="9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D34A"/>
    <a:srgbClr val="1E5E3E"/>
    <a:srgbClr val="C3E08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B55DC-82DB-4015-8183-916C85EA5E1E}" v="5" dt="2024-05-23T19:54:07.485"/>
  </p1510:revLst>
</p1510:revInfo>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145" autoAdjust="0"/>
  </p:normalViewPr>
  <p:slideViewPr>
    <p:cSldViewPr snapToGrid="0">
      <p:cViewPr varScale="1">
        <p:scale>
          <a:sx n="58" d="100"/>
          <a:sy n="58" d="100"/>
        </p:scale>
        <p:origin x="904" y="44"/>
      </p:cViewPr>
      <p:guideLst/>
    </p:cSldViewPr>
  </p:slideViewPr>
  <p:outlineViewPr>
    <p:cViewPr>
      <p:scale>
        <a:sx n="33" d="100"/>
        <a:sy n="33" d="100"/>
      </p:scale>
      <p:origin x="0" y="-816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22BF4-E121-4ED3-8A17-7078C9B56D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EFCC3A-71A2-4B73-9CB9-5A8FF1528A79}">
      <dgm:prSet/>
      <dgm:spPr/>
      <dgm:t>
        <a:bodyPr/>
        <a:lstStyle/>
        <a:p>
          <a:pPr>
            <a:lnSpc>
              <a:spcPct val="100000"/>
            </a:lnSpc>
          </a:pPr>
          <a:r>
            <a:rPr lang="en-US" dirty="0">
              <a:solidFill>
                <a:srgbClr val="000000"/>
              </a:solidFill>
            </a:rPr>
            <a:t>Increasing the size of the PFG would better provide for the actual needs of </a:t>
          </a:r>
          <a:r>
            <a:rPr lang="en-US" b="1" dirty="0">
              <a:solidFill>
                <a:srgbClr val="000000"/>
              </a:solidFill>
            </a:rPr>
            <a:t>undertaking key assessments and required consultations </a:t>
          </a:r>
          <a:r>
            <a:rPr lang="en-US" dirty="0">
              <a:solidFill>
                <a:srgbClr val="000000"/>
              </a:solidFill>
            </a:rPr>
            <a:t>and could therefore be </a:t>
          </a:r>
          <a:r>
            <a:rPr lang="en-US" b="1" dirty="0">
              <a:solidFill>
                <a:srgbClr val="000000"/>
              </a:solidFill>
            </a:rPr>
            <a:t>expected to enhance the quality of the proposals</a:t>
          </a:r>
          <a:r>
            <a:rPr lang="en-US" dirty="0">
              <a:solidFill>
                <a:srgbClr val="000000"/>
              </a:solidFill>
            </a:rPr>
            <a:t>. </a:t>
          </a:r>
        </a:p>
      </dgm:t>
    </dgm:pt>
    <dgm:pt modelId="{058F3092-39C8-4A83-97E0-16982B421DF7}" type="parTrans" cxnId="{534CA33D-6C85-4C0C-9D19-2D69AD035021}">
      <dgm:prSet/>
      <dgm:spPr/>
      <dgm:t>
        <a:bodyPr/>
        <a:lstStyle/>
        <a:p>
          <a:endParaRPr lang="en-US">
            <a:solidFill>
              <a:srgbClr val="000000"/>
            </a:solidFill>
          </a:endParaRPr>
        </a:p>
      </dgm:t>
    </dgm:pt>
    <dgm:pt modelId="{F22BF778-9DFA-4A4C-8A00-2B127F54E458}" type="sibTrans" cxnId="{534CA33D-6C85-4C0C-9D19-2D69AD035021}">
      <dgm:prSet/>
      <dgm:spPr/>
      <dgm:t>
        <a:bodyPr/>
        <a:lstStyle/>
        <a:p>
          <a:endParaRPr lang="en-US">
            <a:solidFill>
              <a:srgbClr val="000000"/>
            </a:solidFill>
          </a:endParaRPr>
        </a:p>
      </dgm:t>
    </dgm:pt>
    <dgm:pt modelId="{1E8016AC-F6A4-492D-A617-FF80CC8FB199}">
      <dgm:prSet/>
      <dgm:spPr/>
      <dgm:t>
        <a:bodyPr/>
        <a:lstStyle/>
        <a:p>
          <a:pPr>
            <a:lnSpc>
              <a:spcPct val="100000"/>
            </a:lnSpc>
          </a:pPr>
          <a:r>
            <a:rPr lang="en-US" dirty="0">
              <a:solidFill>
                <a:srgbClr val="000000"/>
              </a:solidFill>
            </a:rPr>
            <a:t>The following considerations were taken into account:</a:t>
          </a:r>
        </a:p>
      </dgm:t>
    </dgm:pt>
    <dgm:pt modelId="{B8ED3937-8E4C-47FE-BB16-0B1E7E5351B9}" type="parTrans" cxnId="{BD60F632-E663-413F-A7FE-C7FF8DD6552D}">
      <dgm:prSet/>
      <dgm:spPr/>
      <dgm:t>
        <a:bodyPr/>
        <a:lstStyle/>
        <a:p>
          <a:endParaRPr lang="en-US">
            <a:solidFill>
              <a:srgbClr val="000000"/>
            </a:solidFill>
          </a:endParaRPr>
        </a:p>
      </dgm:t>
    </dgm:pt>
    <dgm:pt modelId="{071EE89B-9987-42BA-9CDC-5C655410DAAF}" type="sibTrans" cxnId="{BD60F632-E663-413F-A7FE-C7FF8DD6552D}">
      <dgm:prSet/>
      <dgm:spPr/>
      <dgm:t>
        <a:bodyPr/>
        <a:lstStyle/>
        <a:p>
          <a:endParaRPr lang="en-US">
            <a:solidFill>
              <a:srgbClr val="000000"/>
            </a:solidFill>
          </a:endParaRPr>
        </a:p>
      </dgm:t>
    </dgm:pt>
    <dgm:pt modelId="{2F1EED00-B76A-41FA-BD9C-C13D89133F7E}">
      <dgm:prSet custT="1"/>
      <dgm:spPr/>
      <dgm:t>
        <a:bodyPr/>
        <a:lstStyle/>
        <a:p>
          <a:pPr>
            <a:lnSpc>
              <a:spcPct val="100000"/>
            </a:lnSpc>
          </a:pPr>
          <a:r>
            <a:rPr lang="en-US" sz="2000" b="1" dirty="0">
              <a:solidFill>
                <a:srgbClr val="000000"/>
              </a:solidFill>
            </a:rPr>
            <a:t>LLA projects</a:t>
          </a:r>
          <a:r>
            <a:rPr lang="en-US" sz="2000" dirty="0">
              <a:solidFill>
                <a:srgbClr val="000000"/>
              </a:solidFill>
            </a:rPr>
            <a:t> </a:t>
          </a:r>
          <a:r>
            <a:rPr lang="en-US" sz="2000" b="1" dirty="0">
              <a:solidFill>
                <a:srgbClr val="000000"/>
              </a:solidFill>
            </a:rPr>
            <a:t>may require additional funding to enable the operationalization of the LLA principles</a:t>
          </a:r>
          <a:r>
            <a:rPr lang="en-US" sz="2000" dirty="0">
              <a:solidFill>
                <a:srgbClr val="000000"/>
              </a:solidFill>
            </a:rPr>
            <a:t>, especially devolving decision making to the local level. </a:t>
          </a:r>
        </a:p>
      </dgm:t>
    </dgm:pt>
    <dgm:pt modelId="{00C69241-AC74-49EA-8C68-9E3091A3D78D}" type="parTrans" cxnId="{1A4AA8D3-5FD3-4FFE-BA65-F0D6961B694C}">
      <dgm:prSet/>
      <dgm:spPr/>
      <dgm:t>
        <a:bodyPr/>
        <a:lstStyle/>
        <a:p>
          <a:endParaRPr lang="en-US">
            <a:solidFill>
              <a:srgbClr val="000000"/>
            </a:solidFill>
          </a:endParaRPr>
        </a:p>
      </dgm:t>
    </dgm:pt>
    <dgm:pt modelId="{1F56CC77-EC23-4815-B31C-8B7019382AFE}" type="sibTrans" cxnId="{1A4AA8D3-5FD3-4FFE-BA65-F0D6961B694C}">
      <dgm:prSet/>
      <dgm:spPr/>
      <dgm:t>
        <a:bodyPr/>
        <a:lstStyle/>
        <a:p>
          <a:endParaRPr lang="en-US">
            <a:solidFill>
              <a:srgbClr val="000000"/>
            </a:solidFill>
          </a:endParaRPr>
        </a:p>
      </dgm:t>
    </dgm:pt>
    <dgm:pt modelId="{D31771EC-6E44-466F-9924-042C9855C3B6}">
      <dgm:prSet custT="1"/>
      <dgm:spPr/>
      <dgm:t>
        <a:bodyPr/>
        <a:lstStyle/>
        <a:p>
          <a:pPr>
            <a:lnSpc>
              <a:spcPct val="100000"/>
            </a:lnSpc>
          </a:pPr>
          <a:r>
            <a:rPr lang="en-US" sz="2000" b="1">
              <a:solidFill>
                <a:srgbClr val="000000"/>
              </a:solidFill>
            </a:rPr>
            <a:t>For regional projects</a:t>
          </a:r>
          <a:r>
            <a:rPr lang="en-US" sz="2000">
              <a:solidFill>
                <a:srgbClr val="000000"/>
              </a:solidFill>
            </a:rPr>
            <a:t>, </a:t>
          </a:r>
          <a:r>
            <a:rPr lang="en-US" sz="2000" b="1">
              <a:solidFill>
                <a:srgbClr val="000000"/>
              </a:solidFill>
            </a:rPr>
            <a:t>the scale of the funding could be commensurate to the number of countries</a:t>
          </a:r>
          <a:r>
            <a:rPr lang="en-US" sz="2000">
              <a:solidFill>
                <a:srgbClr val="000000"/>
              </a:solidFill>
            </a:rPr>
            <a:t>, to account for the costs related to undertaking consultations as mandated by the Fund’s ESP. </a:t>
          </a:r>
          <a:endParaRPr lang="en-US" sz="2000" dirty="0">
            <a:solidFill>
              <a:srgbClr val="000000"/>
            </a:solidFill>
          </a:endParaRPr>
        </a:p>
      </dgm:t>
    </dgm:pt>
    <dgm:pt modelId="{A66CA9C7-7188-45B4-B2FD-0C1E9549E821}" type="parTrans" cxnId="{6FA4C9AE-F23C-4F51-A0B9-69FCC4DC5219}">
      <dgm:prSet/>
      <dgm:spPr/>
      <dgm:t>
        <a:bodyPr/>
        <a:lstStyle/>
        <a:p>
          <a:endParaRPr lang="en-US">
            <a:solidFill>
              <a:srgbClr val="000000"/>
            </a:solidFill>
          </a:endParaRPr>
        </a:p>
      </dgm:t>
    </dgm:pt>
    <dgm:pt modelId="{0856FE2F-3B3B-454B-B738-D4178AC0D56F}" type="sibTrans" cxnId="{6FA4C9AE-F23C-4F51-A0B9-69FCC4DC5219}">
      <dgm:prSet/>
      <dgm:spPr/>
      <dgm:t>
        <a:bodyPr/>
        <a:lstStyle/>
        <a:p>
          <a:endParaRPr lang="en-US">
            <a:solidFill>
              <a:srgbClr val="000000"/>
            </a:solidFill>
          </a:endParaRPr>
        </a:p>
      </dgm:t>
    </dgm:pt>
    <dgm:pt modelId="{AB49D66F-066A-44AA-A79D-AB7ACF292F22}">
      <dgm:prSet custT="1"/>
      <dgm:spPr/>
      <dgm:t>
        <a:bodyPr/>
        <a:lstStyle/>
        <a:p>
          <a:pPr>
            <a:lnSpc>
              <a:spcPct val="100000"/>
            </a:lnSpc>
          </a:pPr>
          <a:r>
            <a:rPr lang="en-US" sz="2000" b="1">
              <a:solidFill>
                <a:srgbClr val="000000"/>
              </a:solidFill>
            </a:rPr>
            <a:t>Expanding the eligibility to RIEs and MIEs would also enable more effective consultations and involvement of the local stakeholders in the design </a:t>
          </a:r>
          <a:r>
            <a:rPr lang="en-US" sz="2000">
              <a:solidFill>
                <a:srgbClr val="000000"/>
              </a:solidFill>
            </a:rPr>
            <a:t>of the project. </a:t>
          </a:r>
          <a:endParaRPr lang="en-US" sz="2000" dirty="0">
            <a:solidFill>
              <a:srgbClr val="000000"/>
            </a:solidFill>
          </a:endParaRPr>
        </a:p>
      </dgm:t>
    </dgm:pt>
    <dgm:pt modelId="{0293E8A2-2193-4B7C-9F76-346915B56FF5}" type="parTrans" cxnId="{8DF648C7-E403-445C-817C-DF96AFBC157C}">
      <dgm:prSet/>
      <dgm:spPr/>
      <dgm:t>
        <a:bodyPr/>
        <a:lstStyle/>
        <a:p>
          <a:endParaRPr lang="en-US">
            <a:solidFill>
              <a:srgbClr val="000000"/>
            </a:solidFill>
          </a:endParaRPr>
        </a:p>
      </dgm:t>
    </dgm:pt>
    <dgm:pt modelId="{5E0CAB8A-F9EB-4747-8F4F-21593B5D8FE7}" type="sibTrans" cxnId="{8DF648C7-E403-445C-817C-DF96AFBC157C}">
      <dgm:prSet/>
      <dgm:spPr/>
      <dgm:t>
        <a:bodyPr/>
        <a:lstStyle/>
        <a:p>
          <a:endParaRPr lang="en-US">
            <a:solidFill>
              <a:srgbClr val="000000"/>
            </a:solidFill>
          </a:endParaRPr>
        </a:p>
      </dgm:t>
    </dgm:pt>
    <dgm:pt modelId="{94685C66-DF27-4A4C-8F7D-3E38F2EB1C51}">
      <dgm:prSet custT="1"/>
      <dgm:spPr/>
      <dgm:t>
        <a:bodyPr/>
        <a:lstStyle/>
        <a:p>
          <a:pPr>
            <a:lnSpc>
              <a:spcPct val="100000"/>
            </a:lnSpc>
          </a:pPr>
          <a:r>
            <a:rPr lang="en-US" sz="2000">
              <a:solidFill>
                <a:srgbClr val="000000"/>
              </a:solidFill>
            </a:rPr>
            <a:t>The </a:t>
          </a:r>
          <a:r>
            <a:rPr lang="en-US" sz="2000" b="1">
              <a:solidFill>
                <a:srgbClr val="000000"/>
              </a:solidFill>
            </a:rPr>
            <a:t>scope and the size of the requested PFG funding should be justified to enable the review of the PFG </a:t>
          </a:r>
          <a:r>
            <a:rPr lang="en-US" sz="2000">
              <a:solidFill>
                <a:srgbClr val="000000"/>
              </a:solidFill>
            </a:rPr>
            <a:t>alongside the project concept note.  </a:t>
          </a:r>
          <a:endParaRPr lang="en-US" sz="2000" dirty="0">
            <a:solidFill>
              <a:srgbClr val="000000"/>
            </a:solidFill>
          </a:endParaRPr>
        </a:p>
      </dgm:t>
    </dgm:pt>
    <dgm:pt modelId="{22B36172-4FE0-46EC-81FC-0FB524623F35}" type="parTrans" cxnId="{B79B6CB7-C3ED-48AC-8BBA-FCB118EA9594}">
      <dgm:prSet/>
      <dgm:spPr/>
      <dgm:t>
        <a:bodyPr/>
        <a:lstStyle/>
        <a:p>
          <a:endParaRPr lang="en-US">
            <a:solidFill>
              <a:srgbClr val="000000"/>
            </a:solidFill>
          </a:endParaRPr>
        </a:p>
      </dgm:t>
    </dgm:pt>
    <dgm:pt modelId="{3C99A218-6489-4074-9A31-CD9747A16501}" type="sibTrans" cxnId="{B79B6CB7-C3ED-48AC-8BBA-FCB118EA9594}">
      <dgm:prSet/>
      <dgm:spPr/>
      <dgm:t>
        <a:bodyPr/>
        <a:lstStyle/>
        <a:p>
          <a:endParaRPr lang="en-US">
            <a:solidFill>
              <a:srgbClr val="000000"/>
            </a:solidFill>
          </a:endParaRPr>
        </a:p>
      </dgm:t>
    </dgm:pt>
    <dgm:pt modelId="{295508B5-450F-404A-9FED-C3B08E5D1AF1}" type="pres">
      <dgm:prSet presAssocID="{15822BF4-E121-4ED3-8A17-7078C9B56D88}" presName="linear" presStyleCnt="0">
        <dgm:presLayoutVars>
          <dgm:animLvl val="lvl"/>
          <dgm:resizeHandles val="exact"/>
        </dgm:presLayoutVars>
      </dgm:prSet>
      <dgm:spPr/>
    </dgm:pt>
    <dgm:pt modelId="{057DB2F0-E6A7-4EC9-B262-9334D7BCDD4D}" type="pres">
      <dgm:prSet presAssocID="{25EFCC3A-71A2-4B73-9CB9-5A8FF1528A79}" presName="parentText" presStyleLbl="node1" presStyleIdx="0" presStyleCnt="2" custScaleY="46557">
        <dgm:presLayoutVars>
          <dgm:chMax val="0"/>
          <dgm:bulletEnabled val="1"/>
        </dgm:presLayoutVars>
      </dgm:prSet>
      <dgm:spPr/>
    </dgm:pt>
    <dgm:pt modelId="{532F3F58-36A2-4459-8BEE-894158CA580D}" type="pres">
      <dgm:prSet presAssocID="{F22BF778-9DFA-4A4C-8A00-2B127F54E458}" presName="spacer" presStyleCnt="0"/>
      <dgm:spPr/>
    </dgm:pt>
    <dgm:pt modelId="{23359CC2-9611-4B81-A188-923B8575D101}" type="pres">
      <dgm:prSet presAssocID="{1E8016AC-F6A4-492D-A617-FF80CC8FB199}" presName="parentText" presStyleLbl="node1" presStyleIdx="1" presStyleCnt="2" custScaleY="45751">
        <dgm:presLayoutVars>
          <dgm:chMax val="0"/>
          <dgm:bulletEnabled val="1"/>
        </dgm:presLayoutVars>
      </dgm:prSet>
      <dgm:spPr/>
    </dgm:pt>
    <dgm:pt modelId="{881524B4-0D08-4FB2-B6FB-32FB4190535B}" type="pres">
      <dgm:prSet presAssocID="{1E8016AC-F6A4-492D-A617-FF80CC8FB199}" presName="childText" presStyleLbl="revTx" presStyleIdx="0" presStyleCnt="1">
        <dgm:presLayoutVars>
          <dgm:bulletEnabled val="1"/>
        </dgm:presLayoutVars>
      </dgm:prSet>
      <dgm:spPr/>
    </dgm:pt>
  </dgm:ptLst>
  <dgm:cxnLst>
    <dgm:cxn modelId="{3B3CC704-43B1-4452-811C-7F15B34C5C6B}" type="presOf" srcId="{AB49D66F-066A-44AA-A79D-AB7ACF292F22}" destId="{881524B4-0D08-4FB2-B6FB-32FB4190535B}" srcOrd="0" destOrd="2" presId="urn:microsoft.com/office/officeart/2005/8/layout/vList2"/>
    <dgm:cxn modelId="{115CC40B-C2B0-4E58-8334-24ACF30FA29C}" type="presOf" srcId="{94685C66-DF27-4A4C-8F7D-3E38F2EB1C51}" destId="{881524B4-0D08-4FB2-B6FB-32FB4190535B}" srcOrd="0" destOrd="3" presId="urn:microsoft.com/office/officeart/2005/8/layout/vList2"/>
    <dgm:cxn modelId="{BD60F632-E663-413F-A7FE-C7FF8DD6552D}" srcId="{15822BF4-E121-4ED3-8A17-7078C9B56D88}" destId="{1E8016AC-F6A4-492D-A617-FF80CC8FB199}" srcOrd="1" destOrd="0" parTransId="{B8ED3937-8E4C-47FE-BB16-0B1E7E5351B9}" sibTransId="{071EE89B-9987-42BA-9CDC-5C655410DAAF}"/>
    <dgm:cxn modelId="{534CA33D-6C85-4C0C-9D19-2D69AD035021}" srcId="{15822BF4-E121-4ED3-8A17-7078C9B56D88}" destId="{25EFCC3A-71A2-4B73-9CB9-5A8FF1528A79}" srcOrd="0" destOrd="0" parTransId="{058F3092-39C8-4A83-97E0-16982B421DF7}" sibTransId="{F22BF778-9DFA-4A4C-8A00-2B127F54E458}"/>
    <dgm:cxn modelId="{B81C8F7C-CEDD-4FB0-B95F-C9FAB4161F6B}" type="presOf" srcId="{D31771EC-6E44-466F-9924-042C9855C3B6}" destId="{881524B4-0D08-4FB2-B6FB-32FB4190535B}" srcOrd="0" destOrd="1" presId="urn:microsoft.com/office/officeart/2005/8/layout/vList2"/>
    <dgm:cxn modelId="{8C062D85-85C5-468B-8C2E-4EFAF3B5B6B5}" type="presOf" srcId="{15822BF4-E121-4ED3-8A17-7078C9B56D88}" destId="{295508B5-450F-404A-9FED-C3B08E5D1AF1}" srcOrd="0" destOrd="0" presId="urn:microsoft.com/office/officeart/2005/8/layout/vList2"/>
    <dgm:cxn modelId="{0959A094-C248-4921-A8DC-5BC3D0AF04D3}" type="presOf" srcId="{2F1EED00-B76A-41FA-BD9C-C13D89133F7E}" destId="{881524B4-0D08-4FB2-B6FB-32FB4190535B}" srcOrd="0" destOrd="0" presId="urn:microsoft.com/office/officeart/2005/8/layout/vList2"/>
    <dgm:cxn modelId="{6FA4C9AE-F23C-4F51-A0B9-69FCC4DC5219}" srcId="{1E8016AC-F6A4-492D-A617-FF80CC8FB199}" destId="{D31771EC-6E44-466F-9924-042C9855C3B6}" srcOrd="1" destOrd="0" parTransId="{A66CA9C7-7188-45B4-B2FD-0C1E9549E821}" sibTransId="{0856FE2F-3B3B-454B-B738-D4178AC0D56F}"/>
    <dgm:cxn modelId="{B79B6CB7-C3ED-48AC-8BBA-FCB118EA9594}" srcId="{1E8016AC-F6A4-492D-A617-FF80CC8FB199}" destId="{94685C66-DF27-4A4C-8F7D-3E38F2EB1C51}" srcOrd="3" destOrd="0" parTransId="{22B36172-4FE0-46EC-81FC-0FB524623F35}" sibTransId="{3C99A218-6489-4074-9A31-CD9747A16501}"/>
    <dgm:cxn modelId="{8DF648C7-E403-445C-817C-DF96AFBC157C}" srcId="{1E8016AC-F6A4-492D-A617-FF80CC8FB199}" destId="{AB49D66F-066A-44AA-A79D-AB7ACF292F22}" srcOrd="2" destOrd="0" parTransId="{0293E8A2-2193-4B7C-9F76-346915B56FF5}" sibTransId="{5E0CAB8A-F9EB-4747-8F4F-21593B5D8FE7}"/>
    <dgm:cxn modelId="{1A4AA8D3-5FD3-4FFE-BA65-F0D6961B694C}" srcId="{1E8016AC-F6A4-492D-A617-FF80CC8FB199}" destId="{2F1EED00-B76A-41FA-BD9C-C13D89133F7E}" srcOrd="0" destOrd="0" parTransId="{00C69241-AC74-49EA-8C68-9E3091A3D78D}" sibTransId="{1F56CC77-EC23-4815-B31C-8B7019382AFE}"/>
    <dgm:cxn modelId="{E1E5F1EC-5975-42FB-A309-97B2FD165484}" type="presOf" srcId="{25EFCC3A-71A2-4B73-9CB9-5A8FF1528A79}" destId="{057DB2F0-E6A7-4EC9-B262-9334D7BCDD4D}" srcOrd="0" destOrd="0" presId="urn:microsoft.com/office/officeart/2005/8/layout/vList2"/>
    <dgm:cxn modelId="{28B281EE-6DED-4BA6-88B4-7407162357EF}" type="presOf" srcId="{1E8016AC-F6A4-492D-A617-FF80CC8FB199}" destId="{23359CC2-9611-4B81-A188-923B8575D101}" srcOrd="0" destOrd="0" presId="urn:microsoft.com/office/officeart/2005/8/layout/vList2"/>
    <dgm:cxn modelId="{D0ABE62C-DD2D-4840-B3BA-E38EBC037697}" type="presParOf" srcId="{295508B5-450F-404A-9FED-C3B08E5D1AF1}" destId="{057DB2F0-E6A7-4EC9-B262-9334D7BCDD4D}" srcOrd="0" destOrd="0" presId="urn:microsoft.com/office/officeart/2005/8/layout/vList2"/>
    <dgm:cxn modelId="{19A038E3-B5C7-4793-89A2-69F19D5F39A0}" type="presParOf" srcId="{295508B5-450F-404A-9FED-C3B08E5D1AF1}" destId="{532F3F58-36A2-4459-8BEE-894158CA580D}" srcOrd="1" destOrd="0" presId="urn:microsoft.com/office/officeart/2005/8/layout/vList2"/>
    <dgm:cxn modelId="{AE7165ED-2C52-4768-B051-7B641569E2FD}" type="presParOf" srcId="{295508B5-450F-404A-9FED-C3B08E5D1AF1}" destId="{23359CC2-9611-4B81-A188-923B8575D101}" srcOrd="2" destOrd="0" presId="urn:microsoft.com/office/officeart/2005/8/layout/vList2"/>
    <dgm:cxn modelId="{D2B14A86-443D-4FD0-91F6-D9D827894F57}" type="presParOf" srcId="{295508B5-450F-404A-9FED-C3B08E5D1AF1}" destId="{881524B4-0D08-4FB2-B6FB-32FB4190535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A4C22-B574-4AA3-8F33-1049EBC28624}"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7CAFC740-35CB-49F8-8BA5-35CB42D79AD2}">
      <dgm:prSet/>
      <dgm:spPr/>
      <dgm:t>
        <a:bodyPr/>
        <a:lstStyle/>
        <a:p>
          <a:r>
            <a:rPr lang="en-US" b="1" u="sng"/>
            <a:t>Single Country projects under all funding windows (regular, large innovation and [EDA/LLA]):</a:t>
          </a:r>
          <a:endParaRPr lang="en-US"/>
        </a:p>
      </dgm:t>
    </dgm:pt>
    <dgm:pt modelId="{3BEB5D28-BCDE-437D-941F-78F7C7A6FA8F}" type="parTrans" cxnId="{5F10DEC6-36B7-4639-84DF-C77AD0886BF4}">
      <dgm:prSet/>
      <dgm:spPr/>
      <dgm:t>
        <a:bodyPr/>
        <a:lstStyle/>
        <a:p>
          <a:endParaRPr lang="en-US"/>
        </a:p>
      </dgm:t>
    </dgm:pt>
    <dgm:pt modelId="{7E4809A0-7538-4455-BD5A-F3A1F6B7E9E7}" type="sibTrans" cxnId="{5F10DEC6-36B7-4639-84DF-C77AD0886BF4}">
      <dgm:prSet/>
      <dgm:spPr/>
      <dgm:t>
        <a:bodyPr/>
        <a:lstStyle/>
        <a:p>
          <a:endParaRPr lang="en-US"/>
        </a:p>
      </dgm:t>
    </dgm:pt>
    <dgm:pt modelId="{2AAD2924-84E8-4ED4-BB6C-073DEF5C9E1C}">
      <dgm:prSet custT="1"/>
      <dgm:spPr/>
      <dgm:t>
        <a:bodyPr/>
        <a:lstStyle/>
        <a:p>
          <a:r>
            <a:rPr lang="en-US" sz="1600" dirty="0"/>
            <a:t>For single country projects </a:t>
          </a:r>
          <a:r>
            <a:rPr lang="en-US" sz="1600" b="1" dirty="0"/>
            <a:t>below US$ 2 million the limit is set at US$ 50,000</a:t>
          </a:r>
          <a:r>
            <a:rPr lang="en-US" sz="1600" dirty="0"/>
            <a:t>;</a:t>
          </a:r>
        </a:p>
      </dgm:t>
    </dgm:pt>
    <dgm:pt modelId="{E5902E52-8271-4361-8EE4-9288170B13E8}" type="parTrans" cxnId="{94BA5A81-9213-47BF-A97A-8AEB46CEF8A3}">
      <dgm:prSet/>
      <dgm:spPr/>
      <dgm:t>
        <a:bodyPr/>
        <a:lstStyle/>
        <a:p>
          <a:endParaRPr lang="en-US"/>
        </a:p>
      </dgm:t>
    </dgm:pt>
    <dgm:pt modelId="{EA202793-1138-48E7-ABA9-160631258990}" type="sibTrans" cxnId="{94BA5A81-9213-47BF-A97A-8AEB46CEF8A3}">
      <dgm:prSet/>
      <dgm:spPr/>
      <dgm:t>
        <a:bodyPr/>
        <a:lstStyle/>
        <a:p>
          <a:endParaRPr lang="en-US"/>
        </a:p>
      </dgm:t>
    </dgm:pt>
    <dgm:pt modelId="{B86DEBBE-273F-4E68-BA2D-D7A59E5658CE}">
      <dgm:prSet custT="1"/>
      <dgm:spPr/>
      <dgm:t>
        <a:bodyPr/>
        <a:lstStyle/>
        <a:p>
          <a:r>
            <a:rPr lang="en-US" sz="1600" dirty="0"/>
            <a:t>For single country projects </a:t>
          </a:r>
          <a:r>
            <a:rPr lang="en-US" sz="1600" b="1" dirty="0"/>
            <a:t>US$ 2 million and above but below US$ 5 million the limit is set at US$ 100,000</a:t>
          </a:r>
          <a:r>
            <a:rPr lang="en-US" sz="1600" dirty="0"/>
            <a:t>;</a:t>
          </a:r>
        </a:p>
      </dgm:t>
    </dgm:pt>
    <dgm:pt modelId="{0F19A756-752E-4E9F-B2F8-E7C5B89065D4}" type="parTrans" cxnId="{0A148621-D5B0-4B41-8640-DFCB5B838CA4}">
      <dgm:prSet/>
      <dgm:spPr/>
      <dgm:t>
        <a:bodyPr/>
        <a:lstStyle/>
        <a:p>
          <a:endParaRPr lang="en-US"/>
        </a:p>
      </dgm:t>
    </dgm:pt>
    <dgm:pt modelId="{64C8683F-0391-4B52-B0C0-C2B62AE89C9D}" type="sibTrans" cxnId="{0A148621-D5B0-4B41-8640-DFCB5B838CA4}">
      <dgm:prSet/>
      <dgm:spPr/>
      <dgm:t>
        <a:bodyPr/>
        <a:lstStyle/>
        <a:p>
          <a:endParaRPr lang="en-US"/>
        </a:p>
      </dgm:t>
    </dgm:pt>
    <dgm:pt modelId="{F5AE6561-DD53-4A42-A795-89C3FBDD49F7}">
      <dgm:prSet custT="1"/>
      <dgm:spPr/>
      <dgm:t>
        <a:bodyPr/>
        <a:lstStyle/>
        <a:p>
          <a:r>
            <a:rPr lang="en-US" sz="1600" dirty="0"/>
            <a:t>For single country projects </a:t>
          </a:r>
          <a:r>
            <a:rPr lang="en-US" sz="1600" b="1" dirty="0"/>
            <a:t>US$ 5 million and above, the limit is set at US$ 150,000</a:t>
          </a:r>
          <a:r>
            <a:rPr lang="en-US" sz="1600" dirty="0"/>
            <a:t>;</a:t>
          </a:r>
        </a:p>
      </dgm:t>
    </dgm:pt>
    <dgm:pt modelId="{86078E2A-3033-45F0-AE8B-61EE1380B4C3}" type="parTrans" cxnId="{C219C27D-0434-4E41-BAD1-E38C8FAAEDA9}">
      <dgm:prSet/>
      <dgm:spPr/>
      <dgm:t>
        <a:bodyPr/>
        <a:lstStyle/>
        <a:p>
          <a:endParaRPr lang="en-US"/>
        </a:p>
      </dgm:t>
    </dgm:pt>
    <dgm:pt modelId="{DD0FFE63-9409-4740-A6BD-7E63753ABB38}" type="sibTrans" cxnId="{C219C27D-0434-4E41-BAD1-E38C8FAAEDA9}">
      <dgm:prSet/>
      <dgm:spPr/>
      <dgm:t>
        <a:bodyPr/>
        <a:lstStyle/>
        <a:p>
          <a:endParaRPr lang="en-US"/>
        </a:p>
      </dgm:t>
    </dgm:pt>
    <dgm:pt modelId="{F02185AD-3883-4A1C-BD56-A1785A109DA4}">
      <dgm:prSet/>
      <dgm:spPr/>
      <dgm:t>
        <a:bodyPr/>
        <a:lstStyle/>
        <a:p>
          <a:r>
            <a:rPr lang="en-US" b="1" u="sng"/>
            <a:t>Additional PFG for  [LLA] projects:</a:t>
          </a:r>
          <a:endParaRPr lang="en-US"/>
        </a:p>
      </dgm:t>
    </dgm:pt>
    <dgm:pt modelId="{724029C0-8ABF-4491-897C-44B896523890}" type="parTrans" cxnId="{C8CFC878-70F6-4C4C-B98A-435327EAB657}">
      <dgm:prSet/>
      <dgm:spPr/>
      <dgm:t>
        <a:bodyPr/>
        <a:lstStyle/>
        <a:p>
          <a:endParaRPr lang="en-US"/>
        </a:p>
      </dgm:t>
    </dgm:pt>
    <dgm:pt modelId="{362D6B4D-007D-4E6E-9E13-C5E165A0B0FB}" type="sibTrans" cxnId="{C8CFC878-70F6-4C4C-B98A-435327EAB657}">
      <dgm:prSet/>
      <dgm:spPr/>
      <dgm:t>
        <a:bodyPr/>
        <a:lstStyle/>
        <a:p>
          <a:endParaRPr lang="en-US"/>
        </a:p>
      </dgm:t>
    </dgm:pt>
    <dgm:pt modelId="{17C84E26-2DC5-4BFB-9B43-59A5C51F9EE5}">
      <dgm:prSet custT="1"/>
      <dgm:spPr/>
      <dgm:t>
        <a:bodyPr/>
        <a:lstStyle/>
        <a:p>
          <a:r>
            <a:rPr lang="en-US" sz="1600" b="1" dirty="0"/>
            <a:t>For single country [LLA] </a:t>
          </a:r>
          <a:r>
            <a:rPr lang="en-US" sz="1600" dirty="0"/>
            <a:t>projects, </a:t>
          </a:r>
          <a:r>
            <a:rPr lang="en-US" sz="1600" b="1" dirty="0"/>
            <a:t>additional PFG amount up to a maximum of US$ 100,000 and will be evaluated on a case-by-case basis as per the provided justifications  </a:t>
          </a:r>
          <a:r>
            <a:rPr lang="en-US" sz="1600" b="0" dirty="0"/>
            <a:t>to support activities that enable devolving decision making to local actors &amp; to enable local actors to make informed decisions on how adaptation actions are defined, prioritized, designed and implemented. </a:t>
          </a:r>
        </a:p>
      </dgm:t>
    </dgm:pt>
    <dgm:pt modelId="{EBBEAC40-BEF5-45E6-9E31-8498310AD480}" type="parTrans" cxnId="{F06A661F-DF64-4BEE-A24A-B03165FC422D}">
      <dgm:prSet/>
      <dgm:spPr/>
      <dgm:t>
        <a:bodyPr/>
        <a:lstStyle/>
        <a:p>
          <a:endParaRPr lang="en-US"/>
        </a:p>
      </dgm:t>
    </dgm:pt>
    <dgm:pt modelId="{F7B4AE66-8897-4D32-B492-5635FB62B87C}" type="sibTrans" cxnId="{F06A661F-DF64-4BEE-A24A-B03165FC422D}">
      <dgm:prSet/>
      <dgm:spPr/>
      <dgm:t>
        <a:bodyPr/>
        <a:lstStyle/>
        <a:p>
          <a:endParaRPr lang="en-US"/>
        </a:p>
      </dgm:t>
    </dgm:pt>
    <dgm:pt modelId="{E4751AE0-94B8-4537-81DE-666CDD6EFE94}">
      <dgm:prSet/>
      <dgm:spPr/>
      <dgm:t>
        <a:bodyPr/>
        <a:lstStyle/>
        <a:p>
          <a:r>
            <a:rPr lang="en-US" b="1" u="sng"/>
            <a:t>Regional projects under all funding windows:</a:t>
          </a:r>
          <a:endParaRPr lang="en-US"/>
        </a:p>
      </dgm:t>
    </dgm:pt>
    <dgm:pt modelId="{6502FA64-2FD4-483F-840B-FA71CB979F92}" type="parTrans" cxnId="{5BD49C4D-0461-4F54-938B-A27C1965D485}">
      <dgm:prSet/>
      <dgm:spPr/>
      <dgm:t>
        <a:bodyPr/>
        <a:lstStyle/>
        <a:p>
          <a:endParaRPr lang="en-US"/>
        </a:p>
      </dgm:t>
    </dgm:pt>
    <dgm:pt modelId="{5CC21BEF-03C0-4B4E-8FC8-53C57993B4A2}" type="sibTrans" cxnId="{5BD49C4D-0461-4F54-938B-A27C1965D485}">
      <dgm:prSet/>
      <dgm:spPr/>
      <dgm:t>
        <a:bodyPr/>
        <a:lstStyle/>
        <a:p>
          <a:endParaRPr lang="en-US"/>
        </a:p>
      </dgm:t>
    </dgm:pt>
    <dgm:pt modelId="{85140E63-EADE-41BD-91A8-A97EE00825EC}">
      <dgm:prSet custT="1"/>
      <dgm:spPr/>
      <dgm:t>
        <a:bodyPr/>
        <a:lstStyle/>
        <a:p>
          <a:r>
            <a:rPr lang="en-US" sz="1400" dirty="0"/>
            <a:t>For all regional projects of </a:t>
          </a:r>
          <a:r>
            <a:rPr lang="en-US" sz="1400" b="1" dirty="0"/>
            <a:t>US$ </a:t>
          </a:r>
          <a:r>
            <a:rPr lang="en-US" sz="1600" b="1" dirty="0"/>
            <a:t>5 million and above with less than three countries, the limit is set at US$ 150,000</a:t>
          </a:r>
          <a:r>
            <a:rPr lang="en-US" sz="1600" b="0" dirty="0"/>
            <a:t>. </a:t>
          </a:r>
        </a:p>
      </dgm:t>
    </dgm:pt>
    <dgm:pt modelId="{D4EF4FDF-E091-410B-83DF-4FAEA4A2D2FC}" type="parTrans" cxnId="{4679B851-877C-40FA-BD0A-483F4FD8B11D}">
      <dgm:prSet/>
      <dgm:spPr/>
      <dgm:t>
        <a:bodyPr/>
        <a:lstStyle/>
        <a:p>
          <a:endParaRPr lang="en-US"/>
        </a:p>
      </dgm:t>
    </dgm:pt>
    <dgm:pt modelId="{FA25481F-7226-4B26-AC95-63950799A6B8}" type="sibTrans" cxnId="{4679B851-877C-40FA-BD0A-483F4FD8B11D}">
      <dgm:prSet/>
      <dgm:spPr/>
      <dgm:t>
        <a:bodyPr/>
        <a:lstStyle/>
        <a:p>
          <a:endParaRPr lang="en-US"/>
        </a:p>
      </dgm:t>
    </dgm:pt>
    <dgm:pt modelId="{E8A98AE3-225B-40E5-8438-DE92C9819C2C}">
      <dgm:prSet custT="1"/>
      <dgm:spPr/>
      <dgm:t>
        <a:bodyPr/>
        <a:lstStyle/>
        <a:p>
          <a:r>
            <a:rPr lang="en-US" sz="1600" b="0" dirty="0"/>
            <a:t>The limit can </a:t>
          </a:r>
          <a:r>
            <a:rPr lang="en-US" sz="1600" b="1" dirty="0"/>
            <a:t>increase by US$ 15,000 for each additional country involved</a:t>
          </a:r>
          <a:r>
            <a:rPr lang="en-US" sz="1600" b="0" dirty="0"/>
            <a:t>, up to a maximum of US$ 250,000.</a:t>
          </a:r>
        </a:p>
      </dgm:t>
    </dgm:pt>
    <dgm:pt modelId="{F9C3D054-5169-4505-9362-18205D27BCCE}" type="parTrans" cxnId="{25F679F3-279B-4688-8E29-6370BFE740FB}">
      <dgm:prSet/>
      <dgm:spPr/>
      <dgm:t>
        <a:bodyPr/>
        <a:lstStyle/>
        <a:p>
          <a:endParaRPr lang="en-US"/>
        </a:p>
      </dgm:t>
    </dgm:pt>
    <dgm:pt modelId="{7C944777-3E76-4AB5-82AA-985E4B5E9251}" type="sibTrans" cxnId="{25F679F3-279B-4688-8E29-6370BFE740FB}">
      <dgm:prSet/>
      <dgm:spPr/>
      <dgm:t>
        <a:bodyPr/>
        <a:lstStyle/>
        <a:p>
          <a:endParaRPr lang="en-US"/>
        </a:p>
      </dgm:t>
    </dgm:pt>
    <dgm:pt modelId="{5A900A17-32FB-4D08-A32D-CE5F746222FB}">
      <dgm:prSet/>
      <dgm:spPr/>
      <dgm:t>
        <a:bodyPr/>
        <a:lstStyle/>
        <a:p>
          <a:r>
            <a:rPr lang="en-US" b="1" u="sng"/>
            <a:t>PFG for projects submitted using three-step approach</a:t>
          </a:r>
          <a:r>
            <a:rPr lang="en-US" u="sng"/>
            <a:t>:</a:t>
          </a:r>
          <a:endParaRPr lang="en-US"/>
        </a:p>
      </dgm:t>
    </dgm:pt>
    <dgm:pt modelId="{E6A16FB8-2597-4467-B583-F088C5CFB4B1}" type="parTrans" cxnId="{7D5975C0-95D2-4252-A60E-E65FFDC6FFA6}">
      <dgm:prSet/>
      <dgm:spPr/>
      <dgm:t>
        <a:bodyPr/>
        <a:lstStyle/>
        <a:p>
          <a:endParaRPr lang="en-US"/>
        </a:p>
      </dgm:t>
    </dgm:pt>
    <dgm:pt modelId="{42CA4393-8168-4A1B-A9E1-976DF4EF550A}" type="sibTrans" cxnId="{7D5975C0-95D2-4252-A60E-E65FFDC6FFA6}">
      <dgm:prSet/>
      <dgm:spPr/>
      <dgm:t>
        <a:bodyPr/>
        <a:lstStyle/>
        <a:p>
          <a:endParaRPr lang="en-US"/>
        </a:p>
      </dgm:t>
    </dgm:pt>
    <dgm:pt modelId="{D84CD074-B18D-4B4B-94A8-A178F27A7C58}">
      <dgm:prSet custT="1"/>
      <dgm:spPr/>
      <dgm:t>
        <a:bodyPr/>
        <a:lstStyle/>
        <a:p>
          <a:r>
            <a:rPr lang="en-US" sz="1600" dirty="0"/>
            <a:t>When a 3-step approach is used, </a:t>
          </a:r>
          <a:r>
            <a:rPr lang="en-US" sz="1600" b="0" dirty="0"/>
            <a:t>the maximum amount of PFG that can be requested at the pre-concept stage is twenty percent (20%) of the maximum total PFG applicable to the project</a:t>
          </a:r>
          <a:r>
            <a:rPr lang="en-US" sz="1600" dirty="0"/>
            <a:t>. </a:t>
          </a:r>
        </a:p>
      </dgm:t>
    </dgm:pt>
    <dgm:pt modelId="{27B73A99-288D-4313-AF48-6BC63277FFC5}" type="parTrans" cxnId="{C1C60D0D-5730-4483-BCF4-570290F3665D}">
      <dgm:prSet/>
      <dgm:spPr/>
      <dgm:t>
        <a:bodyPr/>
        <a:lstStyle/>
        <a:p>
          <a:endParaRPr lang="en-US"/>
        </a:p>
      </dgm:t>
    </dgm:pt>
    <dgm:pt modelId="{89DAF1C6-D39B-477D-A627-9C534463558D}" type="sibTrans" cxnId="{C1C60D0D-5730-4483-BCF4-570290F3665D}">
      <dgm:prSet/>
      <dgm:spPr/>
      <dgm:t>
        <a:bodyPr/>
        <a:lstStyle/>
        <a:p>
          <a:endParaRPr lang="en-US"/>
        </a:p>
      </dgm:t>
    </dgm:pt>
    <dgm:pt modelId="{5D8ED9CA-CC06-4C04-A198-FB616A3CB978}">
      <dgm:prSet custT="1"/>
      <dgm:spPr/>
      <dgm:t>
        <a:bodyPr/>
        <a:lstStyle/>
        <a:p>
          <a:endParaRPr lang="en-US" sz="1600" dirty="0"/>
        </a:p>
      </dgm:t>
    </dgm:pt>
    <dgm:pt modelId="{C7EC816A-8FC1-4359-A52B-919B683CB9CB}" type="parTrans" cxnId="{1502A6F5-B6F1-41F7-B7DF-DE4E32FDE00B}">
      <dgm:prSet/>
      <dgm:spPr/>
      <dgm:t>
        <a:bodyPr/>
        <a:lstStyle/>
        <a:p>
          <a:endParaRPr lang="en-US"/>
        </a:p>
      </dgm:t>
    </dgm:pt>
    <dgm:pt modelId="{91E65BF7-96F3-49E3-8BDB-8C9F62E10BD4}" type="sibTrans" cxnId="{1502A6F5-B6F1-41F7-B7DF-DE4E32FDE00B}">
      <dgm:prSet/>
      <dgm:spPr/>
      <dgm:t>
        <a:bodyPr/>
        <a:lstStyle/>
        <a:p>
          <a:endParaRPr lang="en-US"/>
        </a:p>
      </dgm:t>
    </dgm:pt>
    <dgm:pt modelId="{0711F23D-D73A-49EA-8B15-5B3CE283AEAC}">
      <dgm:prSet custT="1"/>
      <dgm:spPr/>
      <dgm:t>
        <a:bodyPr/>
        <a:lstStyle/>
        <a:p>
          <a:endParaRPr lang="en-US" sz="1600" dirty="0"/>
        </a:p>
      </dgm:t>
    </dgm:pt>
    <dgm:pt modelId="{766881CB-03B2-4868-A0E4-DF00FDCF3B75}" type="parTrans" cxnId="{9AB38ADE-7D9A-4B64-BD6A-F49F8576DBF9}">
      <dgm:prSet/>
      <dgm:spPr/>
      <dgm:t>
        <a:bodyPr/>
        <a:lstStyle/>
        <a:p>
          <a:endParaRPr lang="en-US"/>
        </a:p>
      </dgm:t>
    </dgm:pt>
    <dgm:pt modelId="{405BABAC-77B2-4545-A3E6-355035F5E4A5}" type="sibTrans" cxnId="{9AB38ADE-7D9A-4B64-BD6A-F49F8576DBF9}">
      <dgm:prSet/>
      <dgm:spPr/>
      <dgm:t>
        <a:bodyPr/>
        <a:lstStyle/>
        <a:p>
          <a:endParaRPr lang="en-US"/>
        </a:p>
      </dgm:t>
    </dgm:pt>
    <dgm:pt modelId="{575341FC-B22F-450E-A9D6-1BB54A00455E}">
      <dgm:prSet custT="1"/>
      <dgm:spPr/>
      <dgm:t>
        <a:bodyPr/>
        <a:lstStyle/>
        <a:p>
          <a:endParaRPr lang="en-US" sz="1600" b="0" dirty="0"/>
        </a:p>
      </dgm:t>
    </dgm:pt>
    <dgm:pt modelId="{7D823142-C4BA-4852-8007-7A60DF0C5184}" type="parTrans" cxnId="{FC0FDE1C-9624-45AB-A93C-3B71CF983752}">
      <dgm:prSet/>
      <dgm:spPr/>
      <dgm:t>
        <a:bodyPr/>
        <a:lstStyle/>
        <a:p>
          <a:endParaRPr lang="en-US"/>
        </a:p>
      </dgm:t>
    </dgm:pt>
    <dgm:pt modelId="{F967230F-BF53-4395-922D-269EECECAD0F}" type="sibTrans" cxnId="{FC0FDE1C-9624-45AB-A93C-3B71CF983752}">
      <dgm:prSet/>
      <dgm:spPr/>
      <dgm:t>
        <a:bodyPr/>
        <a:lstStyle/>
        <a:p>
          <a:endParaRPr lang="en-US"/>
        </a:p>
      </dgm:t>
    </dgm:pt>
    <dgm:pt modelId="{34DC307B-15D2-48B5-9DE4-D38B8397AEE8}" type="pres">
      <dgm:prSet presAssocID="{C90A4C22-B574-4AA3-8F33-1049EBC28624}" presName="Name0" presStyleCnt="0">
        <dgm:presLayoutVars>
          <dgm:dir/>
          <dgm:animLvl val="lvl"/>
          <dgm:resizeHandles val="exact"/>
        </dgm:presLayoutVars>
      </dgm:prSet>
      <dgm:spPr/>
    </dgm:pt>
    <dgm:pt modelId="{CC48BE82-D850-4AE7-BC96-1903E8BA2A48}" type="pres">
      <dgm:prSet presAssocID="{7CAFC740-35CB-49F8-8BA5-35CB42D79AD2}" presName="composite" presStyleCnt="0"/>
      <dgm:spPr/>
    </dgm:pt>
    <dgm:pt modelId="{D82946FF-2962-4E5C-988C-531E2DD6D6CF}" type="pres">
      <dgm:prSet presAssocID="{7CAFC740-35CB-49F8-8BA5-35CB42D79AD2}" presName="parTx" presStyleLbl="alignNode1" presStyleIdx="0" presStyleCnt="4">
        <dgm:presLayoutVars>
          <dgm:chMax val="0"/>
          <dgm:chPref val="0"/>
          <dgm:bulletEnabled val="1"/>
        </dgm:presLayoutVars>
      </dgm:prSet>
      <dgm:spPr/>
    </dgm:pt>
    <dgm:pt modelId="{3A20B939-DE47-468A-AF2D-5B7D767C770A}" type="pres">
      <dgm:prSet presAssocID="{7CAFC740-35CB-49F8-8BA5-35CB42D79AD2}" presName="desTx" presStyleLbl="alignAccFollowNode1" presStyleIdx="0" presStyleCnt="4">
        <dgm:presLayoutVars>
          <dgm:bulletEnabled val="1"/>
        </dgm:presLayoutVars>
      </dgm:prSet>
      <dgm:spPr/>
    </dgm:pt>
    <dgm:pt modelId="{0660E661-6FBF-4EB6-B44C-C9F1F6081BFC}" type="pres">
      <dgm:prSet presAssocID="{7E4809A0-7538-4455-BD5A-F3A1F6B7E9E7}" presName="space" presStyleCnt="0"/>
      <dgm:spPr/>
    </dgm:pt>
    <dgm:pt modelId="{6312D8F1-C313-4540-BE93-712711D54805}" type="pres">
      <dgm:prSet presAssocID="{F02185AD-3883-4A1C-BD56-A1785A109DA4}" presName="composite" presStyleCnt="0"/>
      <dgm:spPr/>
    </dgm:pt>
    <dgm:pt modelId="{ED374750-2A8A-4BDC-9C1C-1FE1776215C4}" type="pres">
      <dgm:prSet presAssocID="{F02185AD-3883-4A1C-BD56-A1785A109DA4}" presName="parTx" presStyleLbl="alignNode1" presStyleIdx="1" presStyleCnt="4">
        <dgm:presLayoutVars>
          <dgm:chMax val="0"/>
          <dgm:chPref val="0"/>
          <dgm:bulletEnabled val="1"/>
        </dgm:presLayoutVars>
      </dgm:prSet>
      <dgm:spPr/>
    </dgm:pt>
    <dgm:pt modelId="{3A7B113C-2738-476D-B640-68644809CEFC}" type="pres">
      <dgm:prSet presAssocID="{F02185AD-3883-4A1C-BD56-A1785A109DA4}" presName="desTx" presStyleLbl="alignAccFollowNode1" presStyleIdx="1" presStyleCnt="4">
        <dgm:presLayoutVars>
          <dgm:bulletEnabled val="1"/>
        </dgm:presLayoutVars>
      </dgm:prSet>
      <dgm:spPr/>
    </dgm:pt>
    <dgm:pt modelId="{9080017E-02C3-4898-A8F6-2CEF67037752}" type="pres">
      <dgm:prSet presAssocID="{362D6B4D-007D-4E6E-9E13-C5E165A0B0FB}" presName="space" presStyleCnt="0"/>
      <dgm:spPr/>
    </dgm:pt>
    <dgm:pt modelId="{35D9AF6D-CD31-47CB-AC7C-799975FCBFF1}" type="pres">
      <dgm:prSet presAssocID="{E4751AE0-94B8-4537-81DE-666CDD6EFE94}" presName="composite" presStyleCnt="0"/>
      <dgm:spPr/>
    </dgm:pt>
    <dgm:pt modelId="{339C3B1F-5EFB-45F2-8C0A-ECF8BF76202C}" type="pres">
      <dgm:prSet presAssocID="{E4751AE0-94B8-4537-81DE-666CDD6EFE94}" presName="parTx" presStyleLbl="alignNode1" presStyleIdx="2" presStyleCnt="4">
        <dgm:presLayoutVars>
          <dgm:chMax val="0"/>
          <dgm:chPref val="0"/>
          <dgm:bulletEnabled val="1"/>
        </dgm:presLayoutVars>
      </dgm:prSet>
      <dgm:spPr/>
    </dgm:pt>
    <dgm:pt modelId="{20845382-C584-4175-9446-AAFF3229D17E}" type="pres">
      <dgm:prSet presAssocID="{E4751AE0-94B8-4537-81DE-666CDD6EFE94}" presName="desTx" presStyleLbl="alignAccFollowNode1" presStyleIdx="2" presStyleCnt="4">
        <dgm:presLayoutVars>
          <dgm:bulletEnabled val="1"/>
        </dgm:presLayoutVars>
      </dgm:prSet>
      <dgm:spPr/>
    </dgm:pt>
    <dgm:pt modelId="{8BE825F5-4EC2-4814-83DF-D60997BC54CC}" type="pres">
      <dgm:prSet presAssocID="{5CC21BEF-03C0-4B4E-8FC8-53C57993B4A2}" presName="space" presStyleCnt="0"/>
      <dgm:spPr/>
    </dgm:pt>
    <dgm:pt modelId="{C60A4810-56B0-48C4-9840-218DA9C39230}" type="pres">
      <dgm:prSet presAssocID="{5A900A17-32FB-4D08-A32D-CE5F746222FB}" presName="composite" presStyleCnt="0"/>
      <dgm:spPr/>
    </dgm:pt>
    <dgm:pt modelId="{36672EE0-9679-40AB-99E5-00CD1BEC27CA}" type="pres">
      <dgm:prSet presAssocID="{5A900A17-32FB-4D08-A32D-CE5F746222FB}" presName="parTx" presStyleLbl="alignNode1" presStyleIdx="3" presStyleCnt="4">
        <dgm:presLayoutVars>
          <dgm:chMax val="0"/>
          <dgm:chPref val="0"/>
          <dgm:bulletEnabled val="1"/>
        </dgm:presLayoutVars>
      </dgm:prSet>
      <dgm:spPr/>
    </dgm:pt>
    <dgm:pt modelId="{D7ED60B0-B7B0-4238-A8E1-25542CD4F23E}" type="pres">
      <dgm:prSet presAssocID="{5A900A17-32FB-4D08-A32D-CE5F746222FB}" presName="desTx" presStyleLbl="alignAccFollowNode1" presStyleIdx="3" presStyleCnt="4">
        <dgm:presLayoutVars>
          <dgm:bulletEnabled val="1"/>
        </dgm:presLayoutVars>
      </dgm:prSet>
      <dgm:spPr/>
    </dgm:pt>
  </dgm:ptLst>
  <dgm:cxnLst>
    <dgm:cxn modelId="{C1C60D0D-5730-4483-BCF4-570290F3665D}" srcId="{5A900A17-32FB-4D08-A32D-CE5F746222FB}" destId="{D84CD074-B18D-4B4B-94A8-A178F27A7C58}" srcOrd="0" destOrd="0" parTransId="{27B73A99-288D-4313-AF48-6BC63277FFC5}" sibTransId="{89DAF1C6-D39B-477D-A627-9C534463558D}"/>
    <dgm:cxn modelId="{B5B64A13-0200-4AC7-861F-FF1F8CC39BE5}" type="presOf" srcId="{85140E63-EADE-41BD-91A8-A97EE00825EC}" destId="{20845382-C584-4175-9446-AAFF3229D17E}" srcOrd="0" destOrd="0" presId="urn:microsoft.com/office/officeart/2005/8/layout/hList1"/>
    <dgm:cxn modelId="{FC0FDE1C-9624-45AB-A93C-3B71CF983752}" srcId="{E4751AE0-94B8-4537-81DE-666CDD6EFE94}" destId="{575341FC-B22F-450E-A9D6-1BB54A00455E}" srcOrd="1" destOrd="0" parTransId="{7D823142-C4BA-4852-8007-7A60DF0C5184}" sibTransId="{F967230F-BF53-4395-922D-269EECECAD0F}"/>
    <dgm:cxn modelId="{F06A661F-DF64-4BEE-A24A-B03165FC422D}" srcId="{F02185AD-3883-4A1C-BD56-A1785A109DA4}" destId="{17C84E26-2DC5-4BFB-9B43-59A5C51F9EE5}" srcOrd="0" destOrd="0" parTransId="{EBBEAC40-BEF5-45E6-9E31-8498310AD480}" sibTransId="{F7B4AE66-8897-4D32-B492-5635FB62B87C}"/>
    <dgm:cxn modelId="{0A148621-D5B0-4B41-8640-DFCB5B838CA4}" srcId="{7CAFC740-35CB-49F8-8BA5-35CB42D79AD2}" destId="{B86DEBBE-273F-4E68-BA2D-D7A59E5658CE}" srcOrd="2" destOrd="0" parTransId="{0F19A756-752E-4E9F-B2F8-E7C5B89065D4}" sibTransId="{64C8683F-0391-4B52-B0C0-C2B62AE89C9D}"/>
    <dgm:cxn modelId="{8CBFD32E-A18B-47E0-B739-3E8F7F40CE78}" type="presOf" srcId="{D84CD074-B18D-4B4B-94A8-A178F27A7C58}" destId="{D7ED60B0-B7B0-4238-A8E1-25542CD4F23E}" srcOrd="0" destOrd="0" presId="urn:microsoft.com/office/officeart/2005/8/layout/hList1"/>
    <dgm:cxn modelId="{5BD49C4D-0461-4F54-938B-A27C1965D485}" srcId="{C90A4C22-B574-4AA3-8F33-1049EBC28624}" destId="{E4751AE0-94B8-4537-81DE-666CDD6EFE94}" srcOrd="2" destOrd="0" parTransId="{6502FA64-2FD4-483F-840B-FA71CB979F92}" sibTransId="{5CC21BEF-03C0-4B4E-8FC8-53C57993B4A2}"/>
    <dgm:cxn modelId="{A7D6864E-EBBC-4FBB-A7A5-0C741EEC44BC}" type="presOf" srcId="{0711F23D-D73A-49EA-8B15-5B3CE283AEAC}" destId="{3A20B939-DE47-468A-AF2D-5B7D767C770A}" srcOrd="0" destOrd="3" presId="urn:microsoft.com/office/officeart/2005/8/layout/hList1"/>
    <dgm:cxn modelId="{B410FB6F-4F16-4F9F-918D-3F4FC83443C4}" type="presOf" srcId="{E4751AE0-94B8-4537-81DE-666CDD6EFE94}" destId="{339C3B1F-5EFB-45F2-8C0A-ECF8BF76202C}" srcOrd="0" destOrd="0" presId="urn:microsoft.com/office/officeart/2005/8/layout/hList1"/>
    <dgm:cxn modelId="{FEAC5F51-A353-4AF2-A70A-869B28F1E512}" type="presOf" srcId="{E8A98AE3-225B-40E5-8438-DE92C9819C2C}" destId="{20845382-C584-4175-9446-AAFF3229D17E}" srcOrd="0" destOrd="2" presId="urn:microsoft.com/office/officeart/2005/8/layout/hList1"/>
    <dgm:cxn modelId="{4679B851-877C-40FA-BD0A-483F4FD8B11D}" srcId="{E4751AE0-94B8-4537-81DE-666CDD6EFE94}" destId="{85140E63-EADE-41BD-91A8-A97EE00825EC}" srcOrd="0" destOrd="0" parTransId="{D4EF4FDF-E091-410B-83DF-4FAEA4A2D2FC}" sibTransId="{FA25481F-7226-4B26-AC95-63950799A6B8}"/>
    <dgm:cxn modelId="{859EFA73-C734-45AF-811C-664C448E64FA}" type="presOf" srcId="{5A900A17-32FB-4D08-A32D-CE5F746222FB}" destId="{36672EE0-9679-40AB-99E5-00CD1BEC27CA}" srcOrd="0" destOrd="0" presId="urn:microsoft.com/office/officeart/2005/8/layout/hList1"/>
    <dgm:cxn modelId="{C8CFC878-70F6-4C4C-B98A-435327EAB657}" srcId="{C90A4C22-B574-4AA3-8F33-1049EBC28624}" destId="{F02185AD-3883-4A1C-BD56-A1785A109DA4}" srcOrd="1" destOrd="0" parTransId="{724029C0-8ABF-4491-897C-44B896523890}" sibTransId="{362D6B4D-007D-4E6E-9E13-C5E165A0B0FB}"/>
    <dgm:cxn modelId="{C219C27D-0434-4E41-BAD1-E38C8FAAEDA9}" srcId="{7CAFC740-35CB-49F8-8BA5-35CB42D79AD2}" destId="{F5AE6561-DD53-4A42-A795-89C3FBDD49F7}" srcOrd="4" destOrd="0" parTransId="{86078E2A-3033-45F0-AE8B-61EE1380B4C3}" sibTransId="{DD0FFE63-9409-4740-A6BD-7E63753ABB38}"/>
    <dgm:cxn modelId="{94BA5A81-9213-47BF-A97A-8AEB46CEF8A3}" srcId="{7CAFC740-35CB-49F8-8BA5-35CB42D79AD2}" destId="{2AAD2924-84E8-4ED4-BB6C-073DEF5C9E1C}" srcOrd="0" destOrd="0" parTransId="{E5902E52-8271-4361-8EE4-9288170B13E8}" sibTransId="{EA202793-1138-48E7-ABA9-160631258990}"/>
    <dgm:cxn modelId="{E02EC8A2-B3C3-495F-B080-2F16296EEDBC}" type="presOf" srcId="{C90A4C22-B574-4AA3-8F33-1049EBC28624}" destId="{34DC307B-15D2-48B5-9DE4-D38B8397AEE8}" srcOrd="0" destOrd="0" presId="urn:microsoft.com/office/officeart/2005/8/layout/hList1"/>
    <dgm:cxn modelId="{5DE2E3AF-E860-4B4B-A05B-C70CA4249EBB}" type="presOf" srcId="{7CAFC740-35CB-49F8-8BA5-35CB42D79AD2}" destId="{D82946FF-2962-4E5C-988C-531E2DD6D6CF}" srcOrd="0" destOrd="0" presId="urn:microsoft.com/office/officeart/2005/8/layout/hList1"/>
    <dgm:cxn modelId="{2BCA57B3-9BDA-428F-B78E-0B3D4F47B98E}" type="presOf" srcId="{5D8ED9CA-CC06-4C04-A198-FB616A3CB978}" destId="{3A20B939-DE47-468A-AF2D-5B7D767C770A}" srcOrd="0" destOrd="1" presId="urn:microsoft.com/office/officeart/2005/8/layout/hList1"/>
    <dgm:cxn modelId="{D78C78B4-29D4-4D7E-9C71-14FB840A52AA}" type="presOf" srcId="{17C84E26-2DC5-4BFB-9B43-59A5C51F9EE5}" destId="{3A7B113C-2738-476D-B640-68644809CEFC}" srcOrd="0" destOrd="0" presId="urn:microsoft.com/office/officeart/2005/8/layout/hList1"/>
    <dgm:cxn modelId="{7D5975C0-95D2-4252-A60E-E65FFDC6FFA6}" srcId="{C90A4C22-B574-4AA3-8F33-1049EBC28624}" destId="{5A900A17-32FB-4D08-A32D-CE5F746222FB}" srcOrd="3" destOrd="0" parTransId="{E6A16FB8-2597-4467-B583-F088C5CFB4B1}" sibTransId="{42CA4393-8168-4A1B-A9E1-976DF4EF550A}"/>
    <dgm:cxn modelId="{5F10DEC6-36B7-4639-84DF-C77AD0886BF4}" srcId="{C90A4C22-B574-4AA3-8F33-1049EBC28624}" destId="{7CAFC740-35CB-49F8-8BA5-35CB42D79AD2}" srcOrd="0" destOrd="0" parTransId="{3BEB5D28-BCDE-437D-941F-78F7C7A6FA8F}" sibTransId="{7E4809A0-7538-4455-BD5A-F3A1F6B7E9E7}"/>
    <dgm:cxn modelId="{D10906D1-6CAD-4899-9F65-EF1A67AE842C}" type="presOf" srcId="{F02185AD-3883-4A1C-BD56-A1785A109DA4}" destId="{ED374750-2A8A-4BDC-9C1C-1FE1776215C4}" srcOrd="0" destOrd="0" presId="urn:microsoft.com/office/officeart/2005/8/layout/hList1"/>
    <dgm:cxn modelId="{9AB38ADE-7D9A-4B64-BD6A-F49F8576DBF9}" srcId="{7CAFC740-35CB-49F8-8BA5-35CB42D79AD2}" destId="{0711F23D-D73A-49EA-8B15-5B3CE283AEAC}" srcOrd="3" destOrd="0" parTransId="{766881CB-03B2-4868-A0E4-DF00FDCF3B75}" sibTransId="{405BABAC-77B2-4545-A3E6-355035F5E4A5}"/>
    <dgm:cxn modelId="{09D608E0-46CA-4B53-B8FD-9FA29F8CA6E5}" type="presOf" srcId="{F5AE6561-DD53-4A42-A795-89C3FBDD49F7}" destId="{3A20B939-DE47-468A-AF2D-5B7D767C770A}" srcOrd="0" destOrd="4" presId="urn:microsoft.com/office/officeart/2005/8/layout/hList1"/>
    <dgm:cxn modelId="{F77CE4EA-2FF1-4FA1-A08E-467E3CB4F8D6}" type="presOf" srcId="{2AAD2924-84E8-4ED4-BB6C-073DEF5C9E1C}" destId="{3A20B939-DE47-468A-AF2D-5B7D767C770A}" srcOrd="0" destOrd="0" presId="urn:microsoft.com/office/officeart/2005/8/layout/hList1"/>
    <dgm:cxn modelId="{04428BF2-7CCC-437C-8C16-03125C16AE70}" type="presOf" srcId="{575341FC-B22F-450E-A9D6-1BB54A00455E}" destId="{20845382-C584-4175-9446-AAFF3229D17E}" srcOrd="0" destOrd="1" presId="urn:microsoft.com/office/officeart/2005/8/layout/hList1"/>
    <dgm:cxn modelId="{25F679F3-279B-4688-8E29-6370BFE740FB}" srcId="{E4751AE0-94B8-4537-81DE-666CDD6EFE94}" destId="{E8A98AE3-225B-40E5-8438-DE92C9819C2C}" srcOrd="2" destOrd="0" parTransId="{F9C3D054-5169-4505-9362-18205D27BCCE}" sibTransId="{7C944777-3E76-4AB5-82AA-985E4B5E9251}"/>
    <dgm:cxn modelId="{1502A6F5-B6F1-41F7-B7DF-DE4E32FDE00B}" srcId="{7CAFC740-35CB-49F8-8BA5-35CB42D79AD2}" destId="{5D8ED9CA-CC06-4C04-A198-FB616A3CB978}" srcOrd="1" destOrd="0" parTransId="{C7EC816A-8FC1-4359-A52B-919B683CB9CB}" sibTransId="{91E65BF7-96F3-49E3-8BDB-8C9F62E10BD4}"/>
    <dgm:cxn modelId="{2D81FEF7-1D43-41D9-B5CB-C3DB04177641}" type="presOf" srcId="{B86DEBBE-273F-4E68-BA2D-D7A59E5658CE}" destId="{3A20B939-DE47-468A-AF2D-5B7D767C770A}" srcOrd="0" destOrd="2" presId="urn:microsoft.com/office/officeart/2005/8/layout/hList1"/>
    <dgm:cxn modelId="{C89B66DE-FAA9-4994-8584-1BEA116ACCE7}" type="presParOf" srcId="{34DC307B-15D2-48B5-9DE4-D38B8397AEE8}" destId="{CC48BE82-D850-4AE7-BC96-1903E8BA2A48}" srcOrd="0" destOrd="0" presId="urn:microsoft.com/office/officeart/2005/8/layout/hList1"/>
    <dgm:cxn modelId="{385AF037-5601-448F-AF0E-2E0F6F13E514}" type="presParOf" srcId="{CC48BE82-D850-4AE7-BC96-1903E8BA2A48}" destId="{D82946FF-2962-4E5C-988C-531E2DD6D6CF}" srcOrd="0" destOrd="0" presId="urn:microsoft.com/office/officeart/2005/8/layout/hList1"/>
    <dgm:cxn modelId="{1B2776B7-885B-44FB-8FDD-F67E940A21CC}" type="presParOf" srcId="{CC48BE82-D850-4AE7-BC96-1903E8BA2A48}" destId="{3A20B939-DE47-468A-AF2D-5B7D767C770A}" srcOrd="1" destOrd="0" presId="urn:microsoft.com/office/officeart/2005/8/layout/hList1"/>
    <dgm:cxn modelId="{309DC4DC-D40E-4E84-AA1C-9C044F8E3C48}" type="presParOf" srcId="{34DC307B-15D2-48B5-9DE4-D38B8397AEE8}" destId="{0660E661-6FBF-4EB6-B44C-C9F1F6081BFC}" srcOrd="1" destOrd="0" presId="urn:microsoft.com/office/officeart/2005/8/layout/hList1"/>
    <dgm:cxn modelId="{7288560F-7376-4D9C-9437-117D2E1CA6E5}" type="presParOf" srcId="{34DC307B-15D2-48B5-9DE4-D38B8397AEE8}" destId="{6312D8F1-C313-4540-BE93-712711D54805}" srcOrd="2" destOrd="0" presId="urn:microsoft.com/office/officeart/2005/8/layout/hList1"/>
    <dgm:cxn modelId="{901A06AB-D2B5-4DA7-9B8E-5B240B2A78CF}" type="presParOf" srcId="{6312D8F1-C313-4540-BE93-712711D54805}" destId="{ED374750-2A8A-4BDC-9C1C-1FE1776215C4}" srcOrd="0" destOrd="0" presId="urn:microsoft.com/office/officeart/2005/8/layout/hList1"/>
    <dgm:cxn modelId="{B8842C22-5005-46C5-8B8D-FC0FB6263E3E}" type="presParOf" srcId="{6312D8F1-C313-4540-BE93-712711D54805}" destId="{3A7B113C-2738-476D-B640-68644809CEFC}" srcOrd="1" destOrd="0" presId="urn:microsoft.com/office/officeart/2005/8/layout/hList1"/>
    <dgm:cxn modelId="{889D50F1-7E06-4742-956E-582532A76D73}" type="presParOf" srcId="{34DC307B-15D2-48B5-9DE4-D38B8397AEE8}" destId="{9080017E-02C3-4898-A8F6-2CEF67037752}" srcOrd="3" destOrd="0" presId="urn:microsoft.com/office/officeart/2005/8/layout/hList1"/>
    <dgm:cxn modelId="{AA8B1A2E-CC03-42D9-97D4-203C26A83067}" type="presParOf" srcId="{34DC307B-15D2-48B5-9DE4-D38B8397AEE8}" destId="{35D9AF6D-CD31-47CB-AC7C-799975FCBFF1}" srcOrd="4" destOrd="0" presId="urn:microsoft.com/office/officeart/2005/8/layout/hList1"/>
    <dgm:cxn modelId="{604AE5E6-8202-4DCD-9364-24307032E537}" type="presParOf" srcId="{35D9AF6D-CD31-47CB-AC7C-799975FCBFF1}" destId="{339C3B1F-5EFB-45F2-8C0A-ECF8BF76202C}" srcOrd="0" destOrd="0" presId="urn:microsoft.com/office/officeart/2005/8/layout/hList1"/>
    <dgm:cxn modelId="{400C8C4A-063A-4924-BF00-1EB47296BE35}" type="presParOf" srcId="{35D9AF6D-CD31-47CB-AC7C-799975FCBFF1}" destId="{20845382-C584-4175-9446-AAFF3229D17E}" srcOrd="1" destOrd="0" presId="urn:microsoft.com/office/officeart/2005/8/layout/hList1"/>
    <dgm:cxn modelId="{F5A54775-C672-4C82-B005-887341831145}" type="presParOf" srcId="{34DC307B-15D2-48B5-9DE4-D38B8397AEE8}" destId="{8BE825F5-4EC2-4814-83DF-D60997BC54CC}" srcOrd="5" destOrd="0" presId="urn:microsoft.com/office/officeart/2005/8/layout/hList1"/>
    <dgm:cxn modelId="{DE958114-DAF2-4100-9F93-E40BAC6C2870}" type="presParOf" srcId="{34DC307B-15D2-48B5-9DE4-D38B8397AEE8}" destId="{C60A4810-56B0-48C4-9840-218DA9C39230}" srcOrd="6" destOrd="0" presId="urn:microsoft.com/office/officeart/2005/8/layout/hList1"/>
    <dgm:cxn modelId="{92A86456-7113-4FE7-BEA2-13724ACA7A39}" type="presParOf" srcId="{C60A4810-56B0-48C4-9840-218DA9C39230}" destId="{36672EE0-9679-40AB-99E5-00CD1BEC27CA}" srcOrd="0" destOrd="0" presId="urn:microsoft.com/office/officeart/2005/8/layout/hList1"/>
    <dgm:cxn modelId="{5E0E5807-F9F2-470A-B6D2-134131AE18DE}" type="presParOf" srcId="{C60A4810-56B0-48C4-9840-218DA9C39230}" destId="{D7ED60B0-B7B0-4238-A8E1-25542CD4F2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998B9-4863-42B7-B061-F5844B6A358E}"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A70029DD-289B-4CD2-9547-3BB858C672FE}">
      <dgm:prSet/>
      <dgm:spPr/>
      <dgm:t>
        <a:bodyPr/>
        <a:lstStyle/>
        <a:p>
          <a:r>
            <a:rPr lang="en-US" dirty="0"/>
            <a:t>Local consultations, and/or workshops to discuss the specific project and program ideas (including translation into local languages, preparation of background papers, </a:t>
          </a:r>
          <a:r>
            <a:rPr lang="en-US" dirty="0" err="1"/>
            <a:t>etc</a:t>
          </a:r>
          <a:r>
            <a:rPr lang="en-US" dirty="0"/>
            <a:t>).</a:t>
          </a:r>
        </a:p>
      </dgm:t>
    </dgm:pt>
    <dgm:pt modelId="{6A3C00D5-6DC0-425C-91CC-64A85C60B4E0}" type="parTrans" cxnId="{94931169-7E9E-4FD9-BC62-BF463F4DC7BA}">
      <dgm:prSet/>
      <dgm:spPr/>
      <dgm:t>
        <a:bodyPr/>
        <a:lstStyle/>
        <a:p>
          <a:endParaRPr lang="en-US" sz="1200"/>
        </a:p>
      </dgm:t>
    </dgm:pt>
    <dgm:pt modelId="{88D77C16-E219-4778-B2FB-794DCD33F669}" type="sibTrans" cxnId="{94931169-7E9E-4FD9-BC62-BF463F4DC7BA}">
      <dgm:prSet/>
      <dgm:spPr/>
      <dgm:t>
        <a:bodyPr/>
        <a:lstStyle/>
        <a:p>
          <a:endParaRPr lang="en-US"/>
        </a:p>
      </dgm:t>
    </dgm:pt>
    <dgm:pt modelId="{8008519C-2A9D-400A-917C-95B236133AD4}">
      <dgm:prSet/>
      <dgm:spPr/>
      <dgm:t>
        <a:bodyPr/>
        <a:lstStyle/>
        <a:p>
          <a:r>
            <a:rPr lang="en-US"/>
            <a:t>Travel costs for experts, when required, for consultations and discussions with interested parties and stakeholders, and local participation as needed in project design.</a:t>
          </a:r>
        </a:p>
      </dgm:t>
    </dgm:pt>
    <dgm:pt modelId="{4C95457C-CFC0-49AE-B626-6F64FDA9D8C0}" type="parTrans" cxnId="{765D8BB4-7A86-4179-9625-D5EB7C308937}">
      <dgm:prSet/>
      <dgm:spPr/>
      <dgm:t>
        <a:bodyPr/>
        <a:lstStyle/>
        <a:p>
          <a:endParaRPr lang="en-US" sz="1200"/>
        </a:p>
      </dgm:t>
    </dgm:pt>
    <dgm:pt modelId="{D5059A09-4A06-4B06-A803-AAA8272FDD21}" type="sibTrans" cxnId="{765D8BB4-7A86-4179-9625-D5EB7C308937}">
      <dgm:prSet/>
      <dgm:spPr/>
      <dgm:t>
        <a:bodyPr/>
        <a:lstStyle/>
        <a:p>
          <a:endParaRPr lang="en-US"/>
        </a:p>
      </dgm:t>
    </dgm:pt>
    <dgm:pt modelId="{AC13B6B6-F73E-46FA-8E8C-C49F46DA84B8}">
      <dgm:prSet/>
      <dgm:spPr/>
      <dgm:t>
        <a:bodyPr/>
        <a:lstStyle/>
        <a:p>
          <a:r>
            <a:rPr lang="en-US"/>
            <a:t>Country-, region-, or site-specific risk assessments, including identifying hazards, vulnerabilities, development of scenarios and determining hazard mitigation options. </a:t>
          </a:r>
        </a:p>
      </dgm:t>
    </dgm:pt>
    <dgm:pt modelId="{DE6F738C-79F4-4273-816D-8432B02F30C0}" type="parTrans" cxnId="{31C54FF3-FD31-4E28-AA8B-6142C6D91558}">
      <dgm:prSet/>
      <dgm:spPr/>
      <dgm:t>
        <a:bodyPr/>
        <a:lstStyle/>
        <a:p>
          <a:endParaRPr lang="en-US" sz="1200"/>
        </a:p>
      </dgm:t>
    </dgm:pt>
    <dgm:pt modelId="{BBB3389D-4678-46E8-AB37-52316C75B1A9}" type="sibTrans" cxnId="{31C54FF3-FD31-4E28-AA8B-6142C6D91558}">
      <dgm:prSet/>
      <dgm:spPr/>
      <dgm:t>
        <a:bodyPr/>
        <a:lstStyle/>
        <a:p>
          <a:endParaRPr lang="en-US"/>
        </a:p>
      </dgm:t>
    </dgm:pt>
    <dgm:pt modelId="{CE25FBA3-D06A-493E-B233-A32296850BC1}">
      <dgm:prSet/>
      <dgm:spPr/>
      <dgm:t>
        <a:bodyPr/>
        <a:lstStyle/>
        <a:p>
          <a:r>
            <a:rPr lang="en-US"/>
            <a:t>Consultancies and contracts to develop program and/or project options. </a:t>
          </a:r>
        </a:p>
      </dgm:t>
    </dgm:pt>
    <dgm:pt modelId="{B1DB41AC-98B9-4F68-9AC2-5C80B9ADC0EF}" type="parTrans" cxnId="{59892BE0-5DA6-4B86-9897-9790E75FB3C5}">
      <dgm:prSet/>
      <dgm:spPr/>
      <dgm:t>
        <a:bodyPr/>
        <a:lstStyle/>
        <a:p>
          <a:endParaRPr lang="en-US" sz="1200"/>
        </a:p>
      </dgm:t>
    </dgm:pt>
    <dgm:pt modelId="{4C6510A6-AC5F-4311-A8A5-71E52F7CC762}" type="sibTrans" cxnId="{59892BE0-5DA6-4B86-9897-9790E75FB3C5}">
      <dgm:prSet/>
      <dgm:spPr/>
      <dgm:t>
        <a:bodyPr/>
        <a:lstStyle/>
        <a:p>
          <a:endParaRPr lang="en-US"/>
        </a:p>
      </dgm:t>
    </dgm:pt>
    <dgm:pt modelId="{44C1124F-E308-4B11-BEE1-AB81B58B32D7}">
      <dgm:prSet/>
      <dgm:spPr/>
      <dgm:t>
        <a:bodyPr/>
        <a:lstStyle/>
        <a:p>
          <a:r>
            <a:rPr lang="en-US"/>
            <a:t>Gender and Environmental and Social risk analyses and formulation of Environmental and Social Management Plan and Gender Action Plan. </a:t>
          </a:r>
        </a:p>
      </dgm:t>
    </dgm:pt>
    <dgm:pt modelId="{176FBE70-8383-41AA-8A08-FE0F4BE8B818}" type="parTrans" cxnId="{990133D5-A216-4C2A-8D7F-CA044E063E99}">
      <dgm:prSet/>
      <dgm:spPr/>
      <dgm:t>
        <a:bodyPr/>
        <a:lstStyle/>
        <a:p>
          <a:endParaRPr lang="en-US" sz="1200"/>
        </a:p>
      </dgm:t>
    </dgm:pt>
    <dgm:pt modelId="{01095D8A-9970-49F4-A0FE-F1AD9F2A8533}" type="sibTrans" cxnId="{990133D5-A216-4C2A-8D7F-CA044E063E99}">
      <dgm:prSet/>
      <dgm:spPr/>
      <dgm:t>
        <a:bodyPr/>
        <a:lstStyle/>
        <a:p>
          <a:endParaRPr lang="en-US"/>
        </a:p>
      </dgm:t>
    </dgm:pt>
    <dgm:pt modelId="{2D216D8C-FC69-4324-B5C1-BA79759C7442}">
      <dgm:prSet/>
      <dgm:spPr/>
      <dgm:t>
        <a:bodyPr/>
        <a:lstStyle/>
        <a:p>
          <a:r>
            <a:rPr lang="en-US"/>
            <a:t>Free prior and informed consent and related consultations where appropriate to ensure compliance with the Environmental and Social Policy.</a:t>
          </a:r>
        </a:p>
      </dgm:t>
    </dgm:pt>
    <dgm:pt modelId="{3D4DD073-0A91-45BF-8163-65E168C9F4AE}" type="parTrans" cxnId="{3CE4246F-E1FA-4803-BFB9-EAABDECE2E35}">
      <dgm:prSet/>
      <dgm:spPr/>
      <dgm:t>
        <a:bodyPr/>
        <a:lstStyle/>
        <a:p>
          <a:endParaRPr lang="en-US" sz="1200"/>
        </a:p>
      </dgm:t>
    </dgm:pt>
    <dgm:pt modelId="{2D445D87-82EB-4B75-9CA4-1288AF4C071F}" type="sibTrans" cxnId="{3CE4246F-E1FA-4803-BFB9-EAABDECE2E35}">
      <dgm:prSet/>
      <dgm:spPr/>
      <dgm:t>
        <a:bodyPr/>
        <a:lstStyle/>
        <a:p>
          <a:endParaRPr lang="en-US"/>
        </a:p>
      </dgm:t>
    </dgm:pt>
    <dgm:pt modelId="{FE92958D-B69B-4EC1-8FBA-ECA347D44498}">
      <dgm:prSet/>
      <dgm:spPr/>
      <dgm:t>
        <a:bodyPr/>
        <a:lstStyle/>
        <a:p>
          <a:r>
            <a:rPr lang="en-US"/>
            <a:t>Specific analyses in support of the proposed projects (policy analysis, data inventories and analyses, cost effectiveness, etc).</a:t>
          </a:r>
        </a:p>
      </dgm:t>
    </dgm:pt>
    <dgm:pt modelId="{F6F60243-935F-41EF-A49A-22A102D3DAC5}" type="parTrans" cxnId="{A7C98F49-2CEF-4203-BA05-8175BC4BF870}">
      <dgm:prSet/>
      <dgm:spPr/>
      <dgm:t>
        <a:bodyPr/>
        <a:lstStyle/>
        <a:p>
          <a:endParaRPr lang="en-US" sz="1200"/>
        </a:p>
      </dgm:t>
    </dgm:pt>
    <dgm:pt modelId="{BEC6A70B-6644-4316-8DEA-C9B015400679}" type="sibTrans" cxnId="{A7C98F49-2CEF-4203-BA05-8175BC4BF870}">
      <dgm:prSet/>
      <dgm:spPr/>
      <dgm:t>
        <a:bodyPr/>
        <a:lstStyle/>
        <a:p>
          <a:endParaRPr lang="en-US"/>
        </a:p>
      </dgm:t>
    </dgm:pt>
    <dgm:pt modelId="{E55616CC-5881-4983-9DA3-D37FEF4BD8E0}">
      <dgm:prSet/>
      <dgm:spPr/>
      <dgm:t>
        <a:bodyPr/>
        <a:lstStyle/>
        <a:p>
          <a:r>
            <a:rPr lang="en-US"/>
            <a:t>Identification of project or programme indicators and development of monitoring and evaluation plan.</a:t>
          </a:r>
        </a:p>
      </dgm:t>
    </dgm:pt>
    <dgm:pt modelId="{68487290-FB75-4974-B2BC-20BB03A77C44}" type="parTrans" cxnId="{81583BE0-7B3A-4EFC-BDD6-A0FB53B119DF}">
      <dgm:prSet/>
      <dgm:spPr/>
      <dgm:t>
        <a:bodyPr/>
        <a:lstStyle/>
        <a:p>
          <a:endParaRPr lang="en-US" sz="1200"/>
        </a:p>
      </dgm:t>
    </dgm:pt>
    <dgm:pt modelId="{6FA12249-CFE9-4FE2-9FC7-54FDBA102B1E}" type="sibTrans" cxnId="{81583BE0-7B3A-4EFC-BDD6-A0FB53B119DF}">
      <dgm:prSet/>
      <dgm:spPr/>
      <dgm:t>
        <a:bodyPr/>
        <a:lstStyle/>
        <a:p>
          <a:endParaRPr lang="en-US"/>
        </a:p>
      </dgm:t>
    </dgm:pt>
    <dgm:pt modelId="{AB465764-2612-4E5C-A9FB-D4C6E24834EE}">
      <dgm:prSet/>
      <dgm:spPr/>
      <dgm:t>
        <a:bodyPr/>
        <a:lstStyle/>
        <a:p>
          <a:r>
            <a:rPr lang="en-US"/>
            <a:t>Costs of translating documents into and out of English. </a:t>
          </a:r>
        </a:p>
      </dgm:t>
    </dgm:pt>
    <dgm:pt modelId="{6AA94711-1BBE-4A86-B338-DDA29F500B98}" type="parTrans" cxnId="{458F8767-C76F-40A5-9298-9B1735409686}">
      <dgm:prSet/>
      <dgm:spPr/>
      <dgm:t>
        <a:bodyPr/>
        <a:lstStyle/>
        <a:p>
          <a:endParaRPr lang="en-US" sz="1200"/>
        </a:p>
      </dgm:t>
    </dgm:pt>
    <dgm:pt modelId="{E3CF7BC2-E6E7-453B-B9A5-66ECA8BF3A8A}" type="sibTrans" cxnId="{458F8767-C76F-40A5-9298-9B1735409686}">
      <dgm:prSet/>
      <dgm:spPr/>
      <dgm:t>
        <a:bodyPr/>
        <a:lstStyle/>
        <a:p>
          <a:endParaRPr lang="en-US"/>
        </a:p>
      </dgm:t>
    </dgm:pt>
    <dgm:pt modelId="{44032BBA-126F-4203-8AD2-547DDA995EBC}">
      <dgm:prSet/>
      <dgm:spPr/>
      <dgm:t>
        <a:bodyPr/>
        <a:lstStyle/>
        <a:p>
          <a:r>
            <a:rPr lang="en-US"/>
            <a:t>Assessing capacity of executing partners. </a:t>
          </a:r>
        </a:p>
      </dgm:t>
    </dgm:pt>
    <dgm:pt modelId="{05F9F45D-6DDF-41CA-855B-5355CC45B03A}" type="parTrans" cxnId="{7F998EDA-F141-4F2A-A149-7E28BFBDC8F3}">
      <dgm:prSet/>
      <dgm:spPr/>
      <dgm:t>
        <a:bodyPr/>
        <a:lstStyle/>
        <a:p>
          <a:endParaRPr lang="en-US" sz="1200"/>
        </a:p>
      </dgm:t>
    </dgm:pt>
    <dgm:pt modelId="{EA3AAE48-52A1-43A8-AC02-AA89835D72BD}" type="sibTrans" cxnId="{7F998EDA-F141-4F2A-A149-7E28BFBDC8F3}">
      <dgm:prSet/>
      <dgm:spPr/>
      <dgm:t>
        <a:bodyPr/>
        <a:lstStyle/>
        <a:p>
          <a:endParaRPr lang="en-US"/>
        </a:p>
      </dgm:t>
    </dgm:pt>
    <dgm:pt modelId="{D570A3E9-3D2D-4AC1-BBC8-BD7FA0E73E8B}">
      <dgm:prSet/>
      <dgm:spPr/>
      <dgm:t>
        <a:bodyPr/>
        <a:lstStyle/>
        <a:p>
          <a:r>
            <a:rPr lang="en-US"/>
            <a:t>Enabling activities that support devolving the decision making regarding the project design to the lowest appropriate level. </a:t>
          </a:r>
        </a:p>
      </dgm:t>
    </dgm:pt>
    <dgm:pt modelId="{6107A87F-3A53-4225-9047-18E40F7E417C}" type="parTrans" cxnId="{053271C3-6F50-471E-AECF-0B75F08459EF}">
      <dgm:prSet/>
      <dgm:spPr/>
      <dgm:t>
        <a:bodyPr/>
        <a:lstStyle/>
        <a:p>
          <a:endParaRPr lang="en-US" sz="1200"/>
        </a:p>
      </dgm:t>
    </dgm:pt>
    <dgm:pt modelId="{F6F58801-0E21-4123-8C88-B99DB9DFA720}" type="sibTrans" cxnId="{053271C3-6F50-471E-AECF-0B75F08459EF}">
      <dgm:prSet/>
      <dgm:spPr/>
      <dgm:t>
        <a:bodyPr/>
        <a:lstStyle/>
        <a:p>
          <a:endParaRPr lang="en-US"/>
        </a:p>
      </dgm:t>
    </dgm:pt>
    <dgm:pt modelId="{DBA29465-5B63-41CA-9534-DD1AE968B4E8}">
      <dgm:prSet/>
      <dgm:spPr/>
      <dgm:t>
        <a:bodyPr/>
        <a:lstStyle/>
        <a:p>
          <a:r>
            <a:rPr lang="en-US"/>
            <a:t>Identification of project/programme level indicators</a:t>
          </a:r>
        </a:p>
      </dgm:t>
    </dgm:pt>
    <dgm:pt modelId="{B579A792-5823-4951-B7A9-1E23686D89CF}" type="parTrans" cxnId="{8077D37E-C936-4D18-8E34-EDCCE170579B}">
      <dgm:prSet/>
      <dgm:spPr/>
      <dgm:t>
        <a:bodyPr/>
        <a:lstStyle/>
        <a:p>
          <a:endParaRPr lang="en-US" sz="1200"/>
        </a:p>
      </dgm:t>
    </dgm:pt>
    <dgm:pt modelId="{20C179BB-9DC6-451F-8EE2-5ADDCBFD6881}" type="sibTrans" cxnId="{8077D37E-C936-4D18-8E34-EDCCE170579B}">
      <dgm:prSet/>
      <dgm:spPr/>
      <dgm:t>
        <a:bodyPr/>
        <a:lstStyle/>
        <a:p>
          <a:endParaRPr lang="en-US"/>
        </a:p>
      </dgm:t>
    </dgm:pt>
    <dgm:pt modelId="{5702A248-9673-4CD9-AAD9-641D0F7D7EFB}" type="pres">
      <dgm:prSet presAssocID="{F71998B9-4863-42B7-B061-F5844B6A358E}" presName="diagram" presStyleCnt="0">
        <dgm:presLayoutVars>
          <dgm:dir/>
          <dgm:resizeHandles val="exact"/>
        </dgm:presLayoutVars>
      </dgm:prSet>
      <dgm:spPr/>
    </dgm:pt>
    <dgm:pt modelId="{3CF781E5-758B-4424-B16E-6403164568C0}" type="pres">
      <dgm:prSet presAssocID="{A70029DD-289B-4CD2-9547-3BB858C672FE}" presName="node" presStyleLbl="node1" presStyleIdx="0" presStyleCnt="12">
        <dgm:presLayoutVars>
          <dgm:bulletEnabled val="1"/>
        </dgm:presLayoutVars>
      </dgm:prSet>
      <dgm:spPr/>
    </dgm:pt>
    <dgm:pt modelId="{A389C06F-4622-45E1-80CA-9134C23B3F8C}" type="pres">
      <dgm:prSet presAssocID="{88D77C16-E219-4778-B2FB-794DCD33F669}" presName="sibTrans" presStyleCnt="0"/>
      <dgm:spPr/>
    </dgm:pt>
    <dgm:pt modelId="{FB885263-4024-47DB-8B49-77271E338DE6}" type="pres">
      <dgm:prSet presAssocID="{8008519C-2A9D-400A-917C-95B236133AD4}" presName="node" presStyleLbl="node1" presStyleIdx="1" presStyleCnt="12">
        <dgm:presLayoutVars>
          <dgm:bulletEnabled val="1"/>
        </dgm:presLayoutVars>
      </dgm:prSet>
      <dgm:spPr/>
    </dgm:pt>
    <dgm:pt modelId="{7004880F-F3EC-43A5-9DFD-FC52DCFD7150}" type="pres">
      <dgm:prSet presAssocID="{D5059A09-4A06-4B06-A803-AAA8272FDD21}" presName="sibTrans" presStyleCnt="0"/>
      <dgm:spPr/>
    </dgm:pt>
    <dgm:pt modelId="{260D3030-A8E8-4317-A305-EF7E7F7EC208}" type="pres">
      <dgm:prSet presAssocID="{AC13B6B6-F73E-46FA-8E8C-C49F46DA84B8}" presName="node" presStyleLbl="node1" presStyleIdx="2" presStyleCnt="12">
        <dgm:presLayoutVars>
          <dgm:bulletEnabled val="1"/>
        </dgm:presLayoutVars>
      </dgm:prSet>
      <dgm:spPr/>
    </dgm:pt>
    <dgm:pt modelId="{6B6A3431-6EA4-481C-960E-0D5F3832552F}" type="pres">
      <dgm:prSet presAssocID="{BBB3389D-4678-46E8-AB37-52316C75B1A9}" presName="sibTrans" presStyleCnt="0"/>
      <dgm:spPr/>
    </dgm:pt>
    <dgm:pt modelId="{6C528F20-9708-487A-A20B-F093B08EF2DF}" type="pres">
      <dgm:prSet presAssocID="{CE25FBA3-D06A-493E-B233-A32296850BC1}" presName="node" presStyleLbl="node1" presStyleIdx="3" presStyleCnt="12">
        <dgm:presLayoutVars>
          <dgm:bulletEnabled val="1"/>
        </dgm:presLayoutVars>
      </dgm:prSet>
      <dgm:spPr/>
    </dgm:pt>
    <dgm:pt modelId="{52F38D8E-43C1-4E89-B437-880521EC529C}" type="pres">
      <dgm:prSet presAssocID="{4C6510A6-AC5F-4311-A8A5-71E52F7CC762}" presName="sibTrans" presStyleCnt="0"/>
      <dgm:spPr/>
    </dgm:pt>
    <dgm:pt modelId="{0C4E0F3F-DD8C-4379-AC4D-1863AF72F4FD}" type="pres">
      <dgm:prSet presAssocID="{44C1124F-E308-4B11-BEE1-AB81B58B32D7}" presName="node" presStyleLbl="node1" presStyleIdx="4" presStyleCnt="12">
        <dgm:presLayoutVars>
          <dgm:bulletEnabled val="1"/>
        </dgm:presLayoutVars>
      </dgm:prSet>
      <dgm:spPr/>
    </dgm:pt>
    <dgm:pt modelId="{ECAD9D1F-2449-4FA2-B0C8-77A6A69952CC}" type="pres">
      <dgm:prSet presAssocID="{01095D8A-9970-49F4-A0FE-F1AD9F2A8533}" presName="sibTrans" presStyleCnt="0"/>
      <dgm:spPr/>
    </dgm:pt>
    <dgm:pt modelId="{7EA922CF-7DD9-4E5D-8A51-76790DACDEA8}" type="pres">
      <dgm:prSet presAssocID="{2D216D8C-FC69-4324-B5C1-BA79759C7442}" presName="node" presStyleLbl="node1" presStyleIdx="5" presStyleCnt="12">
        <dgm:presLayoutVars>
          <dgm:bulletEnabled val="1"/>
        </dgm:presLayoutVars>
      </dgm:prSet>
      <dgm:spPr/>
    </dgm:pt>
    <dgm:pt modelId="{C68D6E40-CC78-4B32-B114-35BD47128004}" type="pres">
      <dgm:prSet presAssocID="{2D445D87-82EB-4B75-9CA4-1288AF4C071F}" presName="sibTrans" presStyleCnt="0"/>
      <dgm:spPr/>
    </dgm:pt>
    <dgm:pt modelId="{87AA9C1B-42AD-479A-B876-C810CED99BF3}" type="pres">
      <dgm:prSet presAssocID="{FE92958D-B69B-4EC1-8FBA-ECA347D44498}" presName="node" presStyleLbl="node1" presStyleIdx="6" presStyleCnt="12">
        <dgm:presLayoutVars>
          <dgm:bulletEnabled val="1"/>
        </dgm:presLayoutVars>
      </dgm:prSet>
      <dgm:spPr/>
    </dgm:pt>
    <dgm:pt modelId="{FDF35265-61B4-48E3-AF7C-850B169C4EE6}" type="pres">
      <dgm:prSet presAssocID="{BEC6A70B-6644-4316-8DEA-C9B015400679}" presName="sibTrans" presStyleCnt="0"/>
      <dgm:spPr/>
    </dgm:pt>
    <dgm:pt modelId="{73B7EFA8-88B1-4394-90D4-F4F0DC800AD2}" type="pres">
      <dgm:prSet presAssocID="{E55616CC-5881-4983-9DA3-D37FEF4BD8E0}" presName="node" presStyleLbl="node1" presStyleIdx="7" presStyleCnt="12">
        <dgm:presLayoutVars>
          <dgm:bulletEnabled val="1"/>
        </dgm:presLayoutVars>
      </dgm:prSet>
      <dgm:spPr/>
    </dgm:pt>
    <dgm:pt modelId="{2B24C2C4-0E42-4947-8E85-532EB35AEBB2}" type="pres">
      <dgm:prSet presAssocID="{6FA12249-CFE9-4FE2-9FC7-54FDBA102B1E}" presName="sibTrans" presStyleCnt="0"/>
      <dgm:spPr/>
    </dgm:pt>
    <dgm:pt modelId="{983C9978-1EB2-46B4-A3B1-0D1AFE911667}" type="pres">
      <dgm:prSet presAssocID="{AB465764-2612-4E5C-A9FB-D4C6E24834EE}" presName="node" presStyleLbl="node1" presStyleIdx="8" presStyleCnt="12">
        <dgm:presLayoutVars>
          <dgm:bulletEnabled val="1"/>
        </dgm:presLayoutVars>
      </dgm:prSet>
      <dgm:spPr/>
    </dgm:pt>
    <dgm:pt modelId="{443C7D27-4799-4AD1-89A4-ABC4704F4CB4}" type="pres">
      <dgm:prSet presAssocID="{E3CF7BC2-E6E7-453B-B9A5-66ECA8BF3A8A}" presName="sibTrans" presStyleCnt="0"/>
      <dgm:spPr/>
    </dgm:pt>
    <dgm:pt modelId="{ADE7E738-95F6-4BB0-8B9E-01EC8970A3F8}" type="pres">
      <dgm:prSet presAssocID="{44032BBA-126F-4203-8AD2-547DDA995EBC}" presName="node" presStyleLbl="node1" presStyleIdx="9" presStyleCnt="12">
        <dgm:presLayoutVars>
          <dgm:bulletEnabled val="1"/>
        </dgm:presLayoutVars>
      </dgm:prSet>
      <dgm:spPr/>
    </dgm:pt>
    <dgm:pt modelId="{FF7F2A5F-3224-4B26-B465-3321C83BBC1A}" type="pres">
      <dgm:prSet presAssocID="{EA3AAE48-52A1-43A8-AC02-AA89835D72BD}" presName="sibTrans" presStyleCnt="0"/>
      <dgm:spPr/>
    </dgm:pt>
    <dgm:pt modelId="{5B1098AB-B7A2-462F-ACCD-21826B4BCBFB}" type="pres">
      <dgm:prSet presAssocID="{D570A3E9-3D2D-4AC1-BBC8-BD7FA0E73E8B}" presName="node" presStyleLbl="node1" presStyleIdx="10" presStyleCnt="12">
        <dgm:presLayoutVars>
          <dgm:bulletEnabled val="1"/>
        </dgm:presLayoutVars>
      </dgm:prSet>
      <dgm:spPr/>
    </dgm:pt>
    <dgm:pt modelId="{A21CCA28-575B-413D-A334-D0324DD4C147}" type="pres">
      <dgm:prSet presAssocID="{F6F58801-0E21-4123-8C88-B99DB9DFA720}" presName="sibTrans" presStyleCnt="0"/>
      <dgm:spPr/>
    </dgm:pt>
    <dgm:pt modelId="{EE3D14A5-A328-443B-9659-B6BAA4CD096C}" type="pres">
      <dgm:prSet presAssocID="{DBA29465-5B63-41CA-9534-DD1AE968B4E8}" presName="node" presStyleLbl="node1" presStyleIdx="11" presStyleCnt="12">
        <dgm:presLayoutVars>
          <dgm:bulletEnabled val="1"/>
        </dgm:presLayoutVars>
      </dgm:prSet>
      <dgm:spPr/>
    </dgm:pt>
  </dgm:ptLst>
  <dgm:cxnLst>
    <dgm:cxn modelId="{369B8B0A-84FB-4545-A076-95B4DB718771}" type="presOf" srcId="{2D216D8C-FC69-4324-B5C1-BA79759C7442}" destId="{7EA922CF-7DD9-4E5D-8A51-76790DACDEA8}" srcOrd="0" destOrd="0" presId="urn:microsoft.com/office/officeart/2005/8/layout/default"/>
    <dgm:cxn modelId="{1F2F5531-D52A-4412-BD38-F36A7605FEAC}" type="presOf" srcId="{44C1124F-E308-4B11-BEE1-AB81B58B32D7}" destId="{0C4E0F3F-DD8C-4379-AC4D-1863AF72F4FD}" srcOrd="0" destOrd="0" presId="urn:microsoft.com/office/officeart/2005/8/layout/default"/>
    <dgm:cxn modelId="{482B9D38-5946-4CA8-AAF7-8C40AEC7F18D}" type="presOf" srcId="{D570A3E9-3D2D-4AC1-BBC8-BD7FA0E73E8B}" destId="{5B1098AB-B7A2-462F-ACCD-21826B4BCBFB}" srcOrd="0" destOrd="0" presId="urn:microsoft.com/office/officeart/2005/8/layout/default"/>
    <dgm:cxn modelId="{A2E3333A-0E68-4C0E-9497-C5B7F8D07FE6}" type="presOf" srcId="{CE25FBA3-D06A-493E-B233-A32296850BC1}" destId="{6C528F20-9708-487A-A20B-F093B08EF2DF}" srcOrd="0" destOrd="0" presId="urn:microsoft.com/office/officeart/2005/8/layout/default"/>
    <dgm:cxn modelId="{AC029841-42F5-462C-8A8D-050B6D3C8099}" type="presOf" srcId="{E55616CC-5881-4983-9DA3-D37FEF4BD8E0}" destId="{73B7EFA8-88B1-4394-90D4-F4F0DC800AD2}" srcOrd="0" destOrd="0" presId="urn:microsoft.com/office/officeart/2005/8/layout/default"/>
    <dgm:cxn modelId="{458F8767-C76F-40A5-9298-9B1735409686}" srcId="{F71998B9-4863-42B7-B061-F5844B6A358E}" destId="{AB465764-2612-4E5C-A9FB-D4C6E24834EE}" srcOrd="8" destOrd="0" parTransId="{6AA94711-1BBE-4A86-B338-DDA29F500B98}" sibTransId="{E3CF7BC2-E6E7-453B-B9A5-66ECA8BF3A8A}"/>
    <dgm:cxn modelId="{94931169-7E9E-4FD9-BC62-BF463F4DC7BA}" srcId="{F71998B9-4863-42B7-B061-F5844B6A358E}" destId="{A70029DD-289B-4CD2-9547-3BB858C672FE}" srcOrd="0" destOrd="0" parTransId="{6A3C00D5-6DC0-425C-91CC-64A85C60B4E0}" sibTransId="{88D77C16-E219-4778-B2FB-794DCD33F669}"/>
    <dgm:cxn modelId="{A7C98F49-2CEF-4203-BA05-8175BC4BF870}" srcId="{F71998B9-4863-42B7-B061-F5844B6A358E}" destId="{FE92958D-B69B-4EC1-8FBA-ECA347D44498}" srcOrd="6" destOrd="0" parTransId="{F6F60243-935F-41EF-A49A-22A102D3DAC5}" sibTransId="{BEC6A70B-6644-4316-8DEA-C9B015400679}"/>
    <dgm:cxn modelId="{0572DA6C-4CDA-47BB-A1DC-78864FA92451}" type="presOf" srcId="{44032BBA-126F-4203-8AD2-547DDA995EBC}" destId="{ADE7E738-95F6-4BB0-8B9E-01EC8970A3F8}" srcOrd="0" destOrd="0" presId="urn:microsoft.com/office/officeart/2005/8/layout/default"/>
    <dgm:cxn modelId="{3CE4246F-E1FA-4803-BFB9-EAABDECE2E35}" srcId="{F71998B9-4863-42B7-B061-F5844B6A358E}" destId="{2D216D8C-FC69-4324-B5C1-BA79759C7442}" srcOrd="5" destOrd="0" parTransId="{3D4DD073-0A91-45BF-8163-65E168C9F4AE}" sibTransId="{2D445D87-82EB-4B75-9CA4-1288AF4C071F}"/>
    <dgm:cxn modelId="{8077D37E-C936-4D18-8E34-EDCCE170579B}" srcId="{F71998B9-4863-42B7-B061-F5844B6A358E}" destId="{DBA29465-5B63-41CA-9534-DD1AE968B4E8}" srcOrd="11" destOrd="0" parTransId="{B579A792-5823-4951-B7A9-1E23686D89CF}" sibTransId="{20C179BB-9DC6-451F-8EE2-5ADDCBFD6881}"/>
    <dgm:cxn modelId="{1A382F87-5186-4CDA-8037-F0DCED9C768C}" type="presOf" srcId="{F71998B9-4863-42B7-B061-F5844B6A358E}" destId="{5702A248-9673-4CD9-AAD9-641D0F7D7EFB}" srcOrd="0" destOrd="0" presId="urn:microsoft.com/office/officeart/2005/8/layout/default"/>
    <dgm:cxn modelId="{26C0DF90-816B-426A-80E9-77434F4B8FD0}" type="presOf" srcId="{8008519C-2A9D-400A-917C-95B236133AD4}" destId="{FB885263-4024-47DB-8B49-77271E338DE6}" srcOrd="0" destOrd="0" presId="urn:microsoft.com/office/officeart/2005/8/layout/default"/>
    <dgm:cxn modelId="{765D8BB4-7A86-4179-9625-D5EB7C308937}" srcId="{F71998B9-4863-42B7-B061-F5844B6A358E}" destId="{8008519C-2A9D-400A-917C-95B236133AD4}" srcOrd="1" destOrd="0" parTransId="{4C95457C-CFC0-49AE-B626-6F64FDA9D8C0}" sibTransId="{D5059A09-4A06-4B06-A803-AAA8272FDD21}"/>
    <dgm:cxn modelId="{FDAC8BBC-4278-45FC-AAA4-98905938B812}" type="presOf" srcId="{AC13B6B6-F73E-46FA-8E8C-C49F46DA84B8}" destId="{260D3030-A8E8-4317-A305-EF7E7F7EC208}" srcOrd="0" destOrd="0" presId="urn:microsoft.com/office/officeart/2005/8/layout/default"/>
    <dgm:cxn modelId="{053271C3-6F50-471E-AECF-0B75F08459EF}" srcId="{F71998B9-4863-42B7-B061-F5844B6A358E}" destId="{D570A3E9-3D2D-4AC1-BBC8-BD7FA0E73E8B}" srcOrd="10" destOrd="0" parTransId="{6107A87F-3A53-4225-9047-18E40F7E417C}" sibTransId="{F6F58801-0E21-4123-8C88-B99DB9DFA720}"/>
    <dgm:cxn modelId="{990133D5-A216-4C2A-8D7F-CA044E063E99}" srcId="{F71998B9-4863-42B7-B061-F5844B6A358E}" destId="{44C1124F-E308-4B11-BEE1-AB81B58B32D7}" srcOrd="4" destOrd="0" parTransId="{176FBE70-8383-41AA-8A08-FE0F4BE8B818}" sibTransId="{01095D8A-9970-49F4-A0FE-F1AD9F2A8533}"/>
    <dgm:cxn modelId="{3DB82CD7-0F95-40DB-9908-89CEA1717CAC}" type="presOf" srcId="{A70029DD-289B-4CD2-9547-3BB858C672FE}" destId="{3CF781E5-758B-4424-B16E-6403164568C0}" srcOrd="0" destOrd="0" presId="urn:microsoft.com/office/officeart/2005/8/layout/default"/>
    <dgm:cxn modelId="{95C72BDA-7D89-4587-A0CB-852BF25A8245}" type="presOf" srcId="{DBA29465-5B63-41CA-9534-DD1AE968B4E8}" destId="{EE3D14A5-A328-443B-9659-B6BAA4CD096C}" srcOrd="0" destOrd="0" presId="urn:microsoft.com/office/officeart/2005/8/layout/default"/>
    <dgm:cxn modelId="{7F998EDA-F141-4F2A-A149-7E28BFBDC8F3}" srcId="{F71998B9-4863-42B7-B061-F5844B6A358E}" destId="{44032BBA-126F-4203-8AD2-547DDA995EBC}" srcOrd="9" destOrd="0" parTransId="{05F9F45D-6DDF-41CA-855B-5355CC45B03A}" sibTransId="{EA3AAE48-52A1-43A8-AC02-AA89835D72BD}"/>
    <dgm:cxn modelId="{4A0E91DC-0631-4CAD-A487-6CB6993BA448}" type="presOf" srcId="{FE92958D-B69B-4EC1-8FBA-ECA347D44498}" destId="{87AA9C1B-42AD-479A-B876-C810CED99BF3}" srcOrd="0" destOrd="0" presId="urn:microsoft.com/office/officeart/2005/8/layout/default"/>
    <dgm:cxn modelId="{98A02BDE-8931-4DA4-9F8F-D81D96085E08}" type="presOf" srcId="{AB465764-2612-4E5C-A9FB-D4C6E24834EE}" destId="{983C9978-1EB2-46B4-A3B1-0D1AFE911667}" srcOrd="0" destOrd="0" presId="urn:microsoft.com/office/officeart/2005/8/layout/default"/>
    <dgm:cxn modelId="{59892BE0-5DA6-4B86-9897-9790E75FB3C5}" srcId="{F71998B9-4863-42B7-B061-F5844B6A358E}" destId="{CE25FBA3-D06A-493E-B233-A32296850BC1}" srcOrd="3" destOrd="0" parTransId="{B1DB41AC-98B9-4F68-9AC2-5C80B9ADC0EF}" sibTransId="{4C6510A6-AC5F-4311-A8A5-71E52F7CC762}"/>
    <dgm:cxn modelId="{81583BE0-7B3A-4EFC-BDD6-A0FB53B119DF}" srcId="{F71998B9-4863-42B7-B061-F5844B6A358E}" destId="{E55616CC-5881-4983-9DA3-D37FEF4BD8E0}" srcOrd="7" destOrd="0" parTransId="{68487290-FB75-4974-B2BC-20BB03A77C44}" sibTransId="{6FA12249-CFE9-4FE2-9FC7-54FDBA102B1E}"/>
    <dgm:cxn modelId="{31C54FF3-FD31-4E28-AA8B-6142C6D91558}" srcId="{F71998B9-4863-42B7-B061-F5844B6A358E}" destId="{AC13B6B6-F73E-46FA-8E8C-C49F46DA84B8}" srcOrd="2" destOrd="0" parTransId="{DE6F738C-79F4-4273-816D-8432B02F30C0}" sibTransId="{BBB3389D-4678-46E8-AB37-52316C75B1A9}"/>
    <dgm:cxn modelId="{4ECC0C52-6492-4AC1-A4AC-E69A5B897B1B}" type="presParOf" srcId="{5702A248-9673-4CD9-AAD9-641D0F7D7EFB}" destId="{3CF781E5-758B-4424-B16E-6403164568C0}" srcOrd="0" destOrd="0" presId="urn:microsoft.com/office/officeart/2005/8/layout/default"/>
    <dgm:cxn modelId="{B9FA2390-96F9-4FFB-BE0B-C05CFD72B44B}" type="presParOf" srcId="{5702A248-9673-4CD9-AAD9-641D0F7D7EFB}" destId="{A389C06F-4622-45E1-80CA-9134C23B3F8C}" srcOrd="1" destOrd="0" presId="urn:microsoft.com/office/officeart/2005/8/layout/default"/>
    <dgm:cxn modelId="{7ABCB0C6-EC89-448E-924A-0C5D4514F53D}" type="presParOf" srcId="{5702A248-9673-4CD9-AAD9-641D0F7D7EFB}" destId="{FB885263-4024-47DB-8B49-77271E338DE6}" srcOrd="2" destOrd="0" presId="urn:microsoft.com/office/officeart/2005/8/layout/default"/>
    <dgm:cxn modelId="{0406282B-6435-415C-9B1B-DC90F5468EE4}" type="presParOf" srcId="{5702A248-9673-4CD9-AAD9-641D0F7D7EFB}" destId="{7004880F-F3EC-43A5-9DFD-FC52DCFD7150}" srcOrd="3" destOrd="0" presId="urn:microsoft.com/office/officeart/2005/8/layout/default"/>
    <dgm:cxn modelId="{1AF82F3F-D9D8-4431-BDCD-5FF5FEC4852A}" type="presParOf" srcId="{5702A248-9673-4CD9-AAD9-641D0F7D7EFB}" destId="{260D3030-A8E8-4317-A305-EF7E7F7EC208}" srcOrd="4" destOrd="0" presId="urn:microsoft.com/office/officeart/2005/8/layout/default"/>
    <dgm:cxn modelId="{85BCA586-B6C9-4EBE-B739-206F77CA29E9}" type="presParOf" srcId="{5702A248-9673-4CD9-AAD9-641D0F7D7EFB}" destId="{6B6A3431-6EA4-481C-960E-0D5F3832552F}" srcOrd="5" destOrd="0" presId="urn:microsoft.com/office/officeart/2005/8/layout/default"/>
    <dgm:cxn modelId="{6BB25223-3243-491D-9232-49AFC91F510E}" type="presParOf" srcId="{5702A248-9673-4CD9-AAD9-641D0F7D7EFB}" destId="{6C528F20-9708-487A-A20B-F093B08EF2DF}" srcOrd="6" destOrd="0" presId="urn:microsoft.com/office/officeart/2005/8/layout/default"/>
    <dgm:cxn modelId="{28D0839E-FB31-45BF-89B9-F1CE5A012ADF}" type="presParOf" srcId="{5702A248-9673-4CD9-AAD9-641D0F7D7EFB}" destId="{52F38D8E-43C1-4E89-B437-880521EC529C}" srcOrd="7" destOrd="0" presId="urn:microsoft.com/office/officeart/2005/8/layout/default"/>
    <dgm:cxn modelId="{F027F5F8-684C-40AC-9DBF-AE84152A127E}" type="presParOf" srcId="{5702A248-9673-4CD9-AAD9-641D0F7D7EFB}" destId="{0C4E0F3F-DD8C-4379-AC4D-1863AF72F4FD}" srcOrd="8" destOrd="0" presId="urn:microsoft.com/office/officeart/2005/8/layout/default"/>
    <dgm:cxn modelId="{91EEAE43-B75A-485B-B0CF-66098B1554D5}" type="presParOf" srcId="{5702A248-9673-4CD9-AAD9-641D0F7D7EFB}" destId="{ECAD9D1F-2449-4FA2-B0C8-77A6A69952CC}" srcOrd="9" destOrd="0" presId="urn:microsoft.com/office/officeart/2005/8/layout/default"/>
    <dgm:cxn modelId="{721A1796-15D4-4D40-A8C3-F29FD49C5B91}" type="presParOf" srcId="{5702A248-9673-4CD9-AAD9-641D0F7D7EFB}" destId="{7EA922CF-7DD9-4E5D-8A51-76790DACDEA8}" srcOrd="10" destOrd="0" presId="urn:microsoft.com/office/officeart/2005/8/layout/default"/>
    <dgm:cxn modelId="{A8930447-BC15-43AA-928E-7F6EE683174B}" type="presParOf" srcId="{5702A248-9673-4CD9-AAD9-641D0F7D7EFB}" destId="{C68D6E40-CC78-4B32-B114-35BD47128004}" srcOrd="11" destOrd="0" presId="urn:microsoft.com/office/officeart/2005/8/layout/default"/>
    <dgm:cxn modelId="{FFD719AE-2B84-484F-8AF3-A9D5527CC00C}" type="presParOf" srcId="{5702A248-9673-4CD9-AAD9-641D0F7D7EFB}" destId="{87AA9C1B-42AD-479A-B876-C810CED99BF3}" srcOrd="12" destOrd="0" presId="urn:microsoft.com/office/officeart/2005/8/layout/default"/>
    <dgm:cxn modelId="{6A55F221-D4FC-4900-BFF0-234EB11F131F}" type="presParOf" srcId="{5702A248-9673-4CD9-AAD9-641D0F7D7EFB}" destId="{FDF35265-61B4-48E3-AF7C-850B169C4EE6}" srcOrd="13" destOrd="0" presId="urn:microsoft.com/office/officeart/2005/8/layout/default"/>
    <dgm:cxn modelId="{ACBC85B8-57FA-4DD9-952B-D4F52D4633E0}" type="presParOf" srcId="{5702A248-9673-4CD9-AAD9-641D0F7D7EFB}" destId="{73B7EFA8-88B1-4394-90D4-F4F0DC800AD2}" srcOrd="14" destOrd="0" presId="urn:microsoft.com/office/officeart/2005/8/layout/default"/>
    <dgm:cxn modelId="{41AA4B0A-419B-4CF6-B7AD-1096E61F1ED0}" type="presParOf" srcId="{5702A248-9673-4CD9-AAD9-641D0F7D7EFB}" destId="{2B24C2C4-0E42-4947-8E85-532EB35AEBB2}" srcOrd="15" destOrd="0" presId="urn:microsoft.com/office/officeart/2005/8/layout/default"/>
    <dgm:cxn modelId="{81B70C17-0B2E-4A27-BC85-5A8B0A607828}" type="presParOf" srcId="{5702A248-9673-4CD9-AAD9-641D0F7D7EFB}" destId="{983C9978-1EB2-46B4-A3B1-0D1AFE911667}" srcOrd="16" destOrd="0" presId="urn:microsoft.com/office/officeart/2005/8/layout/default"/>
    <dgm:cxn modelId="{AE4473B5-9D5F-4A91-8D61-277A63D4FFD4}" type="presParOf" srcId="{5702A248-9673-4CD9-AAD9-641D0F7D7EFB}" destId="{443C7D27-4799-4AD1-89A4-ABC4704F4CB4}" srcOrd="17" destOrd="0" presId="urn:microsoft.com/office/officeart/2005/8/layout/default"/>
    <dgm:cxn modelId="{23586563-BC54-45F9-9635-EF27AECBA48F}" type="presParOf" srcId="{5702A248-9673-4CD9-AAD9-641D0F7D7EFB}" destId="{ADE7E738-95F6-4BB0-8B9E-01EC8970A3F8}" srcOrd="18" destOrd="0" presId="urn:microsoft.com/office/officeart/2005/8/layout/default"/>
    <dgm:cxn modelId="{6A9D53AD-A849-4802-96C7-ED0A2547ECA7}" type="presParOf" srcId="{5702A248-9673-4CD9-AAD9-641D0F7D7EFB}" destId="{FF7F2A5F-3224-4B26-B465-3321C83BBC1A}" srcOrd="19" destOrd="0" presId="urn:microsoft.com/office/officeart/2005/8/layout/default"/>
    <dgm:cxn modelId="{12395EF1-C80C-4504-B93B-E49E4EBF137C}" type="presParOf" srcId="{5702A248-9673-4CD9-AAD9-641D0F7D7EFB}" destId="{5B1098AB-B7A2-462F-ACCD-21826B4BCBFB}" srcOrd="20" destOrd="0" presId="urn:microsoft.com/office/officeart/2005/8/layout/default"/>
    <dgm:cxn modelId="{2738CEE6-7648-417A-A3A9-F36912C05266}" type="presParOf" srcId="{5702A248-9673-4CD9-AAD9-641D0F7D7EFB}" destId="{A21CCA28-575B-413D-A334-D0324DD4C147}" srcOrd="21" destOrd="0" presId="urn:microsoft.com/office/officeart/2005/8/layout/default"/>
    <dgm:cxn modelId="{DD0A5A45-0C56-4D77-8420-E1FF16C3FFDD}" type="presParOf" srcId="{5702A248-9673-4CD9-AAD9-641D0F7D7EFB}" destId="{EE3D14A5-A328-443B-9659-B6BAA4CD096C}"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C28701-D6F0-4532-A7B1-9D751DE1EC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343CD4-3A1D-49FD-BFD3-44304AFA0C34}">
      <dgm:prSet/>
      <dgm:spPr/>
      <dgm:t>
        <a:bodyPr/>
        <a:lstStyle/>
        <a:p>
          <a:r>
            <a:rPr lang="en-US"/>
            <a:t>Costs associated with normal responsibilities of an IE and/or government staff beyond specific project preparation and formulation activities. </a:t>
          </a:r>
        </a:p>
      </dgm:t>
    </dgm:pt>
    <dgm:pt modelId="{985EE823-E4DE-4EC5-AA6D-C2705BE90816}" type="parTrans" cxnId="{19B532E9-B233-4DE7-AB04-DA2D8B6D0AF1}">
      <dgm:prSet/>
      <dgm:spPr/>
      <dgm:t>
        <a:bodyPr/>
        <a:lstStyle/>
        <a:p>
          <a:endParaRPr lang="en-US"/>
        </a:p>
      </dgm:t>
    </dgm:pt>
    <dgm:pt modelId="{38774434-A375-4A44-8ECD-F3A5290473FA}" type="sibTrans" cxnId="{19B532E9-B233-4DE7-AB04-DA2D8B6D0AF1}">
      <dgm:prSet/>
      <dgm:spPr/>
      <dgm:t>
        <a:bodyPr/>
        <a:lstStyle/>
        <a:p>
          <a:endParaRPr lang="en-US"/>
        </a:p>
      </dgm:t>
    </dgm:pt>
    <dgm:pt modelId="{CB39785A-B3ED-422A-8261-46F4810A8879}">
      <dgm:prSet/>
      <dgm:spPr/>
      <dgm:t>
        <a:bodyPr/>
        <a:lstStyle/>
        <a:p>
          <a:r>
            <a:rPr lang="en-US"/>
            <a:t>Project start-up costs; demonstration and pilot projects and large-scale enabling activities. </a:t>
          </a:r>
        </a:p>
      </dgm:t>
    </dgm:pt>
    <dgm:pt modelId="{9ACE83FF-0399-4403-9B56-7D7BB8DA237B}" type="parTrans" cxnId="{13A7D3F7-F734-4843-B7BC-C98BE18A771E}">
      <dgm:prSet/>
      <dgm:spPr/>
      <dgm:t>
        <a:bodyPr/>
        <a:lstStyle/>
        <a:p>
          <a:endParaRPr lang="en-US"/>
        </a:p>
      </dgm:t>
    </dgm:pt>
    <dgm:pt modelId="{293B24AA-A653-4D99-AF40-A243143F9AA9}" type="sibTrans" cxnId="{13A7D3F7-F734-4843-B7BC-C98BE18A771E}">
      <dgm:prSet/>
      <dgm:spPr/>
      <dgm:t>
        <a:bodyPr/>
        <a:lstStyle/>
        <a:p>
          <a:endParaRPr lang="en-US"/>
        </a:p>
      </dgm:t>
    </dgm:pt>
    <dgm:pt modelId="{7D336CDE-E673-4857-A573-FED63E21BB77}">
      <dgm:prSet/>
      <dgm:spPr/>
      <dgm:t>
        <a:bodyPr/>
        <a:lstStyle/>
        <a:p>
          <a:r>
            <a:rPr lang="en-US" dirty="0"/>
            <a:t>Capital goods other than those directly required for project preparation (e.g. computers, hardware and mechanical equipment). </a:t>
          </a:r>
        </a:p>
      </dgm:t>
    </dgm:pt>
    <dgm:pt modelId="{4D807D7C-D6EB-4CA9-82F5-E1112D09D4E5}" type="parTrans" cxnId="{CAACA642-0F63-45EE-91C0-A149505FC827}">
      <dgm:prSet/>
      <dgm:spPr/>
      <dgm:t>
        <a:bodyPr/>
        <a:lstStyle/>
        <a:p>
          <a:endParaRPr lang="en-US"/>
        </a:p>
      </dgm:t>
    </dgm:pt>
    <dgm:pt modelId="{663D5E6D-1DBF-40FC-89C7-78AF2BC2F30C}" type="sibTrans" cxnId="{CAACA642-0F63-45EE-91C0-A149505FC827}">
      <dgm:prSet/>
      <dgm:spPr/>
      <dgm:t>
        <a:bodyPr/>
        <a:lstStyle/>
        <a:p>
          <a:endParaRPr lang="en-US"/>
        </a:p>
      </dgm:t>
    </dgm:pt>
    <dgm:pt modelId="{558AE9C0-4636-479F-B2B5-FE39AC3200D6}">
      <dgm:prSet/>
      <dgm:spPr/>
      <dgm:t>
        <a:bodyPr/>
        <a:lstStyle/>
        <a:p>
          <a:r>
            <a:rPr lang="en-US"/>
            <a:t>Purchase of motorized vehicles. </a:t>
          </a:r>
        </a:p>
      </dgm:t>
    </dgm:pt>
    <dgm:pt modelId="{41CA11F7-6298-4F35-9498-BAACDDC5732E}" type="parTrans" cxnId="{4E26998A-3059-46C9-9D01-AA38006D69EF}">
      <dgm:prSet/>
      <dgm:spPr/>
      <dgm:t>
        <a:bodyPr/>
        <a:lstStyle/>
        <a:p>
          <a:endParaRPr lang="en-US"/>
        </a:p>
      </dgm:t>
    </dgm:pt>
    <dgm:pt modelId="{F8A7C0B6-F510-4702-B973-33F44775E9FA}" type="sibTrans" cxnId="{4E26998A-3059-46C9-9D01-AA38006D69EF}">
      <dgm:prSet/>
      <dgm:spPr/>
      <dgm:t>
        <a:bodyPr/>
        <a:lstStyle/>
        <a:p>
          <a:endParaRPr lang="en-US"/>
        </a:p>
      </dgm:t>
    </dgm:pt>
    <dgm:pt modelId="{CAF5901E-2DE0-430C-AFBB-4B8AE2EF0E8F}" type="pres">
      <dgm:prSet presAssocID="{61C28701-D6F0-4532-A7B1-9D751DE1ECC9}" presName="vert0" presStyleCnt="0">
        <dgm:presLayoutVars>
          <dgm:dir/>
          <dgm:animOne val="branch"/>
          <dgm:animLvl val="lvl"/>
        </dgm:presLayoutVars>
      </dgm:prSet>
      <dgm:spPr/>
    </dgm:pt>
    <dgm:pt modelId="{E3B981BE-047E-408A-A25A-BFCEDEF59FB6}" type="pres">
      <dgm:prSet presAssocID="{56343CD4-3A1D-49FD-BFD3-44304AFA0C34}" presName="thickLine" presStyleLbl="alignNode1" presStyleIdx="0" presStyleCnt="4"/>
      <dgm:spPr/>
    </dgm:pt>
    <dgm:pt modelId="{BDBBB787-0C68-4A77-9DC4-04431DC72A35}" type="pres">
      <dgm:prSet presAssocID="{56343CD4-3A1D-49FD-BFD3-44304AFA0C34}" presName="horz1" presStyleCnt="0"/>
      <dgm:spPr/>
    </dgm:pt>
    <dgm:pt modelId="{5819B58D-8811-4096-8B1E-3891C31C9208}" type="pres">
      <dgm:prSet presAssocID="{56343CD4-3A1D-49FD-BFD3-44304AFA0C34}" presName="tx1" presStyleLbl="revTx" presStyleIdx="0" presStyleCnt="4"/>
      <dgm:spPr/>
    </dgm:pt>
    <dgm:pt modelId="{E50914C2-90EE-4674-BEE7-4B231A3B0F05}" type="pres">
      <dgm:prSet presAssocID="{56343CD4-3A1D-49FD-BFD3-44304AFA0C34}" presName="vert1" presStyleCnt="0"/>
      <dgm:spPr/>
    </dgm:pt>
    <dgm:pt modelId="{7D23447B-7FCB-4D51-8732-287C17B4FA48}" type="pres">
      <dgm:prSet presAssocID="{CB39785A-B3ED-422A-8261-46F4810A8879}" presName="thickLine" presStyleLbl="alignNode1" presStyleIdx="1" presStyleCnt="4"/>
      <dgm:spPr/>
    </dgm:pt>
    <dgm:pt modelId="{D6161156-946E-4608-8A3A-F80132E61E70}" type="pres">
      <dgm:prSet presAssocID="{CB39785A-B3ED-422A-8261-46F4810A8879}" presName="horz1" presStyleCnt="0"/>
      <dgm:spPr/>
    </dgm:pt>
    <dgm:pt modelId="{CB8A70ED-1E55-4B03-91A7-EE7F441032C8}" type="pres">
      <dgm:prSet presAssocID="{CB39785A-B3ED-422A-8261-46F4810A8879}" presName="tx1" presStyleLbl="revTx" presStyleIdx="1" presStyleCnt="4"/>
      <dgm:spPr/>
    </dgm:pt>
    <dgm:pt modelId="{778EFFDE-8D49-4DD9-8F0B-BADD1C0087C4}" type="pres">
      <dgm:prSet presAssocID="{CB39785A-B3ED-422A-8261-46F4810A8879}" presName="vert1" presStyleCnt="0"/>
      <dgm:spPr/>
    </dgm:pt>
    <dgm:pt modelId="{A763412F-A78F-495E-8CAA-9BDD5480B0A1}" type="pres">
      <dgm:prSet presAssocID="{7D336CDE-E673-4857-A573-FED63E21BB77}" presName="thickLine" presStyleLbl="alignNode1" presStyleIdx="2" presStyleCnt="4"/>
      <dgm:spPr/>
    </dgm:pt>
    <dgm:pt modelId="{7194AAD3-3BCC-47CA-9FE5-8594D28AE17B}" type="pres">
      <dgm:prSet presAssocID="{7D336CDE-E673-4857-A573-FED63E21BB77}" presName="horz1" presStyleCnt="0"/>
      <dgm:spPr/>
    </dgm:pt>
    <dgm:pt modelId="{AC4F0F19-DB35-4456-B952-7E4CCB3BC40B}" type="pres">
      <dgm:prSet presAssocID="{7D336CDE-E673-4857-A573-FED63E21BB77}" presName="tx1" presStyleLbl="revTx" presStyleIdx="2" presStyleCnt="4"/>
      <dgm:spPr/>
    </dgm:pt>
    <dgm:pt modelId="{DF23EEC6-075C-400B-B481-8955BD182019}" type="pres">
      <dgm:prSet presAssocID="{7D336CDE-E673-4857-A573-FED63E21BB77}" presName="vert1" presStyleCnt="0"/>
      <dgm:spPr/>
    </dgm:pt>
    <dgm:pt modelId="{E41F4F56-0ECD-469B-BAF9-F0A42A850EF2}" type="pres">
      <dgm:prSet presAssocID="{558AE9C0-4636-479F-B2B5-FE39AC3200D6}" presName="thickLine" presStyleLbl="alignNode1" presStyleIdx="3" presStyleCnt="4"/>
      <dgm:spPr/>
    </dgm:pt>
    <dgm:pt modelId="{DB6CBCEF-FFB0-406D-BA36-6FB4C917D455}" type="pres">
      <dgm:prSet presAssocID="{558AE9C0-4636-479F-B2B5-FE39AC3200D6}" presName="horz1" presStyleCnt="0"/>
      <dgm:spPr/>
    </dgm:pt>
    <dgm:pt modelId="{CF36EE47-637F-494C-88F6-D3E9B330BE70}" type="pres">
      <dgm:prSet presAssocID="{558AE9C0-4636-479F-B2B5-FE39AC3200D6}" presName="tx1" presStyleLbl="revTx" presStyleIdx="3" presStyleCnt="4"/>
      <dgm:spPr/>
    </dgm:pt>
    <dgm:pt modelId="{FC61BFE0-9B39-441A-A861-3E1BD2630060}" type="pres">
      <dgm:prSet presAssocID="{558AE9C0-4636-479F-B2B5-FE39AC3200D6}" presName="vert1" presStyleCnt="0"/>
      <dgm:spPr/>
    </dgm:pt>
  </dgm:ptLst>
  <dgm:cxnLst>
    <dgm:cxn modelId="{AEB3C112-9F25-4F64-98A3-4BCC166BB8CC}" type="presOf" srcId="{558AE9C0-4636-479F-B2B5-FE39AC3200D6}" destId="{CF36EE47-637F-494C-88F6-D3E9B330BE70}" srcOrd="0" destOrd="0" presId="urn:microsoft.com/office/officeart/2008/layout/LinedList"/>
    <dgm:cxn modelId="{B5B1B23E-28DE-4F5A-8DEC-48C051339D55}" type="presOf" srcId="{CB39785A-B3ED-422A-8261-46F4810A8879}" destId="{CB8A70ED-1E55-4B03-91A7-EE7F441032C8}" srcOrd="0" destOrd="0" presId="urn:microsoft.com/office/officeart/2008/layout/LinedList"/>
    <dgm:cxn modelId="{CAACA642-0F63-45EE-91C0-A149505FC827}" srcId="{61C28701-D6F0-4532-A7B1-9D751DE1ECC9}" destId="{7D336CDE-E673-4857-A573-FED63E21BB77}" srcOrd="2" destOrd="0" parTransId="{4D807D7C-D6EB-4CA9-82F5-E1112D09D4E5}" sibTransId="{663D5E6D-1DBF-40FC-89C7-78AF2BC2F30C}"/>
    <dgm:cxn modelId="{4E26998A-3059-46C9-9D01-AA38006D69EF}" srcId="{61C28701-D6F0-4532-A7B1-9D751DE1ECC9}" destId="{558AE9C0-4636-479F-B2B5-FE39AC3200D6}" srcOrd="3" destOrd="0" parTransId="{41CA11F7-6298-4F35-9498-BAACDDC5732E}" sibTransId="{F8A7C0B6-F510-4702-B973-33F44775E9FA}"/>
    <dgm:cxn modelId="{2BDE6EA8-B346-4599-8F5D-D8311A187F60}" type="presOf" srcId="{61C28701-D6F0-4532-A7B1-9D751DE1ECC9}" destId="{CAF5901E-2DE0-430C-AFBB-4B8AE2EF0E8F}" srcOrd="0" destOrd="0" presId="urn:microsoft.com/office/officeart/2008/layout/LinedList"/>
    <dgm:cxn modelId="{3A1B5FCB-76E8-4509-B76D-98ED7C637A58}" type="presOf" srcId="{7D336CDE-E673-4857-A573-FED63E21BB77}" destId="{AC4F0F19-DB35-4456-B952-7E4CCB3BC40B}" srcOrd="0" destOrd="0" presId="urn:microsoft.com/office/officeart/2008/layout/LinedList"/>
    <dgm:cxn modelId="{0C1F06DD-DFA6-4269-8627-3A19CEA6E5A3}" type="presOf" srcId="{56343CD4-3A1D-49FD-BFD3-44304AFA0C34}" destId="{5819B58D-8811-4096-8B1E-3891C31C9208}" srcOrd="0" destOrd="0" presId="urn:microsoft.com/office/officeart/2008/layout/LinedList"/>
    <dgm:cxn modelId="{19B532E9-B233-4DE7-AB04-DA2D8B6D0AF1}" srcId="{61C28701-D6F0-4532-A7B1-9D751DE1ECC9}" destId="{56343CD4-3A1D-49FD-BFD3-44304AFA0C34}" srcOrd="0" destOrd="0" parTransId="{985EE823-E4DE-4EC5-AA6D-C2705BE90816}" sibTransId="{38774434-A375-4A44-8ECD-F3A5290473FA}"/>
    <dgm:cxn modelId="{13A7D3F7-F734-4843-B7BC-C98BE18A771E}" srcId="{61C28701-D6F0-4532-A7B1-9D751DE1ECC9}" destId="{CB39785A-B3ED-422A-8261-46F4810A8879}" srcOrd="1" destOrd="0" parTransId="{9ACE83FF-0399-4403-9B56-7D7BB8DA237B}" sibTransId="{293B24AA-A653-4D99-AF40-A243143F9AA9}"/>
    <dgm:cxn modelId="{1BE8BBF0-CB1B-4A01-977C-3A7EB0E8CA73}" type="presParOf" srcId="{CAF5901E-2DE0-430C-AFBB-4B8AE2EF0E8F}" destId="{E3B981BE-047E-408A-A25A-BFCEDEF59FB6}" srcOrd="0" destOrd="0" presId="urn:microsoft.com/office/officeart/2008/layout/LinedList"/>
    <dgm:cxn modelId="{1E982003-4229-4537-9827-C0892BC72497}" type="presParOf" srcId="{CAF5901E-2DE0-430C-AFBB-4B8AE2EF0E8F}" destId="{BDBBB787-0C68-4A77-9DC4-04431DC72A35}" srcOrd="1" destOrd="0" presId="urn:microsoft.com/office/officeart/2008/layout/LinedList"/>
    <dgm:cxn modelId="{3ED5578D-9625-483D-ADE8-CB2C064EECC9}" type="presParOf" srcId="{BDBBB787-0C68-4A77-9DC4-04431DC72A35}" destId="{5819B58D-8811-4096-8B1E-3891C31C9208}" srcOrd="0" destOrd="0" presId="urn:microsoft.com/office/officeart/2008/layout/LinedList"/>
    <dgm:cxn modelId="{F7029457-6D90-4FC6-ABC0-EBCA9D0C647C}" type="presParOf" srcId="{BDBBB787-0C68-4A77-9DC4-04431DC72A35}" destId="{E50914C2-90EE-4674-BEE7-4B231A3B0F05}" srcOrd="1" destOrd="0" presId="urn:microsoft.com/office/officeart/2008/layout/LinedList"/>
    <dgm:cxn modelId="{BEFF7E06-2E98-4498-9DC1-145A7FADE9DD}" type="presParOf" srcId="{CAF5901E-2DE0-430C-AFBB-4B8AE2EF0E8F}" destId="{7D23447B-7FCB-4D51-8732-287C17B4FA48}" srcOrd="2" destOrd="0" presId="urn:microsoft.com/office/officeart/2008/layout/LinedList"/>
    <dgm:cxn modelId="{8A1D93F6-CF6B-4A62-AA93-F933F9F36BC9}" type="presParOf" srcId="{CAF5901E-2DE0-430C-AFBB-4B8AE2EF0E8F}" destId="{D6161156-946E-4608-8A3A-F80132E61E70}" srcOrd="3" destOrd="0" presId="urn:microsoft.com/office/officeart/2008/layout/LinedList"/>
    <dgm:cxn modelId="{932DA858-9B2A-45CC-A34B-1BE81651352D}" type="presParOf" srcId="{D6161156-946E-4608-8A3A-F80132E61E70}" destId="{CB8A70ED-1E55-4B03-91A7-EE7F441032C8}" srcOrd="0" destOrd="0" presId="urn:microsoft.com/office/officeart/2008/layout/LinedList"/>
    <dgm:cxn modelId="{33F6BE26-29FF-4CAB-9CC8-71A09F1292CC}" type="presParOf" srcId="{D6161156-946E-4608-8A3A-F80132E61E70}" destId="{778EFFDE-8D49-4DD9-8F0B-BADD1C0087C4}" srcOrd="1" destOrd="0" presId="urn:microsoft.com/office/officeart/2008/layout/LinedList"/>
    <dgm:cxn modelId="{3B0551F4-20B9-4630-8CF5-3FC22C859FC8}" type="presParOf" srcId="{CAF5901E-2DE0-430C-AFBB-4B8AE2EF0E8F}" destId="{A763412F-A78F-495E-8CAA-9BDD5480B0A1}" srcOrd="4" destOrd="0" presId="urn:microsoft.com/office/officeart/2008/layout/LinedList"/>
    <dgm:cxn modelId="{5A9956CC-278E-4C07-A6C1-05982023016F}" type="presParOf" srcId="{CAF5901E-2DE0-430C-AFBB-4B8AE2EF0E8F}" destId="{7194AAD3-3BCC-47CA-9FE5-8594D28AE17B}" srcOrd="5" destOrd="0" presId="urn:microsoft.com/office/officeart/2008/layout/LinedList"/>
    <dgm:cxn modelId="{73AA5E23-B7EC-4BFD-9741-7ED81AB1ABB3}" type="presParOf" srcId="{7194AAD3-3BCC-47CA-9FE5-8594D28AE17B}" destId="{AC4F0F19-DB35-4456-B952-7E4CCB3BC40B}" srcOrd="0" destOrd="0" presId="urn:microsoft.com/office/officeart/2008/layout/LinedList"/>
    <dgm:cxn modelId="{81C593CD-98C1-4823-B6FB-402BBE048219}" type="presParOf" srcId="{7194AAD3-3BCC-47CA-9FE5-8594D28AE17B}" destId="{DF23EEC6-075C-400B-B481-8955BD182019}" srcOrd="1" destOrd="0" presId="urn:microsoft.com/office/officeart/2008/layout/LinedList"/>
    <dgm:cxn modelId="{4A61C3F6-BFC2-425A-948A-97A2F627AA7E}" type="presParOf" srcId="{CAF5901E-2DE0-430C-AFBB-4B8AE2EF0E8F}" destId="{E41F4F56-0ECD-469B-BAF9-F0A42A850EF2}" srcOrd="6" destOrd="0" presId="urn:microsoft.com/office/officeart/2008/layout/LinedList"/>
    <dgm:cxn modelId="{BC1706D9-27A6-49A7-8DA0-CCC1CF9AE587}" type="presParOf" srcId="{CAF5901E-2DE0-430C-AFBB-4B8AE2EF0E8F}" destId="{DB6CBCEF-FFB0-406D-BA36-6FB4C917D455}" srcOrd="7" destOrd="0" presId="urn:microsoft.com/office/officeart/2008/layout/LinedList"/>
    <dgm:cxn modelId="{B321652A-A3CC-4956-BEE1-9F66501DB545}" type="presParOf" srcId="{DB6CBCEF-FFB0-406D-BA36-6FB4C917D455}" destId="{CF36EE47-637F-494C-88F6-D3E9B330BE70}" srcOrd="0" destOrd="0" presId="urn:microsoft.com/office/officeart/2008/layout/LinedList"/>
    <dgm:cxn modelId="{E9237CAE-443E-48BA-B506-6DA456E498DB}" type="presParOf" srcId="{DB6CBCEF-FFB0-406D-BA36-6FB4C917D455}" destId="{FC61BFE0-9B39-441A-A861-3E1BD26300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4D08C6-527F-4D28-BB3D-51B1591B689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7684FBD-50C5-4D9D-94E6-2C96051741D2}">
      <dgm:prSet phldrT="[Text]" custT="1"/>
      <dgm:spPr/>
      <dgm:t>
        <a:bodyPr/>
        <a:lstStyle/>
        <a:p>
          <a:r>
            <a:rPr lang="en-US" sz="2000" b="1" dirty="0"/>
            <a:t>Single country LLA projects</a:t>
          </a:r>
        </a:p>
        <a:p>
          <a:r>
            <a:rPr lang="en-US" sz="1600" dirty="0"/>
            <a:t>Replacing the existing Enhanced Direct Access window with Single Country LLA Window</a:t>
          </a:r>
        </a:p>
      </dgm:t>
    </dgm:pt>
    <dgm:pt modelId="{D2C3D88F-F8D3-4C17-B887-00E853DD460E}" type="parTrans" cxnId="{1234EF65-D33F-4310-ABB8-8EEEAFF65A99}">
      <dgm:prSet/>
      <dgm:spPr/>
      <dgm:t>
        <a:bodyPr/>
        <a:lstStyle/>
        <a:p>
          <a:endParaRPr lang="en-US"/>
        </a:p>
      </dgm:t>
    </dgm:pt>
    <dgm:pt modelId="{C4C1E771-5E5F-4C81-A72A-1ECDE166C175}" type="sibTrans" cxnId="{1234EF65-D33F-4310-ABB8-8EEEAFF65A99}">
      <dgm:prSet/>
      <dgm:spPr/>
      <dgm:t>
        <a:bodyPr/>
        <a:lstStyle/>
        <a:p>
          <a:endParaRPr lang="en-US"/>
        </a:p>
      </dgm:t>
    </dgm:pt>
    <dgm:pt modelId="{F114D415-2758-48F3-BBB6-689E535426DD}">
      <dgm:prSet phldrT="[Text]"/>
      <dgm:spPr/>
      <dgm:t>
        <a:bodyPr/>
        <a:lstStyle/>
        <a:p>
          <a:pPr>
            <a:buFont typeface="Arial" panose="020B0604020202020204" pitchFamily="34" charset="0"/>
            <a:buChar char="•"/>
          </a:pPr>
          <a:r>
            <a:rPr lang="en-US" b="1" dirty="0">
              <a:solidFill>
                <a:schemeClr val="tx1"/>
              </a:solidFill>
            </a:rPr>
            <a:t>Encourage national programming</a:t>
          </a:r>
        </a:p>
        <a:p>
          <a:pPr>
            <a:buFont typeface="Arial" panose="020B0604020202020204" pitchFamily="34" charset="0"/>
            <a:buChar char="•"/>
          </a:pPr>
          <a:r>
            <a:rPr lang="en-US" b="1" dirty="0">
              <a:solidFill>
                <a:schemeClr val="tx1"/>
              </a:solidFill>
            </a:rPr>
            <a:t>Build capacity of national delivery mechanisms</a:t>
          </a:r>
        </a:p>
        <a:p>
          <a:pPr>
            <a:buFont typeface="Arial" panose="020B0604020202020204" pitchFamily="34" charset="0"/>
            <a:buChar char="•"/>
          </a:pPr>
          <a:r>
            <a:rPr lang="en-US" b="1" dirty="0">
              <a:solidFill>
                <a:schemeClr val="tx1"/>
              </a:solidFill>
            </a:rPr>
            <a:t>Enable involvement of subnational and local actors</a:t>
          </a:r>
        </a:p>
      </dgm:t>
    </dgm:pt>
    <dgm:pt modelId="{8956F1E6-98E4-4CE6-959B-ACE3322B626F}" type="parTrans" cxnId="{71614E02-6767-4F5F-96A5-9496BD7F6C38}">
      <dgm:prSet/>
      <dgm:spPr/>
      <dgm:t>
        <a:bodyPr/>
        <a:lstStyle/>
        <a:p>
          <a:endParaRPr lang="en-US"/>
        </a:p>
      </dgm:t>
    </dgm:pt>
    <dgm:pt modelId="{C762FDA2-69FA-46FA-B4C0-B1F997AE8BB8}" type="sibTrans" cxnId="{71614E02-6767-4F5F-96A5-9496BD7F6C38}">
      <dgm:prSet/>
      <dgm:spPr/>
      <dgm:t>
        <a:bodyPr/>
        <a:lstStyle/>
        <a:p>
          <a:endParaRPr lang="en-US"/>
        </a:p>
      </dgm:t>
    </dgm:pt>
    <dgm:pt modelId="{C5EEDF0B-FE8E-4B33-B2AC-25DF486A5500}">
      <dgm:prSet phldrT="[Text]"/>
      <dgm:spPr/>
      <dgm:t>
        <a:bodyPr/>
        <a:lstStyle/>
        <a:p>
          <a:r>
            <a:rPr lang="en-US" b="1" dirty="0">
              <a:solidFill>
                <a:schemeClr val="tx1"/>
              </a:solidFill>
            </a:rPr>
            <a:t>NIE, RIE, MIE</a:t>
          </a:r>
        </a:p>
        <a:p>
          <a:r>
            <a:rPr lang="en-US" b="1" dirty="0">
              <a:solidFill>
                <a:schemeClr val="tx1"/>
              </a:solidFill>
            </a:rPr>
            <a:t>Countries can access up to US$ 5 million per project/programme</a:t>
          </a:r>
        </a:p>
        <a:p>
          <a:r>
            <a:rPr lang="en-US" b="1" dirty="0">
              <a:solidFill>
                <a:schemeClr val="tx1"/>
              </a:solidFill>
            </a:rPr>
            <a:t>PFG set for a maximum of US$ 150k + US$ 100K</a:t>
          </a:r>
        </a:p>
        <a:p>
          <a:r>
            <a:rPr lang="en-US" b="1" dirty="0">
              <a:solidFill>
                <a:schemeClr val="tx1"/>
              </a:solidFill>
            </a:rPr>
            <a:t>Operationalizing LLA Principles</a:t>
          </a:r>
        </a:p>
      </dgm:t>
    </dgm:pt>
    <dgm:pt modelId="{60893C71-A54A-4FCF-9D94-BD03E59DC679}" type="parTrans" cxnId="{5DDD1634-5CE7-495B-ADC5-0A5AECBDF637}">
      <dgm:prSet/>
      <dgm:spPr/>
      <dgm:t>
        <a:bodyPr/>
        <a:lstStyle/>
        <a:p>
          <a:endParaRPr lang="en-US"/>
        </a:p>
      </dgm:t>
    </dgm:pt>
    <dgm:pt modelId="{387F011F-9D4B-4CD6-BB41-524E0DC9B1C8}" type="sibTrans" cxnId="{5DDD1634-5CE7-495B-ADC5-0A5AECBDF637}">
      <dgm:prSet/>
      <dgm:spPr/>
      <dgm:t>
        <a:bodyPr/>
        <a:lstStyle/>
        <a:p>
          <a:endParaRPr lang="en-US"/>
        </a:p>
      </dgm:t>
    </dgm:pt>
    <dgm:pt modelId="{1D326C4C-75AE-4DB4-8F61-9E2EC15FB753}">
      <dgm:prSet phldrT="[Text]" custT="1"/>
      <dgm:spPr/>
      <dgm:t>
        <a:bodyPr/>
        <a:lstStyle/>
        <a:p>
          <a:r>
            <a:rPr lang="en-US" sz="2000" b="1" dirty="0"/>
            <a:t>Global Aggregator</a:t>
          </a:r>
        </a:p>
        <a:p>
          <a:r>
            <a:rPr lang="en-US" sz="1600" b="0" dirty="0"/>
            <a:t>EOI to be issued in the coming months</a:t>
          </a:r>
        </a:p>
      </dgm:t>
    </dgm:pt>
    <dgm:pt modelId="{3399F1E8-2654-440B-AE6B-DA5479FA01E0}" type="parTrans" cxnId="{1A8569F6-B975-4E16-A29F-4FB1328657CB}">
      <dgm:prSet/>
      <dgm:spPr/>
      <dgm:t>
        <a:bodyPr/>
        <a:lstStyle/>
        <a:p>
          <a:endParaRPr lang="en-US"/>
        </a:p>
      </dgm:t>
    </dgm:pt>
    <dgm:pt modelId="{D910D215-5D36-430E-8230-738B82EF21E3}" type="sibTrans" cxnId="{1A8569F6-B975-4E16-A29F-4FB1328657CB}">
      <dgm:prSet/>
      <dgm:spPr/>
      <dgm:t>
        <a:bodyPr/>
        <a:lstStyle/>
        <a:p>
          <a:endParaRPr lang="en-US"/>
        </a:p>
      </dgm:t>
    </dgm:pt>
    <dgm:pt modelId="{AF7B9E9B-97AF-47D9-B8F5-3D22F4AAF415}">
      <dgm:prSet phldrT="[Text]"/>
      <dgm:spPr/>
      <dgm:t>
        <a:bodyPr/>
        <a:lstStyle/>
        <a:p>
          <a:r>
            <a:rPr lang="en-US" b="1" dirty="0">
              <a:solidFill>
                <a:schemeClr val="tx1"/>
              </a:solidFill>
            </a:rPr>
            <a:t>Enable direct access to non-accredited entities</a:t>
          </a:r>
        </a:p>
        <a:p>
          <a:r>
            <a:rPr lang="en-US" b="1" dirty="0">
              <a:solidFill>
                <a:schemeClr val="tx1"/>
              </a:solidFill>
            </a:rPr>
            <a:t>Coordinate capacity development (tools, marketplace, networks)</a:t>
          </a:r>
        </a:p>
        <a:p>
          <a:r>
            <a:rPr lang="en-US" b="1" dirty="0">
              <a:solidFill>
                <a:schemeClr val="tx1"/>
              </a:solidFill>
            </a:rPr>
            <a:t>Support to build in-country programming</a:t>
          </a:r>
        </a:p>
      </dgm:t>
    </dgm:pt>
    <dgm:pt modelId="{E21AE79B-63DC-40B4-B5BF-26F8E38CC59E}" type="parTrans" cxnId="{18E6B850-04EA-4D7B-A013-C235D69E6CBB}">
      <dgm:prSet/>
      <dgm:spPr/>
      <dgm:t>
        <a:bodyPr/>
        <a:lstStyle/>
        <a:p>
          <a:endParaRPr lang="en-US"/>
        </a:p>
      </dgm:t>
    </dgm:pt>
    <dgm:pt modelId="{B604C59E-6AFC-44D8-9824-BD8BAB150C7F}" type="sibTrans" cxnId="{18E6B850-04EA-4D7B-A013-C235D69E6CBB}">
      <dgm:prSet/>
      <dgm:spPr/>
      <dgm:t>
        <a:bodyPr/>
        <a:lstStyle/>
        <a:p>
          <a:endParaRPr lang="en-US"/>
        </a:p>
      </dgm:t>
    </dgm:pt>
    <dgm:pt modelId="{D87615B2-93D2-4F47-A753-219C2442717C}">
      <dgm:prSet phldrT="[Text]"/>
      <dgm:spPr/>
      <dgm:t>
        <a:bodyPr/>
        <a:lstStyle/>
        <a:p>
          <a:r>
            <a:rPr lang="en-US" b="1" dirty="0">
              <a:solidFill>
                <a:schemeClr val="tx1"/>
              </a:solidFill>
            </a:rPr>
            <a:t>RIE, MIE</a:t>
          </a:r>
        </a:p>
        <a:p>
          <a:r>
            <a:rPr lang="en-US" b="1" dirty="0">
              <a:solidFill>
                <a:schemeClr val="tx1"/>
              </a:solidFill>
            </a:rPr>
            <a:t>Secretariat to issue Expressions of Interest (EOI)</a:t>
          </a:r>
        </a:p>
        <a:p>
          <a:r>
            <a:rPr lang="en-US" b="1" dirty="0">
              <a:solidFill>
                <a:schemeClr val="tx1"/>
              </a:solidFill>
            </a:rPr>
            <a:t>Provisional size of the aggregator US$ 35 Million</a:t>
          </a:r>
        </a:p>
      </dgm:t>
    </dgm:pt>
    <dgm:pt modelId="{7088B832-6ADA-4910-8241-3F075450B7D9}" type="parTrans" cxnId="{328BF585-0657-47CF-8DCF-4EDE3C0E2501}">
      <dgm:prSet/>
      <dgm:spPr/>
      <dgm:t>
        <a:bodyPr/>
        <a:lstStyle/>
        <a:p>
          <a:endParaRPr lang="en-US"/>
        </a:p>
      </dgm:t>
    </dgm:pt>
    <dgm:pt modelId="{FD243BB6-51D5-436A-BACE-BB3C0D1A5A8B}" type="sibTrans" cxnId="{328BF585-0657-47CF-8DCF-4EDE3C0E2501}">
      <dgm:prSet/>
      <dgm:spPr/>
      <dgm:t>
        <a:bodyPr/>
        <a:lstStyle/>
        <a:p>
          <a:endParaRPr lang="en-US"/>
        </a:p>
      </dgm:t>
    </dgm:pt>
    <dgm:pt modelId="{AB914766-26A7-4AB8-B175-A1E1FBC52539}">
      <dgm:prSet phldrT="[Text]" custT="1"/>
      <dgm:spPr/>
      <dgm:t>
        <a:bodyPr/>
        <a:lstStyle/>
        <a:p>
          <a:r>
            <a:rPr lang="en-US" sz="2000" b="1" dirty="0"/>
            <a:t>Regional LLA projects (3+ countries) </a:t>
          </a:r>
        </a:p>
      </dgm:t>
    </dgm:pt>
    <dgm:pt modelId="{BBD32009-E20F-48D8-9906-D4FD79950D49}" type="parTrans" cxnId="{83299923-E5A2-424B-8327-CB97F2D8763D}">
      <dgm:prSet/>
      <dgm:spPr/>
      <dgm:t>
        <a:bodyPr/>
        <a:lstStyle/>
        <a:p>
          <a:endParaRPr lang="en-US"/>
        </a:p>
      </dgm:t>
    </dgm:pt>
    <dgm:pt modelId="{051267BB-555D-446E-827F-2E3CF6EB4AE0}" type="sibTrans" cxnId="{83299923-E5A2-424B-8327-CB97F2D8763D}">
      <dgm:prSet/>
      <dgm:spPr/>
      <dgm:t>
        <a:bodyPr/>
        <a:lstStyle/>
        <a:p>
          <a:endParaRPr lang="en-US"/>
        </a:p>
      </dgm:t>
    </dgm:pt>
    <dgm:pt modelId="{51F77AEA-4830-486B-A32A-C1223EC4125C}">
      <dgm:prSet phldrT="[Text]"/>
      <dgm:spPr/>
      <dgm:t>
        <a:bodyPr/>
        <a:lstStyle/>
        <a:p>
          <a:r>
            <a:rPr lang="en-US" b="1" dirty="0">
              <a:solidFill>
                <a:schemeClr val="tx1"/>
              </a:solidFill>
            </a:rPr>
            <a:t>Strengthen regional delivery mechanism(s)</a:t>
          </a:r>
        </a:p>
        <a:p>
          <a:r>
            <a:rPr lang="en-US" b="1" dirty="0">
              <a:solidFill>
                <a:schemeClr val="tx1"/>
              </a:solidFill>
            </a:rPr>
            <a:t>Deliver tailored capacity building &amp; Learning Hubs</a:t>
          </a:r>
        </a:p>
        <a:p>
          <a:r>
            <a:rPr lang="en-US" b="1" dirty="0">
              <a:solidFill>
                <a:schemeClr val="tx1"/>
              </a:solidFill>
            </a:rPr>
            <a:t>Leveraging synergies based on regional similarities</a:t>
          </a:r>
        </a:p>
        <a:p>
          <a:r>
            <a:rPr lang="en-US" b="1" dirty="0">
              <a:solidFill>
                <a:schemeClr val="tx1"/>
              </a:solidFill>
            </a:rPr>
            <a:t>Address transboundary needs</a:t>
          </a:r>
        </a:p>
      </dgm:t>
    </dgm:pt>
    <dgm:pt modelId="{BE4F426C-9550-4D0E-BEC4-04D5AC46BFD6}" type="parTrans" cxnId="{BA7005A7-F554-485F-9287-7A81224E7EAA}">
      <dgm:prSet/>
      <dgm:spPr/>
      <dgm:t>
        <a:bodyPr/>
        <a:lstStyle/>
        <a:p>
          <a:endParaRPr lang="en-US"/>
        </a:p>
      </dgm:t>
    </dgm:pt>
    <dgm:pt modelId="{BEECC3E5-D22B-4D95-8E26-258CA440AE32}" type="sibTrans" cxnId="{BA7005A7-F554-485F-9287-7A81224E7EAA}">
      <dgm:prSet/>
      <dgm:spPr/>
      <dgm:t>
        <a:bodyPr/>
        <a:lstStyle/>
        <a:p>
          <a:endParaRPr lang="en-US"/>
        </a:p>
      </dgm:t>
    </dgm:pt>
    <dgm:pt modelId="{1F39014A-EBD7-4C97-A0BE-08D017B5D005}">
      <dgm:prSet phldrT="[Text]"/>
      <dgm:spPr/>
      <dgm:t>
        <a:bodyPr/>
        <a:lstStyle/>
        <a:p>
          <a:r>
            <a:rPr lang="en-US" b="1" dirty="0">
              <a:solidFill>
                <a:schemeClr val="tx1"/>
              </a:solidFill>
            </a:rPr>
            <a:t>Details of this funding window, including the size of the grant, size of PFG and specific criteria for review of regional LLA projects for consideration by the Board at its AFB44 (Spring 2025)</a:t>
          </a:r>
        </a:p>
      </dgm:t>
    </dgm:pt>
    <dgm:pt modelId="{0D4DA011-538C-41AB-BFA3-FD8ED8A39C40}" type="parTrans" cxnId="{C42FD036-D5AA-4178-88DD-43B2AEDB505F}">
      <dgm:prSet/>
      <dgm:spPr/>
      <dgm:t>
        <a:bodyPr/>
        <a:lstStyle/>
        <a:p>
          <a:endParaRPr lang="en-US"/>
        </a:p>
      </dgm:t>
    </dgm:pt>
    <dgm:pt modelId="{E45819F1-0963-4989-9875-B6A3E70CB486}" type="sibTrans" cxnId="{C42FD036-D5AA-4178-88DD-43B2AEDB505F}">
      <dgm:prSet/>
      <dgm:spPr/>
      <dgm:t>
        <a:bodyPr/>
        <a:lstStyle/>
        <a:p>
          <a:endParaRPr lang="en-US"/>
        </a:p>
      </dgm:t>
    </dgm:pt>
    <dgm:pt modelId="{56F99839-A3DF-48FD-AAE2-3F15D946E839}" type="pres">
      <dgm:prSet presAssocID="{714D08C6-527F-4D28-BB3D-51B1591B6895}" presName="theList" presStyleCnt="0">
        <dgm:presLayoutVars>
          <dgm:dir/>
          <dgm:animLvl val="lvl"/>
          <dgm:resizeHandles val="exact"/>
        </dgm:presLayoutVars>
      </dgm:prSet>
      <dgm:spPr/>
    </dgm:pt>
    <dgm:pt modelId="{FB3E0038-B64E-4B26-A3F3-39B3A98F48BF}" type="pres">
      <dgm:prSet presAssocID="{07684FBD-50C5-4D9D-94E6-2C96051741D2}" presName="compNode" presStyleCnt="0"/>
      <dgm:spPr/>
    </dgm:pt>
    <dgm:pt modelId="{BD9D3892-2827-4E24-A1B8-3AC0051ADEFE}" type="pres">
      <dgm:prSet presAssocID="{07684FBD-50C5-4D9D-94E6-2C96051741D2}" presName="aNode" presStyleLbl="bgShp" presStyleIdx="0" presStyleCnt="3"/>
      <dgm:spPr/>
    </dgm:pt>
    <dgm:pt modelId="{002E89F9-7B78-45D0-BC23-50A379629095}" type="pres">
      <dgm:prSet presAssocID="{07684FBD-50C5-4D9D-94E6-2C96051741D2}" presName="textNode" presStyleLbl="bgShp" presStyleIdx="0" presStyleCnt="3"/>
      <dgm:spPr/>
    </dgm:pt>
    <dgm:pt modelId="{4F9C933E-ACCE-4F02-8D5E-E74D0956CA47}" type="pres">
      <dgm:prSet presAssocID="{07684FBD-50C5-4D9D-94E6-2C96051741D2}" presName="compChildNode" presStyleCnt="0"/>
      <dgm:spPr/>
    </dgm:pt>
    <dgm:pt modelId="{247BB074-96FD-420E-B70B-69EBFD85AE85}" type="pres">
      <dgm:prSet presAssocID="{07684FBD-50C5-4D9D-94E6-2C96051741D2}" presName="theInnerList" presStyleCnt="0"/>
      <dgm:spPr/>
    </dgm:pt>
    <dgm:pt modelId="{9014E869-589E-468F-AAD2-4C55C316C2C7}" type="pres">
      <dgm:prSet presAssocID="{F114D415-2758-48F3-BBB6-689E535426DD}" presName="childNode" presStyleLbl="node1" presStyleIdx="0" presStyleCnt="6">
        <dgm:presLayoutVars>
          <dgm:bulletEnabled val="1"/>
        </dgm:presLayoutVars>
      </dgm:prSet>
      <dgm:spPr/>
    </dgm:pt>
    <dgm:pt modelId="{D78E4B5B-DDC8-4F3E-B5F4-B6C01FFACEDD}" type="pres">
      <dgm:prSet presAssocID="{F114D415-2758-48F3-BBB6-689E535426DD}" presName="aSpace2" presStyleCnt="0"/>
      <dgm:spPr/>
    </dgm:pt>
    <dgm:pt modelId="{AA3058B8-6804-472B-AF90-C878FFDEEEC0}" type="pres">
      <dgm:prSet presAssocID="{C5EEDF0B-FE8E-4B33-B2AC-25DF486A5500}" presName="childNode" presStyleLbl="node1" presStyleIdx="1" presStyleCnt="6" custLinFactNeighborY="-29387">
        <dgm:presLayoutVars>
          <dgm:bulletEnabled val="1"/>
        </dgm:presLayoutVars>
      </dgm:prSet>
      <dgm:spPr/>
    </dgm:pt>
    <dgm:pt modelId="{055848BE-77E4-49B8-98F7-4908F5F8015E}" type="pres">
      <dgm:prSet presAssocID="{07684FBD-50C5-4D9D-94E6-2C96051741D2}" presName="aSpace" presStyleCnt="0"/>
      <dgm:spPr/>
    </dgm:pt>
    <dgm:pt modelId="{207481BB-28BB-4557-8EDA-FF0D5A431C21}" type="pres">
      <dgm:prSet presAssocID="{1D326C4C-75AE-4DB4-8F61-9E2EC15FB753}" presName="compNode" presStyleCnt="0"/>
      <dgm:spPr/>
    </dgm:pt>
    <dgm:pt modelId="{A4116F91-9B2F-489D-B6CD-4AE8DA5AEF7D}" type="pres">
      <dgm:prSet presAssocID="{1D326C4C-75AE-4DB4-8F61-9E2EC15FB753}" presName="aNode" presStyleLbl="bgShp" presStyleIdx="1" presStyleCnt="3"/>
      <dgm:spPr/>
    </dgm:pt>
    <dgm:pt modelId="{DF0D25E2-1E3C-475F-9AA8-12F7A616B58C}" type="pres">
      <dgm:prSet presAssocID="{1D326C4C-75AE-4DB4-8F61-9E2EC15FB753}" presName="textNode" presStyleLbl="bgShp" presStyleIdx="1" presStyleCnt="3"/>
      <dgm:spPr/>
    </dgm:pt>
    <dgm:pt modelId="{2D74680A-8AD2-4794-804B-DDE61656DFFD}" type="pres">
      <dgm:prSet presAssocID="{1D326C4C-75AE-4DB4-8F61-9E2EC15FB753}" presName="compChildNode" presStyleCnt="0"/>
      <dgm:spPr/>
    </dgm:pt>
    <dgm:pt modelId="{DF672E96-E4F0-4F78-980D-4BC2FAF3A8DF}" type="pres">
      <dgm:prSet presAssocID="{1D326C4C-75AE-4DB4-8F61-9E2EC15FB753}" presName="theInnerList" presStyleCnt="0"/>
      <dgm:spPr/>
    </dgm:pt>
    <dgm:pt modelId="{B5C3856A-0423-4A14-B963-44D2F92E9FBE}" type="pres">
      <dgm:prSet presAssocID="{AF7B9E9B-97AF-47D9-B8F5-3D22F4AAF415}" presName="childNode" presStyleLbl="node1" presStyleIdx="2" presStyleCnt="6">
        <dgm:presLayoutVars>
          <dgm:bulletEnabled val="1"/>
        </dgm:presLayoutVars>
      </dgm:prSet>
      <dgm:spPr/>
    </dgm:pt>
    <dgm:pt modelId="{2ACCF48E-DEB2-4D5A-B53A-F448BAE9B882}" type="pres">
      <dgm:prSet presAssocID="{AF7B9E9B-97AF-47D9-B8F5-3D22F4AAF415}" presName="aSpace2" presStyleCnt="0"/>
      <dgm:spPr/>
    </dgm:pt>
    <dgm:pt modelId="{4539E2A0-1CBA-4C01-80DC-03C6D128705B}" type="pres">
      <dgm:prSet presAssocID="{D87615B2-93D2-4F47-A753-219C2442717C}" presName="childNode" presStyleLbl="node1" presStyleIdx="3" presStyleCnt="6">
        <dgm:presLayoutVars>
          <dgm:bulletEnabled val="1"/>
        </dgm:presLayoutVars>
      </dgm:prSet>
      <dgm:spPr/>
    </dgm:pt>
    <dgm:pt modelId="{1C0BBE01-7E96-433F-BFAD-143846DFF99B}" type="pres">
      <dgm:prSet presAssocID="{1D326C4C-75AE-4DB4-8F61-9E2EC15FB753}" presName="aSpace" presStyleCnt="0"/>
      <dgm:spPr/>
    </dgm:pt>
    <dgm:pt modelId="{18B852CC-40E1-4943-80DF-738DCF3571D3}" type="pres">
      <dgm:prSet presAssocID="{AB914766-26A7-4AB8-B175-A1E1FBC52539}" presName="compNode" presStyleCnt="0"/>
      <dgm:spPr/>
    </dgm:pt>
    <dgm:pt modelId="{1B4F8F07-2A9C-4025-BEE3-239D12786486}" type="pres">
      <dgm:prSet presAssocID="{AB914766-26A7-4AB8-B175-A1E1FBC52539}" presName="aNode" presStyleLbl="bgShp" presStyleIdx="2" presStyleCnt="3"/>
      <dgm:spPr/>
    </dgm:pt>
    <dgm:pt modelId="{85025856-2212-4258-BDB6-6CC4C05E76BF}" type="pres">
      <dgm:prSet presAssocID="{AB914766-26A7-4AB8-B175-A1E1FBC52539}" presName="textNode" presStyleLbl="bgShp" presStyleIdx="2" presStyleCnt="3"/>
      <dgm:spPr/>
    </dgm:pt>
    <dgm:pt modelId="{294F90C4-E49F-4B01-BDF4-176B0D845908}" type="pres">
      <dgm:prSet presAssocID="{AB914766-26A7-4AB8-B175-A1E1FBC52539}" presName="compChildNode" presStyleCnt="0"/>
      <dgm:spPr/>
    </dgm:pt>
    <dgm:pt modelId="{E93C0882-DABF-42E0-B8BD-48E6C9277D53}" type="pres">
      <dgm:prSet presAssocID="{AB914766-26A7-4AB8-B175-A1E1FBC52539}" presName="theInnerList" presStyleCnt="0"/>
      <dgm:spPr/>
    </dgm:pt>
    <dgm:pt modelId="{98989CF6-90D1-4DFB-BD09-87A7969C1EED}" type="pres">
      <dgm:prSet presAssocID="{51F77AEA-4830-486B-A32A-C1223EC4125C}" presName="childNode" presStyleLbl="node1" presStyleIdx="4" presStyleCnt="6">
        <dgm:presLayoutVars>
          <dgm:bulletEnabled val="1"/>
        </dgm:presLayoutVars>
      </dgm:prSet>
      <dgm:spPr/>
    </dgm:pt>
    <dgm:pt modelId="{22963DC6-752B-497C-93F4-857B4447C5FC}" type="pres">
      <dgm:prSet presAssocID="{51F77AEA-4830-486B-A32A-C1223EC4125C}" presName="aSpace2" presStyleCnt="0"/>
      <dgm:spPr/>
    </dgm:pt>
    <dgm:pt modelId="{DBB8856A-B3AE-4B74-9195-CC032723A0F8}" type="pres">
      <dgm:prSet presAssocID="{1F39014A-EBD7-4C97-A0BE-08D017B5D005}" presName="childNode" presStyleLbl="node1" presStyleIdx="5" presStyleCnt="6">
        <dgm:presLayoutVars>
          <dgm:bulletEnabled val="1"/>
        </dgm:presLayoutVars>
      </dgm:prSet>
      <dgm:spPr/>
    </dgm:pt>
  </dgm:ptLst>
  <dgm:cxnLst>
    <dgm:cxn modelId="{71614E02-6767-4F5F-96A5-9496BD7F6C38}" srcId="{07684FBD-50C5-4D9D-94E6-2C96051741D2}" destId="{F114D415-2758-48F3-BBB6-689E535426DD}" srcOrd="0" destOrd="0" parTransId="{8956F1E6-98E4-4CE6-959B-ACE3322B626F}" sibTransId="{C762FDA2-69FA-46FA-B4C0-B1F997AE8BB8}"/>
    <dgm:cxn modelId="{E6DD6405-3FF7-46F7-B3BB-8F4BCFFAFC74}" type="presOf" srcId="{AB914766-26A7-4AB8-B175-A1E1FBC52539}" destId="{85025856-2212-4258-BDB6-6CC4C05E76BF}" srcOrd="1" destOrd="0" presId="urn:microsoft.com/office/officeart/2005/8/layout/lProcess2"/>
    <dgm:cxn modelId="{83299923-E5A2-424B-8327-CB97F2D8763D}" srcId="{714D08C6-527F-4D28-BB3D-51B1591B6895}" destId="{AB914766-26A7-4AB8-B175-A1E1FBC52539}" srcOrd="2" destOrd="0" parTransId="{BBD32009-E20F-48D8-9906-D4FD79950D49}" sibTransId="{051267BB-555D-446E-827F-2E3CF6EB4AE0}"/>
    <dgm:cxn modelId="{DF76A127-21A4-40A9-91D3-E76154005BE3}" type="presOf" srcId="{C5EEDF0B-FE8E-4B33-B2AC-25DF486A5500}" destId="{AA3058B8-6804-472B-AF90-C878FFDEEEC0}" srcOrd="0" destOrd="0" presId="urn:microsoft.com/office/officeart/2005/8/layout/lProcess2"/>
    <dgm:cxn modelId="{B5956731-4877-49FB-BBDF-CE2C72F7B365}" type="presOf" srcId="{07684FBD-50C5-4D9D-94E6-2C96051741D2}" destId="{BD9D3892-2827-4E24-A1B8-3AC0051ADEFE}" srcOrd="0" destOrd="0" presId="urn:microsoft.com/office/officeart/2005/8/layout/lProcess2"/>
    <dgm:cxn modelId="{5DDD1634-5CE7-495B-ADC5-0A5AECBDF637}" srcId="{07684FBD-50C5-4D9D-94E6-2C96051741D2}" destId="{C5EEDF0B-FE8E-4B33-B2AC-25DF486A5500}" srcOrd="1" destOrd="0" parTransId="{60893C71-A54A-4FCF-9D94-BD03E59DC679}" sibTransId="{387F011F-9D4B-4CD6-BB41-524E0DC9B1C8}"/>
    <dgm:cxn modelId="{C42FD036-D5AA-4178-88DD-43B2AEDB505F}" srcId="{AB914766-26A7-4AB8-B175-A1E1FBC52539}" destId="{1F39014A-EBD7-4C97-A0BE-08D017B5D005}" srcOrd="1" destOrd="0" parTransId="{0D4DA011-538C-41AB-BFA3-FD8ED8A39C40}" sibTransId="{E45819F1-0963-4989-9875-B6A3E70CB486}"/>
    <dgm:cxn modelId="{BD801B61-923C-4765-BBFE-BAFA0360ADA1}" type="presOf" srcId="{1F39014A-EBD7-4C97-A0BE-08D017B5D005}" destId="{DBB8856A-B3AE-4B74-9195-CC032723A0F8}" srcOrd="0" destOrd="0" presId="urn:microsoft.com/office/officeart/2005/8/layout/lProcess2"/>
    <dgm:cxn modelId="{1234EF65-D33F-4310-ABB8-8EEEAFF65A99}" srcId="{714D08C6-527F-4D28-BB3D-51B1591B6895}" destId="{07684FBD-50C5-4D9D-94E6-2C96051741D2}" srcOrd="0" destOrd="0" parTransId="{D2C3D88F-F8D3-4C17-B887-00E853DD460E}" sibTransId="{C4C1E771-5E5F-4C81-A72A-1ECDE166C175}"/>
    <dgm:cxn modelId="{BC100269-DE15-498F-B057-7AAA92F2DCCD}" type="presOf" srcId="{AF7B9E9B-97AF-47D9-B8F5-3D22F4AAF415}" destId="{B5C3856A-0423-4A14-B963-44D2F92E9FBE}" srcOrd="0" destOrd="0" presId="urn:microsoft.com/office/officeart/2005/8/layout/lProcess2"/>
    <dgm:cxn modelId="{FE33AF4A-1468-499E-BB76-2BAA0D7658B7}" type="presOf" srcId="{07684FBD-50C5-4D9D-94E6-2C96051741D2}" destId="{002E89F9-7B78-45D0-BC23-50A379629095}" srcOrd="1" destOrd="0" presId="urn:microsoft.com/office/officeart/2005/8/layout/lProcess2"/>
    <dgm:cxn modelId="{18E6B850-04EA-4D7B-A013-C235D69E6CBB}" srcId="{1D326C4C-75AE-4DB4-8F61-9E2EC15FB753}" destId="{AF7B9E9B-97AF-47D9-B8F5-3D22F4AAF415}" srcOrd="0" destOrd="0" parTransId="{E21AE79B-63DC-40B4-B5BF-26F8E38CC59E}" sibTransId="{B604C59E-6AFC-44D8-9824-BD8BAB150C7F}"/>
    <dgm:cxn modelId="{328BF585-0657-47CF-8DCF-4EDE3C0E2501}" srcId="{1D326C4C-75AE-4DB4-8F61-9E2EC15FB753}" destId="{D87615B2-93D2-4F47-A753-219C2442717C}" srcOrd="1" destOrd="0" parTransId="{7088B832-6ADA-4910-8241-3F075450B7D9}" sibTransId="{FD243BB6-51D5-436A-BACE-BB3C0D1A5A8B}"/>
    <dgm:cxn modelId="{632E0C86-F433-4486-AD11-5210F85B80A1}" type="presOf" srcId="{1D326C4C-75AE-4DB4-8F61-9E2EC15FB753}" destId="{DF0D25E2-1E3C-475F-9AA8-12F7A616B58C}" srcOrd="1" destOrd="0" presId="urn:microsoft.com/office/officeart/2005/8/layout/lProcess2"/>
    <dgm:cxn modelId="{DAE75E87-BB74-45B6-A8CE-FDC4EEE9B82C}" type="presOf" srcId="{D87615B2-93D2-4F47-A753-219C2442717C}" destId="{4539E2A0-1CBA-4C01-80DC-03C6D128705B}" srcOrd="0" destOrd="0" presId="urn:microsoft.com/office/officeart/2005/8/layout/lProcess2"/>
    <dgm:cxn modelId="{6BA753A0-BED1-4F69-8585-1AFF3A055F8E}" type="presOf" srcId="{51F77AEA-4830-486B-A32A-C1223EC4125C}" destId="{98989CF6-90D1-4DFB-BD09-87A7969C1EED}" srcOrd="0" destOrd="0" presId="urn:microsoft.com/office/officeart/2005/8/layout/lProcess2"/>
    <dgm:cxn modelId="{BA7005A7-F554-485F-9287-7A81224E7EAA}" srcId="{AB914766-26A7-4AB8-B175-A1E1FBC52539}" destId="{51F77AEA-4830-486B-A32A-C1223EC4125C}" srcOrd="0" destOrd="0" parTransId="{BE4F426C-9550-4D0E-BEC4-04D5AC46BFD6}" sibTransId="{BEECC3E5-D22B-4D95-8E26-258CA440AE32}"/>
    <dgm:cxn modelId="{06A896A7-C7AF-44E1-A14C-0E10D5C34F6D}" type="presOf" srcId="{AB914766-26A7-4AB8-B175-A1E1FBC52539}" destId="{1B4F8F07-2A9C-4025-BEE3-239D12786486}" srcOrd="0" destOrd="0" presId="urn:microsoft.com/office/officeart/2005/8/layout/lProcess2"/>
    <dgm:cxn modelId="{A3ABB9AA-A106-4385-A732-B93B3446D61B}" type="presOf" srcId="{1D326C4C-75AE-4DB4-8F61-9E2EC15FB753}" destId="{A4116F91-9B2F-489D-B6CD-4AE8DA5AEF7D}" srcOrd="0" destOrd="0" presId="urn:microsoft.com/office/officeart/2005/8/layout/lProcess2"/>
    <dgm:cxn modelId="{7F33BDB9-7683-4149-A880-5E464EA6B833}" type="presOf" srcId="{F114D415-2758-48F3-BBB6-689E535426DD}" destId="{9014E869-589E-468F-AAD2-4C55C316C2C7}" srcOrd="0" destOrd="0" presId="urn:microsoft.com/office/officeart/2005/8/layout/lProcess2"/>
    <dgm:cxn modelId="{6BE155D5-75A4-4F60-B079-F7C63360CEB2}" type="presOf" srcId="{714D08C6-527F-4D28-BB3D-51B1591B6895}" destId="{56F99839-A3DF-48FD-AAE2-3F15D946E839}" srcOrd="0" destOrd="0" presId="urn:microsoft.com/office/officeart/2005/8/layout/lProcess2"/>
    <dgm:cxn modelId="{1A8569F6-B975-4E16-A29F-4FB1328657CB}" srcId="{714D08C6-527F-4D28-BB3D-51B1591B6895}" destId="{1D326C4C-75AE-4DB4-8F61-9E2EC15FB753}" srcOrd="1" destOrd="0" parTransId="{3399F1E8-2654-440B-AE6B-DA5479FA01E0}" sibTransId="{D910D215-5D36-430E-8230-738B82EF21E3}"/>
    <dgm:cxn modelId="{E462F67B-3F97-44B1-BFA6-0028C00E496F}" type="presParOf" srcId="{56F99839-A3DF-48FD-AAE2-3F15D946E839}" destId="{FB3E0038-B64E-4B26-A3F3-39B3A98F48BF}" srcOrd="0" destOrd="0" presId="urn:microsoft.com/office/officeart/2005/8/layout/lProcess2"/>
    <dgm:cxn modelId="{E5C5C320-B96C-4293-ABFD-3BEA9C82AAC2}" type="presParOf" srcId="{FB3E0038-B64E-4B26-A3F3-39B3A98F48BF}" destId="{BD9D3892-2827-4E24-A1B8-3AC0051ADEFE}" srcOrd="0" destOrd="0" presId="urn:microsoft.com/office/officeart/2005/8/layout/lProcess2"/>
    <dgm:cxn modelId="{E463B94C-6D39-40B9-A31D-3FD3B3D57F1E}" type="presParOf" srcId="{FB3E0038-B64E-4B26-A3F3-39B3A98F48BF}" destId="{002E89F9-7B78-45D0-BC23-50A379629095}" srcOrd="1" destOrd="0" presId="urn:microsoft.com/office/officeart/2005/8/layout/lProcess2"/>
    <dgm:cxn modelId="{F664D88E-CD09-4832-A7B5-A8C6DF29A67D}" type="presParOf" srcId="{FB3E0038-B64E-4B26-A3F3-39B3A98F48BF}" destId="{4F9C933E-ACCE-4F02-8D5E-E74D0956CA47}" srcOrd="2" destOrd="0" presId="urn:microsoft.com/office/officeart/2005/8/layout/lProcess2"/>
    <dgm:cxn modelId="{45F99E56-4C54-4C0A-B4BA-7DB6355456EB}" type="presParOf" srcId="{4F9C933E-ACCE-4F02-8D5E-E74D0956CA47}" destId="{247BB074-96FD-420E-B70B-69EBFD85AE85}" srcOrd="0" destOrd="0" presId="urn:microsoft.com/office/officeart/2005/8/layout/lProcess2"/>
    <dgm:cxn modelId="{8026C902-BDA9-4155-A2C1-81F236080A2C}" type="presParOf" srcId="{247BB074-96FD-420E-B70B-69EBFD85AE85}" destId="{9014E869-589E-468F-AAD2-4C55C316C2C7}" srcOrd="0" destOrd="0" presId="urn:microsoft.com/office/officeart/2005/8/layout/lProcess2"/>
    <dgm:cxn modelId="{6B896157-D6BF-4F02-93AE-4C2AFFAFC064}" type="presParOf" srcId="{247BB074-96FD-420E-B70B-69EBFD85AE85}" destId="{D78E4B5B-DDC8-4F3E-B5F4-B6C01FFACEDD}" srcOrd="1" destOrd="0" presId="urn:microsoft.com/office/officeart/2005/8/layout/lProcess2"/>
    <dgm:cxn modelId="{BC059E42-12B4-4352-852F-2DB635E74540}" type="presParOf" srcId="{247BB074-96FD-420E-B70B-69EBFD85AE85}" destId="{AA3058B8-6804-472B-AF90-C878FFDEEEC0}" srcOrd="2" destOrd="0" presId="urn:microsoft.com/office/officeart/2005/8/layout/lProcess2"/>
    <dgm:cxn modelId="{68C829A1-D3E4-4589-9060-1E002D4C4632}" type="presParOf" srcId="{56F99839-A3DF-48FD-AAE2-3F15D946E839}" destId="{055848BE-77E4-49B8-98F7-4908F5F8015E}" srcOrd="1" destOrd="0" presId="urn:microsoft.com/office/officeart/2005/8/layout/lProcess2"/>
    <dgm:cxn modelId="{642A62A2-557C-4B59-8068-E07A67A63BC9}" type="presParOf" srcId="{56F99839-A3DF-48FD-AAE2-3F15D946E839}" destId="{207481BB-28BB-4557-8EDA-FF0D5A431C21}" srcOrd="2" destOrd="0" presId="urn:microsoft.com/office/officeart/2005/8/layout/lProcess2"/>
    <dgm:cxn modelId="{3B018B1D-AC69-4AC0-BEFD-ADC861745389}" type="presParOf" srcId="{207481BB-28BB-4557-8EDA-FF0D5A431C21}" destId="{A4116F91-9B2F-489D-B6CD-4AE8DA5AEF7D}" srcOrd="0" destOrd="0" presId="urn:microsoft.com/office/officeart/2005/8/layout/lProcess2"/>
    <dgm:cxn modelId="{456C1C29-6421-49A5-BD2A-5C3DEA793217}" type="presParOf" srcId="{207481BB-28BB-4557-8EDA-FF0D5A431C21}" destId="{DF0D25E2-1E3C-475F-9AA8-12F7A616B58C}" srcOrd="1" destOrd="0" presId="urn:microsoft.com/office/officeart/2005/8/layout/lProcess2"/>
    <dgm:cxn modelId="{3CB720C0-C192-48B6-9C12-4CA6DF920628}" type="presParOf" srcId="{207481BB-28BB-4557-8EDA-FF0D5A431C21}" destId="{2D74680A-8AD2-4794-804B-DDE61656DFFD}" srcOrd="2" destOrd="0" presId="urn:microsoft.com/office/officeart/2005/8/layout/lProcess2"/>
    <dgm:cxn modelId="{2D268347-5D29-4071-8A9E-BAB1C3FB401F}" type="presParOf" srcId="{2D74680A-8AD2-4794-804B-DDE61656DFFD}" destId="{DF672E96-E4F0-4F78-980D-4BC2FAF3A8DF}" srcOrd="0" destOrd="0" presId="urn:microsoft.com/office/officeart/2005/8/layout/lProcess2"/>
    <dgm:cxn modelId="{DFF83DE3-901C-4731-A2A2-E162E63B5892}" type="presParOf" srcId="{DF672E96-E4F0-4F78-980D-4BC2FAF3A8DF}" destId="{B5C3856A-0423-4A14-B963-44D2F92E9FBE}" srcOrd="0" destOrd="0" presId="urn:microsoft.com/office/officeart/2005/8/layout/lProcess2"/>
    <dgm:cxn modelId="{EE3218BB-5884-46D7-802D-DBD65FA49166}" type="presParOf" srcId="{DF672E96-E4F0-4F78-980D-4BC2FAF3A8DF}" destId="{2ACCF48E-DEB2-4D5A-B53A-F448BAE9B882}" srcOrd="1" destOrd="0" presId="urn:microsoft.com/office/officeart/2005/8/layout/lProcess2"/>
    <dgm:cxn modelId="{F5FFB85F-989E-4BEB-A5A1-ECA687155DE8}" type="presParOf" srcId="{DF672E96-E4F0-4F78-980D-4BC2FAF3A8DF}" destId="{4539E2A0-1CBA-4C01-80DC-03C6D128705B}" srcOrd="2" destOrd="0" presId="urn:microsoft.com/office/officeart/2005/8/layout/lProcess2"/>
    <dgm:cxn modelId="{D11B97C3-4657-4A0F-AEDA-22A44B7722E0}" type="presParOf" srcId="{56F99839-A3DF-48FD-AAE2-3F15D946E839}" destId="{1C0BBE01-7E96-433F-BFAD-143846DFF99B}" srcOrd="3" destOrd="0" presId="urn:microsoft.com/office/officeart/2005/8/layout/lProcess2"/>
    <dgm:cxn modelId="{573336FF-0161-44F7-907B-3510F0C7047E}" type="presParOf" srcId="{56F99839-A3DF-48FD-AAE2-3F15D946E839}" destId="{18B852CC-40E1-4943-80DF-738DCF3571D3}" srcOrd="4" destOrd="0" presId="urn:microsoft.com/office/officeart/2005/8/layout/lProcess2"/>
    <dgm:cxn modelId="{D5EFB84E-10F1-4160-AE31-89D0408243EF}" type="presParOf" srcId="{18B852CC-40E1-4943-80DF-738DCF3571D3}" destId="{1B4F8F07-2A9C-4025-BEE3-239D12786486}" srcOrd="0" destOrd="0" presId="urn:microsoft.com/office/officeart/2005/8/layout/lProcess2"/>
    <dgm:cxn modelId="{204F44D6-67DF-45DF-AB32-EC2915D22BD8}" type="presParOf" srcId="{18B852CC-40E1-4943-80DF-738DCF3571D3}" destId="{85025856-2212-4258-BDB6-6CC4C05E76BF}" srcOrd="1" destOrd="0" presId="urn:microsoft.com/office/officeart/2005/8/layout/lProcess2"/>
    <dgm:cxn modelId="{35671EE0-29E6-47AE-AC65-89420824BD73}" type="presParOf" srcId="{18B852CC-40E1-4943-80DF-738DCF3571D3}" destId="{294F90C4-E49F-4B01-BDF4-176B0D845908}" srcOrd="2" destOrd="0" presId="urn:microsoft.com/office/officeart/2005/8/layout/lProcess2"/>
    <dgm:cxn modelId="{40A06157-DD96-49E7-B3A0-F84117EF4784}" type="presParOf" srcId="{294F90C4-E49F-4B01-BDF4-176B0D845908}" destId="{E93C0882-DABF-42E0-B8BD-48E6C9277D53}" srcOrd="0" destOrd="0" presId="urn:microsoft.com/office/officeart/2005/8/layout/lProcess2"/>
    <dgm:cxn modelId="{FEDB60AE-EB14-4A0E-B9BF-BD24F60F0969}" type="presParOf" srcId="{E93C0882-DABF-42E0-B8BD-48E6C9277D53}" destId="{98989CF6-90D1-4DFB-BD09-87A7969C1EED}" srcOrd="0" destOrd="0" presId="urn:microsoft.com/office/officeart/2005/8/layout/lProcess2"/>
    <dgm:cxn modelId="{90FE7391-9BA6-461D-8C05-0FE8E3F96739}" type="presParOf" srcId="{E93C0882-DABF-42E0-B8BD-48E6C9277D53}" destId="{22963DC6-752B-497C-93F4-857B4447C5FC}" srcOrd="1" destOrd="0" presId="urn:microsoft.com/office/officeart/2005/8/layout/lProcess2"/>
    <dgm:cxn modelId="{38964608-92AD-4570-AB44-99158E651A69}" type="presParOf" srcId="{E93C0882-DABF-42E0-B8BD-48E6C9277D53}" destId="{DBB8856A-B3AE-4B74-9195-CC032723A0F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DB2F0-E6A7-4EC9-B262-9334D7BCDD4D}">
      <dsp:nvSpPr>
        <dsp:cNvPr id="0" name=""/>
        <dsp:cNvSpPr/>
      </dsp:nvSpPr>
      <dsp:spPr>
        <a:xfrm>
          <a:off x="0" y="223536"/>
          <a:ext cx="11340001" cy="8780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0000"/>
              </a:solidFill>
            </a:rPr>
            <a:t>Increasing the size of the PFG would better provide for the actual needs of </a:t>
          </a:r>
          <a:r>
            <a:rPr lang="en-US" sz="2000" b="1" kern="1200" dirty="0">
              <a:solidFill>
                <a:srgbClr val="000000"/>
              </a:solidFill>
            </a:rPr>
            <a:t>undertaking key assessments and required consultations </a:t>
          </a:r>
          <a:r>
            <a:rPr lang="en-US" sz="2000" kern="1200" dirty="0">
              <a:solidFill>
                <a:srgbClr val="000000"/>
              </a:solidFill>
            </a:rPr>
            <a:t>and could therefore be </a:t>
          </a:r>
          <a:r>
            <a:rPr lang="en-US" sz="2000" b="1" kern="1200" dirty="0">
              <a:solidFill>
                <a:srgbClr val="000000"/>
              </a:solidFill>
            </a:rPr>
            <a:t>expected to enhance the quality of the proposals</a:t>
          </a:r>
          <a:r>
            <a:rPr lang="en-US" sz="2000" kern="1200" dirty="0">
              <a:solidFill>
                <a:srgbClr val="000000"/>
              </a:solidFill>
            </a:rPr>
            <a:t>. </a:t>
          </a:r>
        </a:p>
      </dsp:txBody>
      <dsp:txXfrm>
        <a:off x="42864" y="266400"/>
        <a:ext cx="11254273" cy="792355"/>
      </dsp:txXfrm>
    </dsp:sp>
    <dsp:sp modelId="{23359CC2-9611-4B81-A188-923B8575D101}">
      <dsp:nvSpPr>
        <dsp:cNvPr id="0" name=""/>
        <dsp:cNvSpPr/>
      </dsp:nvSpPr>
      <dsp:spPr>
        <a:xfrm>
          <a:off x="0" y="1190899"/>
          <a:ext cx="11340001" cy="862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0000"/>
              </a:solidFill>
            </a:rPr>
            <a:t>The following considerations were taken into account:</a:t>
          </a:r>
        </a:p>
      </dsp:txBody>
      <dsp:txXfrm>
        <a:off x="42122" y="1233021"/>
        <a:ext cx="11255757" cy="778638"/>
      </dsp:txXfrm>
    </dsp:sp>
    <dsp:sp modelId="{881524B4-0D08-4FB2-B6FB-32FB4190535B}">
      <dsp:nvSpPr>
        <dsp:cNvPr id="0" name=""/>
        <dsp:cNvSpPr/>
      </dsp:nvSpPr>
      <dsp:spPr>
        <a:xfrm>
          <a:off x="0" y="2053781"/>
          <a:ext cx="11340001"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45"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US" sz="2000" b="1" kern="1200" dirty="0">
              <a:solidFill>
                <a:srgbClr val="000000"/>
              </a:solidFill>
            </a:rPr>
            <a:t>LLA projects</a:t>
          </a:r>
          <a:r>
            <a:rPr lang="en-US" sz="2000" kern="1200" dirty="0">
              <a:solidFill>
                <a:srgbClr val="000000"/>
              </a:solidFill>
            </a:rPr>
            <a:t> </a:t>
          </a:r>
          <a:r>
            <a:rPr lang="en-US" sz="2000" b="1" kern="1200" dirty="0">
              <a:solidFill>
                <a:srgbClr val="000000"/>
              </a:solidFill>
            </a:rPr>
            <a:t>may require additional funding to enable the operationalization of the LLA principles</a:t>
          </a:r>
          <a:r>
            <a:rPr lang="en-US" sz="2000" kern="1200" dirty="0">
              <a:solidFill>
                <a:srgbClr val="000000"/>
              </a:solidFill>
            </a:rPr>
            <a:t>, especially devolving decision making to the local level. </a:t>
          </a:r>
        </a:p>
        <a:p>
          <a:pPr marL="228600" lvl="1" indent="-228600" algn="l" defTabSz="889000">
            <a:lnSpc>
              <a:spcPct val="100000"/>
            </a:lnSpc>
            <a:spcBef>
              <a:spcPct val="0"/>
            </a:spcBef>
            <a:spcAft>
              <a:spcPct val="20000"/>
            </a:spcAft>
            <a:buChar char="•"/>
          </a:pPr>
          <a:r>
            <a:rPr lang="en-US" sz="2000" b="1" kern="1200">
              <a:solidFill>
                <a:srgbClr val="000000"/>
              </a:solidFill>
            </a:rPr>
            <a:t>For regional projects</a:t>
          </a:r>
          <a:r>
            <a:rPr lang="en-US" sz="2000" kern="1200">
              <a:solidFill>
                <a:srgbClr val="000000"/>
              </a:solidFill>
            </a:rPr>
            <a:t>, </a:t>
          </a:r>
          <a:r>
            <a:rPr lang="en-US" sz="2000" b="1" kern="1200">
              <a:solidFill>
                <a:srgbClr val="000000"/>
              </a:solidFill>
            </a:rPr>
            <a:t>the scale of the funding could be commensurate to the number of countries</a:t>
          </a:r>
          <a:r>
            <a:rPr lang="en-US" sz="2000" kern="1200">
              <a:solidFill>
                <a:srgbClr val="000000"/>
              </a:solidFill>
            </a:rPr>
            <a:t>, to account for the costs related to undertaking consultations as mandated by the Fund’s ESP. </a:t>
          </a:r>
          <a:endParaRPr lang="en-US" sz="2000" kern="1200" dirty="0">
            <a:solidFill>
              <a:srgbClr val="000000"/>
            </a:solidFill>
          </a:endParaRPr>
        </a:p>
        <a:p>
          <a:pPr marL="228600" lvl="1" indent="-228600" algn="l" defTabSz="889000">
            <a:lnSpc>
              <a:spcPct val="100000"/>
            </a:lnSpc>
            <a:spcBef>
              <a:spcPct val="0"/>
            </a:spcBef>
            <a:spcAft>
              <a:spcPct val="20000"/>
            </a:spcAft>
            <a:buChar char="•"/>
          </a:pPr>
          <a:r>
            <a:rPr lang="en-US" sz="2000" b="1" kern="1200">
              <a:solidFill>
                <a:srgbClr val="000000"/>
              </a:solidFill>
            </a:rPr>
            <a:t>Expanding the eligibility to RIEs and MIEs would also enable more effective consultations and involvement of the local stakeholders in the design </a:t>
          </a:r>
          <a:r>
            <a:rPr lang="en-US" sz="2000" kern="1200">
              <a:solidFill>
                <a:srgbClr val="000000"/>
              </a:solidFill>
            </a:rPr>
            <a:t>of the project. </a:t>
          </a:r>
          <a:endParaRPr lang="en-US" sz="2000" kern="1200" dirty="0">
            <a:solidFill>
              <a:srgbClr val="000000"/>
            </a:solidFill>
          </a:endParaRPr>
        </a:p>
        <a:p>
          <a:pPr marL="228600" lvl="1" indent="-228600" algn="l" defTabSz="889000">
            <a:lnSpc>
              <a:spcPct val="100000"/>
            </a:lnSpc>
            <a:spcBef>
              <a:spcPct val="0"/>
            </a:spcBef>
            <a:spcAft>
              <a:spcPct val="20000"/>
            </a:spcAft>
            <a:buChar char="•"/>
          </a:pPr>
          <a:r>
            <a:rPr lang="en-US" sz="2000" kern="1200">
              <a:solidFill>
                <a:srgbClr val="000000"/>
              </a:solidFill>
            </a:rPr>
            <a:t>The </a:t>
          </a:r>
          <a:r>
            <a:rPr lang="en-US" sz="2000" b="1" kern="1200">
              <a:solidFill>
                <a:srgbClr val="000000"/>
              </a:solidFill>
            </a:rPr>
            <a:t>scope and the size of the requested PFG funding should be justified to enable the review of the PFG </a:t>
          </a:r>
          <a:r>
            <a:rPr lang="en-US" sz="2000" kern="1200">
              <a:solidFill>
                <a:srgbClr val="000000"/>
              </a:solidFill>
            </a:rPr>
            <a:t>alongside the project concept note.  </a:t>
          </a:r>
          <a:endParaRPr lang="en-US" sz="2000" kern="1200" dirty="0">
            <a:solidFill>
              <a:srgbClr val="000000"/>
            </a:solidFill>
          </a:endParaRPr>
        </a:p>
      </dsp:txBody>
      <dsp:txXfrm>
        <a:off x="0" y="2053781"/>
        <a:ext cx="11340001" cy="275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946FF-2962-4E5C-988C-531E2DD6D6CF}">
      <dsp:nvSpPr>
        <dsp:cNvPr id="0" name=""/>
        <dsp:cNvSpPr/>
      </dsp:nvSpPr>
      <dsp:spPr>
        <a:xfrm>
          <a:off x="4263" y="49322"/>
          <a:ext cx="2563681" cy="7143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u="sng" kern="1200"/>
            <a:t>Single Country projects under all funding windows (regular, large innovation and [EDA/LLA]):</a:t>
          </a:r>
          <a:endParaRPr lang="en-US" sz="1400" kern="1200"/>
        </a:p>
      </dsp:txBody>
      <dsp:txXfrm>
        <a:off x="4263" y="49322"/>
        <a:ext cx="2563681" cy="714336"/>
      </dsp:txXfrm>
    </dsp:sp>
    <dsp:sp modelId="{3A20B939-DE47-468A-AF2D-5B7D767C770A}">
      <dsp:nvSpPr>
        <dsp:cNvPr id="0" name=""/>
        <dsp:cNvSpPr/>
      </dsp:nvSpPr>
      <dsp:spPr>
        <a:xfrm>
          <a:off x="4263" y="763658"/>
          <a:ext cx="2563681" cy="386701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 single country projects </a:t>
          </a:r>
          <a:r>
            <a:rPr lang="en-US" sz="1600" b="1" kern="1200" dirty="0"/>
            <a:t>below US$ 2 million the limit is set at US$ 50,000</a:t>
          </a:r>
          <a:r>
            <a:rPr lang="en-US" sz="1600" kern="1200" dirty="0"/>
            <a: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For single country projects </a:t>
          </a:r>
          <a:r>
            <a:rPr lang="en-US" sz="1600" b="1" kern="1200" dirty="0"/>
            <a:t>US$ 2 million and above but below US$ 5 million the limit is set at US$ 100,000</a:t>
          </a:r>
          <a:r>
            <a:rPr lang="en-US" sz="1600" kern="1200" dirty="0"/>
            <a: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For single country projects </a:t>
          </a:r>
          <a:r>
            <a:rPr lang="en-US" sz="1600" b="1" kern="1200" dirty="0"/>
            <a:t>US$ 5 million and above, the limit is set at US$ 150,000</a:t>
          </a:r>
          <a:r>
            <a:rPr lang="en-US" sz="1600" kern="1200" dirty="0"/>
            <a:t>;</a:t>
          </a:r>
        </a:p>
      </dsp:txBody>
      <dsp:txXfrm>
        <a:off x="4263" y="763658"/>
        <a:ext cx="2563681" cy="3867018"/>
      </dsp:txXfrm>
    </dsp:sp>
    <dsp:sp modelId="{ED374750-2A8A-4BDC-9C1C-1FE1776215C4}">
      <dsp:nvSpPr>
        <dsp:cNvPr id="0" name=""/>
        <dsp:cNvSpPr/>
      </dsp:nvSpPr>
      <dsp:spPr>
        <a:xfrm>
          <a:off x="2926860" y="49322"/>
          <a:ext cx="2563681" cy="7143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u="sng" kern="1200"/>
            <a:t>Additional PFG for  [LLA] projects:</a:t>
          </a:r>
          <a:endParaRPr lang="en-US" sz="1400" kern="1200"/>
        </a:p>
      </dsp:txBody>
      <dsp:txXfrm>
        <a:off x="2926860" y="49322"/>
        <a:ext cx="2563681" cy="714336"/>
      </dsp:txXfrm>
    </dsp:sp>
    <dsp:sp modelId="{3A7B113C-2738-476D-B640-68644809CEFC}">
      <dsp:nvSpPr>
        <dsp:cNvPr id="0" name=""/>
        <dsp:cNvSpPr/>
      </dsp:nvSpPr>
      <dsp:spPr>
        <a:xfrm>
          <a:off x="2926860" y="763658"/>
          <a:ext cx="2563681" cy="386701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For single country [LLA] </a:t>
          </a:r>
          <a:r>
            <a:rPr lang="en-US" sz="1600" kern="1200" dirty="0"/>
            <a:t>projects, </a:t>
          </a:r>
          <a:r>
            <a:rPr lang="en-US" sz="1600" b="1" kern="1200" dirty="0"/>
            <a:t>additional PFG amount up to a maximum of US$ 100,000 and will be evaluated on a case-by-case basis as per the provided justifications  </a:t>
          </a:r>
          <a:r>
            <a:rPr lang="en-US" sz="1600" b="0" kern="1200" dirty="0"/>
            <a:t>to support activities that enable devolving decision making to local actors &amp; to enable local actors to make informed decisions on how adaptation actions are defined, prioritized, designed and implemented. </a:t>
          </a:r>
        </a:p>
      </dsp:txBody>
      <dsp:txXfrm>
        <a:off x="2926860" y="763658"/>
        <a:ext cx="2563681" cy="3867018"/>
      </dsp:txXfrm>
    </dsp:sp>
    <dsp:sp modelId="{339C3B1F-5EFB-45F2-8C0A-ECF8BF76202C}">
      <dsp:nvSpPr>
        <dsp:cNvPr id="0" name=""/>
        <dsp:cNvSpPr/>
      </dsp:nvSpPr>
      <dsp:spPr>
        <a:xfrm>
          <a:off x="5849457" y="49322"/>
          <a:ext cx="2563681" cy="7143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u="sng" kern="1200"/>
            <a:t>Regional projects under all funding windows:</a:t>
          </a:r>
          <a:endParaRPr lang="en-US" sz="1400" kern="1200"/>
        </a:p>
      </dsp:txBody>
      <dsp:txXfrm>
        <a:off x="5849457" y="49322"/>
        <a:ext cx="2563681" cy="714336"/>
      </dsp:txXfrm>
    </dsp:sp>
    <dsp:sp modelId="{20845382-C584-4175-9446-AAFF3229D17E}">
      <dsp:nvSpPr>
        <dsp:cNvPr id="0" name=""/>
        <dsp:cNvSpPr/>
      </dsp:nvSpPr>
      <dsp:spPr>
        <a:xfrm>
          <a:off x="5849457" y="763658"/>
          <a:ext cx="2563681" cy="386701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For all regional projects of </a:t>
          </a:r>
          <a:r>
            <a:rPr lang="en-US" sz="1400" b="1" kern="1200" dirty="0"/>
            <a:t>US$ </a:t>
          </a:r>
          <a:r>
            <a:rPr lang="en-US" sz="1600" b="1" kern="1200" dirty="0"/>
            <a:t>5 million and above with less than three countries, the limit is set at US$ 150,000</a:t>
          </a:r>
          <a:r>
            <a:rPr lang="en-US" sz="1600" b="0" kern="1200" dirty="0"/>
            <a:t>. </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r>
            <a:rPr lang="en-US" sz="1600" b="0" kern="1200" dirty="0"/>
            <a:t>The limit can </a:t>
          </a:r>
          <a:r>
            <a:rPr lang="en-US" sz="1600" b="1" kern="1200" dirty="0"/>
            <a:t>increase by US$ 15,000 for each additional country involved</a:t>
          </a:r>
          <a:r>
            <a:rPr lang="en-US" sz="1600" b="0" kern="1200" dirty="0"/>
            <a:t>, up to a maximum of US$ 250,000.</a:t>
          </a:r>
        </a:p>
      </dsp:txBody>
      <dsp:txXfrm>
        <a:off x="5849457" y="763658"/>
        <a:ext cx="2563681" cy="3867018"/>
      </dsp:txXfrm>
    </dsp:sp>
    <dsp:sp modelId="{36672EE0-9679-40AB-99E5-00CD1BEC27CA}">
      <dsp:nvSpPr>
        <dsp:cNvPr id="0" name=""/>
        <dsp:cNvSpPr/>
      </dsp:nvSpPr>
      <dsp:spPr>
        <a:xfrm>
          <a:off x="8772054" y="49322"/>
          <a:ext cx="2563681" cy="7143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u="sng" kern="1200"/>
            <a:t>PFG for projects submitted using three-step approach</a:t>
          </a:r>
          <a:r>
            <a:rPr lang="en-US" sz="1400" u="sng" kern="1200"/>
            <a:t>:</a:t>
          </a:r>
          <a:endParaRPr lang="en-US" sz="1400" kern="1200"/>
        </a:p>
      </dsp:txBody>
      <dsp:txXfrm>
        <a:off x="8772054" y="49322"/>
        <a:ext cx="2563681" cy="714336"/>
      </dsp:txXfrm>
    </dsp:sp>
    <dsp:sp modelId="{D7ED60B0-B7B0-4238-A8E1-25542CD4F23E}">
      <dsp:nvSpPr>
        <dsp:cNvPr id="0" name=""/>
        <dsp:cNvSpPr/>
      </dsp:nvSpPr>
      <dsp:spPr>
        <a:xfrm>
          <a:off x="8772054" y="763658"/>
          <a:ext cx="2563681" cy="386701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When a 3-step approach is used, </a:t>
          </a:r>
          <a:r>
            <a:rPr lang="en-US" sz="1600" b="0" kern="1200" dirty="0"/>
            <a:t>the maximum amount of PFG that can be requested at the pre-concept stage is twenty percent (20%) of the maximum total PFG applicable to the project</a:t>
          </a:r>
          <a:r>
            <a:rPr lang="en-US" sz="1600" kern="1200" dirty="0"/>
            <a:t>. </a:t>
          </a:r>
        </a:p>
      </dsp:txBody>
      <dsp:txXfrm>
        <a:off x="8772054" y="763658"/>
        <a:ext cx="2563681" cy="3867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81E5-758B-4424-B16E-6403164568C0}">
      <dsp:nvSpPr>
        <dsp:cNvPr id="0" name=""/>
        <dsp:cNvSpPr/>
      </dsp:nvSpPr>
      <dsp:spPr>
        <a:xfrm>
          <a:off x="640228" y="5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Local consultations, and/or workshops to discuss the specific project and program ideas (including translation into local languages, preparation of background papers, </a:t>
          </a:r>
          <a:r>
            <a:rPr lang="en-US" sz="1300" kern="1200" dirty="0" err="1"/>
            <a:t>etc</a:t>
          </a:r>
          <a:r>
            <a:rPr lang="en-US" sz="1300" kern="1200" dirty="0"/>
            <a:t>).</a:t>
          </a:r>
        </a:p>
      </dsp:txBody>
      <dsp:txXfrm>
        <a:off x="640228" y="571"/>
        <a:ext cx="2339428" cy="1403657"/>
      </dsp:txXfrm>
    </dsp:sp>
    <dsp:sp modelId="{FB885263-4024-47DB-8B49-77271E338DE6}">
      <dsp:nvSpPr>
        <dsp:cNvPr id="0" name=""/>
        <dsp:cNvSpPr/>
      </dsp:nvSpPr>
      <dsp:spPr>
        <a:xfrm>
          <a:off x="3213599" y="5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Travel costs for experts, when required, for consultations and discussions with interested parties and stakeholders, and local participation as needed in project design.</a:t>
          </a:r>
        </a:p>
      </dsp:txBody>
      <dsp:txXfrm>
        <a:off x="3213599" y="571"/>
        <a:ext cx="2339428" cy="1403657"/>
      </dsp:txXfrm>
    </dsp:sp>
    <dsp:sp modelId="{260D3030-A8E8-4317-A305-EF7E7F7EC208}">
      <dsp:nvSpPr>
        <dsp:cNvPr id="0" name=""/>
        <dsp:cNvSpPr/>
      </dsp:nvSpPr>
      <dsp:spPr>
        <a:xfrm>
          <a:off x="5786971" y="5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Country-, region-, or site-specific risk assessments, including identifying hazards, vulnerabilities, development of scenarios and determining hazard mitigation options. </a:t>
          </a:r>
        </a:p>
      </dsp:txBody>
      <dsp:txXfrm>
        <a:off x="5786971" y="571"/>
        <a:ext cx="2339428" cy="1403657"/>
      </dsp:txXfrm>
    </dsp:sp>
    <dsp:sp modelId="{6C528F20-9708-487A-A20B-F093B08EF2DF}">
      <dsp:nvSpPr>
        <dsp:cNvPr id="0" name=""/>
        <dsp:cNvSpPr/>
      </dsp:nvSpPr>
      <dsp:spPr>
        <a:xfrm>
          <a:off x="8360343" y="5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Consultancies and contracts to develop program and/or project options. </a:t>
          </a:r>
        </a:p>
      </dsp:txBody>
      <dsp:txXfrm>
        <a:off x="8360343" y="571"/>
        <a:ext cx="2339428" cy="1403657"/>
      </dsp:txXfrm>
    </dsp:sp>
    <dsp:sp modelId="{0C4E0F3F-DD8C-4379-AC4D-1863AF72F4FD}">
      <dsp:nvSpPr>
        <dsp:cNvPr id="0" name=""/>
        <dsp:cNvSpPr/>
      </dsp:nvSpPr>
      <dsp:spPr>
        <a:xfrm>
          <a:off x="640228" y="16381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Gender and Environmental and Social risk analyses and formulation of Environmental and Social Management Plan and Gender Action Plan. </a:t>
          </a:r>
        </a:p>
      </dsp:txBody>
      <dsp:txXfrm>
        <a:off x="640228" y="1638171"/>
        <a:ext cx="2339428" cy="1403657"/>
      </dsp:txXfrm>
    </dsp:sp>
    <dsp:sp modelId="{7EA922CF-7DD9-4E5D-8A51-76790DACDEA8}">
      <dsp:nvSpPr>
        <dsp:cNvPr id="0" name=""/>
        <dsp:cNvSpPr/>
      </dsp:nvSpPr>
      <dsp:spPr>
        <a:xfrm>
          <a:off x="3213599" y="16381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Free prior and informed consent and related consultations where appropriate to ensure compliance with the Environmental and Social Policy.</a:t>
          </a:r>
        </a:p>
      </dsp:txBody>
      <dsp:txXfrm>
        <a:off x="3213599" y="1638171"/>
        <a:ext cx="2339428" cy="1403657"/>
      </dsp:txXfrm>
    </dsp:sp>
    <dsp:sp modelId="{87AA9C1B-42AD-479A-B876-C810CED99BF3}">
      <dsp:nvSpPr>
        <dsp:cNvPr id="0" name=""/>
        <dsp:cNvSpPr/>
      </dsp:nvSpPr>
      <dsp:spPr>
        <a:xfrm>
          <a:off x="5786971" y="16381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Specific analyses in support of the proposed projects (policy analysis, data inventories and analyses, cost effectiveness, etc).</a:t>
          </a:r>
        </a:p>
      </dsp:txBody>
      <dsp:txXfrm>
        <a:off x="5786971" y="1638171"/>
        <a:ext cx="2339428" cy="1403657"/>
      </dsp:txXfrm>
    </dsp:sp>
    <dsp:sp modelId="{73B7EFA8-88B1-4394-90D4-F4F0DC800AD2}">
      <dsp:nvSpPr>
        <dsp:cNvPr id="0" name=""/>
        <dsp:cNvSpPr/>
      </dsp:nvSpPr>
      <dsp:spPr>
        <a:xfrm>
          <a:off x="8360343" y="16381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Identification of project or programme indicators and development of monitoring and evaluation plan.</a:t>
          </a:r>
        </a:p>
      </dsp:txBody>
      <dsp:txXfrm>
        <a:off x="8360343" y="1638171"/>
        <a:ext cx="2339428" cy="1403657"/>
      </dsp:txXfrm>
    </dsp:sp>
    <dsp:sp modelId="{983C9978-1EB2-46B4-A3B1-0D1AFE911667}">
      <dsp:nvSpPr>
        <dsp:cNvPr id="0" name=""/>
        <dsp:cNvSpPr/>
      </dsp:nvSpPr>
      <dsp:spPr>
        <a:xfrm>
          <a:off x="640228" y="32757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Costs of translating documents into and out of English. </a:t>
          </a:r>
        </a:p>
      </dsp:txBody>
      <dsp:txXfrm>
        <a:off x="640228" y="3275771"/>
        <a:ext cx="2339428" cy="1403657"/>
      </dsp:txXfrm>
    </dsp:sp>
    <dsp:sp modelId="{ADE7E738-95F6-4BB0-8B9E-01EC8970A3F8}">
      <dsp:nvSpPr>
        <dsp:cNvPr id="0" name=""/>
        <dsp:cNvSpPr/>
      </dsp:nvSpPr>
      <dsp:spPr>
        <a:xfrm>
          <a:off x="3213599" y="32757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Assessing capacity of executing partners. </a:t>
          </a:r>
        </a:p>
      </dsp:txBody>
      <dsp:txXfrm>
        <a:off x="3213599" y="3275771"/>
        <a:ext cx="2339428" cy="1403657"/>
      </dsp:txXfrm>
    </dsp:sp>
    <dsp:sp modelId="{5B1098AB-B7A2-462F-ACCD-21826B4BCBFB}">
      <dsp:nvSpPr>
        <dsp:cNvPr id="0" name=""/>
        <dsp:cNvSpPr/>
      </dsp:nvSpPr>
      <dsp:spPr>
        <a:xfrm>
          <a:off x="5786971" y="32757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Enabling activities that support devolving the decision making regarding the project design to the lowest appropriate level. </a:t>
          </a:r>
        </a:p>
      </dsp:txBody>
      <dsp:txXfrm>
        <a:off x="5786971" y="3275771"/>
        <a:ext cx="2339428" cy="1403657"/>
      </dsp:txXfrm>
    </dsp:sp>
    <dsp:sp modelId="{EE3D14A5-A328-443B-9659-B6BAA4CD096C}">
      <dsp:nvSpPr>
        <dsp:cNvPr id="0" name=""/>
        <dsp:cNvSpPr/>
      </dsp:nvSpPr>
      <dsp:spPr>
        <a:xfrm>
          <a:off x="8360343" y="3275771"/>
          <a:ext cx="2339428" cy="14036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Identification of project/programme level indicators</a:t>
          </a:r>
        </a:p>
      </dsp:txBody>
      <dsp:txXfrm>
        <a:off x="8360343" y="3275771"/>
        <a:ext cx="2339428" cy="1403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981BE-047E-408A-A25A-BFCEDEF59FB6}">
      <dsp:nvSpPr>
        <dsp:cNvPr id="0" name=""/>
        <dsp:cNvSpPr/>
      </dsp:nvSpPr>
      <dsp:spPr>
        <a:xfrm>
          <a:off x="0" y="0"/>
          <a:ext cx="5471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9B58D-8811-4096-8B1E-3891C31C9208}">
      <dsp:nvSpPr>
        <dsp:cNvPr id="0" name=""/>
        <dsp:cNvSpPr/>
      </dsp:nvSpPr>
      <dsp:spPr>
        <a:xfrm>
          <a:off x="0" y="0"/>
          <a:ext cx="5471615" cy="12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Costs associated with normal responsibilities of an IE and/or government staff beyond specific project preparation and formulation activities. </a:t>
          </a:r>
        </a:p>
      </dsp:txBody>
      <dsp:txXfrm>
        <a:off x="0" y="0"/>
        <a:ext cx="5471615" cy="1259028"/>
      </dsp:txXfrm>
    </dsp:sp>
    <dsp:sp modelId="{7D23447B-7FCB-4D51-8732-287C17B4FA48}">
      <dsp:nvSpPr>
        <dsp:cNvPr id="0" name=""/>
        <dsp:cNvSpPr/>
      </dsp:nvSpPr>
      <dsp:spPr>
        <a:xfrm>
          <a:off x="0" y="1259028"/>
          <a:ext cx="5471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A70ED-1E55-4B03-91A7-EE7F441032C8}">
      <dsp:nvSpPr>
        <dsp:cNvPr id="0" name=""/>
        <dsp:cNvSpPr/>
      </dsp:nvSpPr>
      <dsp:spPr>
        <a:xfrm>
          <a:off x="0" y="1259028"/>
          <a:ext cx="5471615" cy="12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Project start-up costs; demonstration and pilot projects and large-scale enabling activities. </a:t>
          </a:r>
        </a:p>
      </dsp:txBody>
      <dsp:txXfrm>
        <a:off x="0" y="1259028"/>
        <a:ext cx="5471615" cy="1259028"/>
      </dsp:txXfrm>
    </dsp:sp>
    <dsp:sp modelId="{A763412F-A78F-495E-8CAA-9BDD5480B0A1}">
      <dsp:nvSpPr>
        <dsp:cNvPr id="0" name=""/>
        <dsp:cNvSpPr/>
      </dsp:nvSpPr>
      <dsp:spPr>
        <a:xfrm>
          <a:off x="0" y="2518057"/>
          <a:ext cx="5471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F0F19-DB35-4456-B952-7E4CCB3BC40B}">
      <dsp:nvSpPr>
        <dsp:cNvPr id="0" name=""/>
        <dsp:cNvSpPr/>
      </dsp:nvSpPr>
      <dsp:spPr>
        <a:xfrm>
          <a:off x="0" y="2518057"/>
          <a:ext cx="5471615" cy="12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Capital goods other than those directly required for project preparation (e.g. computers, hardware and mechanical equipment). </a:t>
          </a:r>
        </a:p>
      </dsp:txBody>
      <dsp:txXfrm>
        <a:off x="0" y="2518057"/>
        <a:ext cx="5471615" cy="1259028"/>
      </dsp:txXfrm>
    </dsp:sp>
    <dsp:sp modelId="{E41F4F56-0ECD-469B-BAF9-F0A42A850EF2}">
      <dsp:nvSpPr>
        <dsp:cNvPr id="0" name=""/>
        <dsp:cNvSpPr/>
      </dsp:nvSpPr>
      <dsp:spPr>
        <a:xfrm>
          <a:off x="0" y="3777087"/>
          <a:ext cx="5471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6EE47-637F-494C-88F6-D3E9B330BE70}">
      <dsp:nvSpPr>
        <dsp:cNvPr id="0" name=""/>
        <dsp:cNvSpPr/>
      </dsp:nvSpPr>
      <dsp:spPr>
        <a:xfrm>
          <a:off x="0" y="3777086"/>
          <a:ext cx="5471615" cy="12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Purchase of motorized vehicles. </a:t>
          </a:r>
        </a:p>
      </dsp:txBody>
      <dsp:txXfrm>
        <a:off x="0" y="3777086"/>
        <a:ext cx="5471615" cy="1259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D3892-2827-4E24-A1B8-3AC0051ADEFE}">
      <dsp:nvSpPr>
        <dsp:cNvPr id="0" name=""/>
        <dsp:cNvSpPr/>
      </dsp:nvSpPr>
      <dsp:spPr>
        <a:xfrm>
          <a:off x="1384" y="0"/>
          <a:ext cx="3598966" cy="4679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Single country LLA projects</a:t>
          </a:r>
        </a:p>
        <a:p>
          <a:pPr marL="0" lvl="0" indent="0" algn="ctr" defTabSz="889000">
            <a:lnSpc>
              <a:spcPct val="90000"/>
            </a:lnSpc>
            <a:spcBef>
              <a:spcPct val="0"/>
            </a:spcBef>
            <a:spcAft>
              <a:spcPct val="35000"/>
            </a:spcAft>
            <a:buNone/>
          </a:pPr>
          <a:r>
            <a:rPr lang="en-US" sz="1600" kern="1200" dirty="0"/>
            <a:t>Replacing the existing Enhanced Direct Access window with Single Country LLA Window</a:t>
          </a:r>
        </a:p>
      </dsp:txBody>
      <dsp:txXfrm>
        <a:off x="1384" y="0"/>
        <a:ext cx="3598966" cy="1403985"/>
      </dsp:txXfrm>
    </dsp:sp>
    <dsp:sp modelId="{9014E869-589E-468F-AAD2-4C55C316C2C7}">
      <dsp:nvSpPr>
        <dsp:cNvPr id="0" name=""/>
        <dsp:cNvSpPr/>
      </dsp:nvSpPr>
      <dsp:spPr>
        <a:xfrm>
          <a:off x="361280" y="1405356"/>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tx1"/>
              </a:solidFill>
            </a:rPr>
            <a:t>Encourage national programming</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tx1"/>
              </a:solidFill>
            </a:rPr>
            <a:t>Build capacity of national delivery mechanisms</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tx1"/>
              </a:solidFill>
            </a:rPr>
            <a:t>Enable involvement of subnational and local actors</a:t>
          </a:r>
        </a:p>
      </dsp:txBody>
      <dsp:txXfrm>
        <a:off x="402609" y="1446685"/>
        <a:ext cx="2796515" cy="1328410"/>
      </dsp:txXfrm>
    </dsp:sp>
    <dsp:sp modelId="{AA3058B8-6804-472B-AF90-C878FFDEEEC0}">
      <dsp:nvSpPr>
        <dsp:cNvPr id="0" name=""/>
        <dsp:cNvSpPr/>
      </dsp:nvSpPr>
      <dsp:spPr>
        <a:xfrm>
          <a:off x="361280" y="2969717"/>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NIE, RIE, MIE</a:t>
          </a:r>
        </a:p>
        <a:p>
          <a:pPr marL="0" lvl="0" indent="0" algn="ctr" defTabSz="533400">
            <a:lnSpc>
              <a:spcPct val="90000"/>
            </a:lnSpc>
            <a:spcBef>
              <a:spcPct val="0"/>
            </a:spcBef>
            <a:spcAft>
              <a:spcPct val="35000"/>
            </a:spcAft>
            <a:buNone/>
          </a:pPr>
          <a:r>
            <a:rPr lang="en-US" sz="1200" b="1" kern="1200" dirty="0">
              <a:solidFill>
                <a:schemeClr val="tx1"/>
              </a:solidFill>
            </a:rPr>
            <a:t>Countries can access up to US$ 5 million per project/programme</a:t>
          </a:r>
        </a:p>
        <a:p>
          <a:pPr marL="0" lvl="0" indent="0" algn="ctr" defTabSz="533400">
            <a:lnSpc>
              <a:spcPct val="90000"/>
            </a:lnSpc>
            <a:spcBef>
              <a:spcPct val="0"/>
            </a:spcBef>
            <a:spcAft>
              <a:spcPct val="35000"/>
            </a:spcAft>
            <a:buNone/>
          </a:pPr>
          <a:r>
            <a:rPr lang="en-US" sz="1200" b="1" kern="1200" dirty="0">
              <a:solidFill>
                <a:schemeClr val="tx1"/>
              </a:solidFill>
            </a:rPr>
            <a:t>PFG set for a maximum of US$ 150k + US$ 100K</a:t>
          </a:r>
        </a:p>
        <a:p>
          <a:pPr marL="0" lvl="0" indent="0" algn="ctr" defTabSz="533400">
            <a:lnSpc>
              <a:spcPct val="90000"/>
            </a:lnSpc>
            <a:spcBef>
              <a:spcPct val="0"/>
            </a:spcBef>
            <a:spcAft>
              <a:spcPct val="35000"/>
            </a:spcAft>
            <a:buNone/>
          </a:pPr>
          <a:r>
            <a:rPr lang="en-US" sz="1200" b="1" kern="1200" dirty="0">
              <a:solidFill>
                <a:schemeClr val="tx1"/>
              </a:solidFill>
            </a:rPr>
            <a:t>Operationalizing LLA Principles</a:t>
          </a:r>
        </a:p>
      </dsp:txBody>
      <dsp:txXfrm>
        <a:off x="402609" y="3011046"/>
        <a:ext cx="2796515" cy="1328410"/>
      </dsp:txXfrm>
    </dsp:sp>
    <dsp:sp modelId="{A4116F91-9B2F-489D-B6CD-4AE8DA5AEF7D}">
      <dsp:nvSpPr>
        <dsp:cNvPr id="0" name=""/>
        <dsp:cNvSpPr/>
      </dsp:nvSpPr>
      <dsp:spPr>
        <a:xfrm>
          <a:off x="3870273" y="0"/>
          <a:ext cx="3598966" cy="4679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Global Aggregator</a:t>
          </a:r>
        </a:p>
        <a:p>
          <a:pPr marL="0" lvl="0" indent="0" algn="ctr" defTabSz="889000">
            <a:lnSpc>
              <a:spcPct val="90000"/>
            </a:lnSpc>
            <a:spcBef>
              <a:spcPct val="0"/>
            </a:spcBef>
            <a:spcAft>
              <a:spcPct val="35000"/>
            </a:spcAft>
            <a:buNone/>
          </a:pPr>
          <a:r>
            <a:rPr lang="en-US" sz="1600" b="0" kern="1200" dirty="0"/>
            <a:t>EOI to be issued in the coming months</a:t>
          </a:r>
        </a:p>
      </dsp:txBody>
      <dsp:txXfrm>
        <a:off x="3870273" y="0"/>
        <a:ext cx="3598966" cy="1403985"/>
      </dsp:txXfrm>
    </dsp:sp>
    <dsp:sp modelId="{B5C3856A-0423-4A14-B963-44D2F92E9FBE}">
      <dsp:nvSpPr>
        <dsp:cNvPr id="0" name=""/>
        <dsp:cNvSpPr/>
      </dsp:nvSpPr>
      <dsp:spPr>
        <a:xfrm>
          <a:off x="4230169" y="1405356"/>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Enable direct access to non-accredited entities</a:t>
          </a:r>
        </a:p>
        <a:p>
          <a:pPr marL="0" lvl="0" indent="0" algn="ctr" defTabSz="533400">
            <a:lnSpc>
              <a:spcPct val="90000"/>
            </a:lnSpc>
            <a:spcBef>
              <a:spcPct val="0"/>
            </a:spcBef>
            <a:spcAft>
              <a:spcPct val="35000"/>
            </a:spcAft>
            <a:buNone/>
          </a:pPr>
          <a:r>
            <a:rPr lang="en-US" sz="1200" b="1" kern="1200" dirty="0">
              <a:solidFill>
                <a:schemeClr val="tx1"/>
              </a:solidFill>
            </a:rPr>
            <a:t>Coordinate capacity development (tools, marketplace, networks)</a:t>
          </a:r>
        </a:p>
        <a:p>
          <a:pPr marL="0" lvl="0" indent="0" algn="ctr" defTabSz="533400">
            <a:lnSpc>
              <a:spcPct val="90000"/>
            </a:lnSpc>
            <a:spcBef>
              <a:spcPct val="0"/>
            </a:spcBef>
            <a:spcAft>
              <a:spcPct val="35000"/>
            </a:spcAft>
            <a:buNone/>
          </a:pPr>
          <a:r>
            <a:rPr lang="en-US" sz="1200" b="1" kern="1200" dirty="0">
              <a:solidFill>
                <a:schemeClr val="tx1"/>
              </a:solidFill>
            </a:rPr>
            <a:t>Support to build in-country programming</a:t>
          </a:r>
        </a:p>
      </dsp:txBody>
      <dsp:txXfrm>
        <a:off x="4271498" y="1446685"/>
        <a:ext cx="2796515" cy="1328410"/>
      </dsp:txXfrm>
    </dsp:sp>
    <dsp:sp modelId="{4539E2A0-1CBA-4C01-80DC-03C6D128705B}">
      <dsp:nvSpPr>
        <dsp:cNvPr id="0" name=""/>
        <dsp:cNvSpPr/>
      </dsp:nvSpPr>
      <dsp:spPr>
        <a:xfrm>
          <a:off x="4230169" y="3033512"/>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RIE, MIE</a:t>
          </a:r>
        </a:p>
        <a:p>
          <a:pPr marL="0" lvl="0" indent="0" algn="ctr" defTabSz="533400">
            <a:lnSpc>
              <a:spcPct val="90000"/>
            </a:lnSpc>
            <a:spcBef>
              <a:spcPct val="0"/>
            </a:spcBef>
            <a:spcAft>
              <a:spcPct val="35000"/>
            </a:spcAft>
            <a:buNone/>
          </a:pPr>
          <a:r>
            <a:rPr lang="en-US" sz="1200" b="1" kern="1200" dirty="0">
              <a:solidFill>
                <a:schemeClr val="tx1"/>
              </a:solidFill>
            </a:rPr>
            <a:t>Secretariat to issue Expressions of Interest (EOI)</a:t>
          </a:r>
        </a:p>
        <a:p>
          <a:pPr marL="0" lvl="0" indent="0" algn="ctr" defTabSz="533400">
            <a:lnSpc>
              <a:spcPct val="90000"/>
            </a:lnSpc>
            <a:spcBef>
              <a:spcPct val="0"/>
            </a:spcBef>
            <a:spcAft>
              <a:spcPct val="35000"/>
            </a:spcAft>
            <a:buNone/>
          </a:pPr>
          <a:r>
            <a:rPr lang="en-US" sz="1200" b="1" kern="1200" dirty="0">
              <a:solidFill>
                <a:schemeClr val="tx1"/>
              </a:solidFill>
            </a:rPr>
            <a:t>Provisional size of the aggregator US$ 35 Million</a:t>
          </a:r>
        </a:p>
      </dsp:txBody>
      <dsp:txXfrm>
        <a:off x="4271498" y="3074841"/>
        <a:ext cx="2796515" cy="1328410"/>
      </dsp:txXfrm>
    </dsp:sp>
    <dsp:sp modelId="{1B4F8F07-2A9C-4025-BEE3-239D12786486}">
      <dsp:nvSpPr>
        <dsp:cNvPr id="0" name=""/>
        <dsp:cNvSpPr/>
      </dsp:nvSpPr>
      <dsp:spPr>
        <a:xfrm>
          <a:off x="7739162" y="0"/>
          <a:ext cx="3598966" cy="4679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Regional LLA projects (3+ countries) </a:t>
          </a:r>
        </a:p>
      </dsp:txBody>
      <dsp:txXfrm>
        <a:off x="7739162" y="0"/>
        <a:ext cx="3598966" cy="1403985"/>
      </dsp:txXfrm>
    </dsp:sp>
    <dsp:sp modelId="{98989CF6-90D1-4DFB-BD09-87A7969C1EED}">
      <dsp:nvSpPr>
        <dsp:cNvPr id="0" name=""/>
        <dsp:cNvSpPr/>
      </dsp:nvSpPr>
      <dsp:spPr>
        <a:xfrm>
          <a:off x="8099058" y="1405356"/>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Strengthen regional delivery mechanism(s)</a:t>
          </a:r>
        </a:p>
        <a:p>
          <a:pPr marL="0" lvl="0" indent="0" algn="ctr" defTabSz="533400">
            <a:lnSpc>
              <a:spcPct val="90000"/>
            </a:lnSpc>
            <a:spcBef>
              <a:spcPct val="0"/>
            </a:spcBef>
            <a:spcAft>
              <a:spcPct val="35000"/>
            </a:spcAft>
            <a:buNone/>
          </a:pPr>
          <a:r>
            <a:rPr lang="en-US" sz="1200" b="1" kern="1200" dirty="0">
              <a:solidFill>
                <a:schemeClr val="tx1"/>
              </a:solidFill>
            </a:rPr>
            <a:t>Deliver tailored capacity building &amp; Learning Hubs</a:t>
          </a:r>
        </a:p>
        <a:p>
          <a:pPr marL="0" lvl="0" indent="0" algn="ctr" defTabSz="533400">
            <a:lnSpc>
              <a:spcPct val="90000"/>
            </a:lnSpc>
            <a:spcBef>
              <a:spcPct val="0"/>
            </a:spcBef>
            <a:spcAft>
              <a:spcPct val="35000"/>
            </a:spcAft>
            <a:buNone/>
          </a:pPr>
          <a:r>
            <a:rPr lang="en-US" sz="1200" b="1" kern="1200" dirty="0">
              <a:solidFill>
                <a:schemeClr val="tx1"/>
              </a:solidFill>
            </a:rPr>
            <a:t>Leveraging synergies based on regional similarities</a:t>
          </a:r>
        </a:p>
        <a:p>
          <a:pPr marL="0" lvl="0" indent="0" algn="ctr" defTabSz="533400">
            <a:lnSpc>
              <a:spcPct val="90000"/>
            </a:lnSpc>
            <a:spcBef>
              <a:spcPct val="0"/>
            </a:spcBef>
            <a:spcAft>
              <a:spcPct val="35000"/>
            </a:spcAft>
            <a:buNone/>
          </a:pPr>
          <a:r>
            <a:rPr lang="en-US" sz="1200" b="1" kern="1200" dirty="0">
              <a:solidFill>
                <a:schemeClr val="tx1"/>
              </a:solidFill>
            </a:rPr>
            <a:t>Address transboundary needs</a:t>
          </a:r>
        </a:p>
      </dsp:txBody>
      <dsp:txXfrm>
        <a:off x="8140387" y="1446685"/>
        <a:ext cx="2796515" cy="1328410"/>
      </dsp:txXfrm>
    </dsp:sp>
    <dsp:sp modelId="{DBB8856A-B3AE-4B74-9195-CC032723A0F8}">
      <dsp:nvSpPr>
        <dsp:cNvPr id="0" name=""/>
        <dsp:cNvSpPr/>
      </dsp:nvSpPr>
      <dsp:spPr>
        <a:xfrm>
          <a:off x="8099058" y="3033512"/>
          <a:ext cx="2879173" cy="1411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Details of this funding window, including the size of the grant, size of PFG and specific criteria for review of regional LLA projects for consideration by the Board at its AFB44 (Spring 2025)</a:t>
          </a:r>
        </a:p>
      </dsp:txBody>
      <dsp:txXfrm>
        <a:off x="8140387" y="3074841"/>
        <a:ext cx="2796515" cy="13284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5/23/2024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5/23/2024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 am ending my presentation, I thank you all for your attention.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10</a:t>
            </a:fld>
            <a:endParaRPr lang="en-US" noProof="0" dirty="0"/>
          </a:p>
        </p:txBody>
      </p:sp>
    </p:spTree>
    <p:extLst>
      <p:ext uri="{BB962C8B-B14F-4D97-AF65-F5344CB8AC3E}">
        <p14:creationId xmlns:p14="http://schemas.microsoft.com/office/powerpoint/2010/main" val="268836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2FF4DF-B90F-4136-8AAC-D59E5A0963E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pic>
        <p:nvPicPr>
          <p:cNvPr id="13" name="Picture 12">
            <a:extLst>
              <a:ext uri="{FF2B5EF4-FFF2-40B4-BE49-F238E27FC236}">
                <a16:creationId xmlns:a16="http://schemas.microsoft.com/office/drawing/2014/main" id="{1D3C057A-E841-4ADE-AB03-CC4799762BF8}"/>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pic>
        <p:nvPicPr>
          <p:cNvPr id="51" name="Picture 50">
            <a:extLst>
              <a:ext uri="{FF2B5EF4-FFF2-40B4-BE49-F238E27FC236}">
                <a16:creationId xmlns:a16="http://schemas.microsoft.com/office/drawing/2014/main" id="{125576EE-8865-4310-8353-0719626C468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pic>
        <p:nvPicPr>
          <p:cNvPr id="18" name="Picture 17">
            <a:extLst>
              <a:ext uri="{FF2B5EF4-FFF2-40B4-BE49-F238E27FC236}">
                <a16:creationId xmlns:a16="http://schemas.microsoft.com/office/drawing/2014/main" id="{FCACBD98-34C4-46BA-AA3E-9EC129B841A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pic>
        <p:nvPicPr>
          <p:cNvPr id="28" name="Picture 27">
            <a:extLst>
              <a:ext uri="{FF2B5EF4-FFF2-40B4-BE49-F238E27FC236}">
                <a16:creationId xmlns:a16="http://schemas.microsoft.com/office/drawing/2014/main" id="{AA30980C-6845-4D21-8188-11E591F14FB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pic>
        <p:nvPicPr>
          <p:cNvPr id="15" name="Picture 14">
            <a:extLst>
              <a:ext uri="{FF2B5EF4-FFF2-40B4-BE49-F238E27FC236}">
                <a16:creationId xmlns:a16="http://schemas.microsoft.com/office/drawing/2014/main" id="{6972CEDB-1A78-4A6D-9780-6FB2E5CF6AF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3FABEF98-7C8C-4405-A192-E6843833C7A2}"/>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pic>
        <p:nvPicPr>
          <p:cNvPr id="5" name="Picture 4">
            <a:extLst>
              <a:ext uri="{FF2B5EF4-FFF2-40B4-BE49-F238E27FC236}">
                <a16:creationId xmlns:a16="http://schemas.microsoft.com/office/drawing/2014/main" id="{10E0969F-F557-494E-894C-19813A2A8F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878460"/>
            <a:ext cx="12192000" cy="1762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121512"/>
            <a:ext cx="11282705"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pic>
        <p:nvPicPr>
          <p:cNvPr id="8" name="Picture 7">
            <a:extLst>
              <a:ext uri="{FF2B5EF4-FFF2-40B4-BE49-F238E27FC236}">
                <a16:creationId xmlns:a16="http://schemas.microsoft.com/office/drawing/2014/main" id="{148CD7B0-9CC5-4736-9DB5-3560704A7EE1}"/>
              </a:ext>
            </a:extLst>
          </p:cNvPr>
          <p:cNvPicPr>
            <a:picLocks noChangeAspect="1"/>
          </p:cNvPicPr>
          <p:nvPr userDrawn="1"/>
        </p:nvPicPr>
        <p:blipFill>
          <a:blip r:embed="rId2"/>
          <a:stretch>
            <a:fillRect/>
          </a:stretch>
        </p:blipFill>
        <p:spPr>
          <a:xfrm>
            <a:off x="9575564" y="6018121"/>
            <a:ext cx="1689336" cy="666843"/>
          </a:xfrm>
          <a:prstGeom prst="rect">
            <a:avLst/>
          </a:prstGeom>
        </p:spPr>
      </p:pic>
    </p:spTree>
    <p:extLst>
      <p:ext uri="{BB962C8B-B14F-4D97-AF65-F5344CB8AC3E}">
        <p14:creationId xmlns:p14="http://schemas.microsoft.com/office/powerpoint/2010/main" val="1972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C3A750C2-08E1-4CD4-8F1C-D23CAAAF3B3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Picture 19">
            <a:extLst>
              <a:ext uri="{FF2B5EF4-FFF2-40B4-BE49-F238E27FC236}">
                <a16:creationId xmlns:a16="http://schemas.microsoft.com/office/drawing/2014/main" id="{2604ED2F-8FB9-43B5-BD8C-40063B6EA680}"/>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91400725-2BA0-4AEC-8878-C9C493FDF5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FFB87B0C-B1E3-469F-B946-994EFEC6521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CBBAEF92-65E6-4576-BB02-DE52CE560446}"/>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8" name="Picture 37">
            <a:extLst>
              <a:ext uri="{FF2B5EF4-FFF2-40B4-BE49-F238E27FC236}">
                <a16:creationId xmlns:a16="http://schemas.microsoft.com/office/drawing/2014/main" id="{D667CF59-2E32-4ADD-8194-928ABECD237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E10B6D-8AD1-4054-956A-78A599BF550E}"/>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 id="2147483686" r:id="rId19"/>
    <p:sldLayoutId id="2147483687" r:id="rId20"/>
    <p:sldLayoutId id="2147483689" r:id="rId21"/>
    <p:sldLayoutId id="2147483690" r:id="rId22"/>
    <p:sldLayoutId id="2147483688" r:id="rId23"/>
    <p:sldLayoutId id="2147483692" r:id="rId24"/>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hyperlink" Target="https://www.adaptation-fund.org/document/additional-delivery-modalities-for-expanding-support-to-locally-led-adaptatio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hrowing a net in a boat&#10;&#10;Description automatically generated">
            <a:extLst>
              <a:ext uri="{FF2B5EF4-FFF2-40B4-BE49-F238E27FC236}">
                <a16:creationId xmlns:a16="http://schemas.microsoft.com/office/drawing/2014/main" id="{0D1A81DF-ED49-A744-FE80-A627A4909572}"/>
              </a:ext>
            </a:extLst>
          </p:cNvPr>
          <p:cNvPicPr>
            <a:picLocks noChangeAspect="1"/>
          </p:cNvPicPr>
          <p:nvPr/>
        </p:nvPicPr>
        <p:blipFill>
          <a:blip r:embed="rId3"/>
          <a:stretch>
            <a:fillRect/>
          </a:stretch>
        </p:blipFill>
        <p:spPr>
          <a:xfrm>
            <a:off x="60339" y="0"/>
            <a:ext cx="12071322" cy="6858000"/>
          </a:xfrm>
          <a:prstGeom prst="rect">
            <a:avLst/>
          </a:prstGeom>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319489" y="5411695"/>
            <a:ext cx="11600762" cy="1109318"/>
          </a:xfrm>
          <a:solidFill>
            <a:schemeClr val="accent1">
              <a:alpha val="80000"/>
            </a:schemeClr>
          </a:solidFill>
        </p:spPr>
        <p:txBody>
          <a:bodyPr vert="horz" lIns="432000" tIns="144000" rIns="0" bIns="0" rtlCol="0" anchor="t">
            <a:noAutofit/>
          </a:bodyPr>
          <a:lstStyle/>
          <a:p>
            <a:br>
              <a:rPr lang="en-US" sz="2800" dirty="0">
                <a:solidFill>
                  <a:schemeClr val="tx1"/>
                </a:solidFill>
              </a:rPr>
            </a:br>
            <a:r>
              <a:rPr lang="en-US" sz="2800" b="1" dirty="0">
                <a:solidFill>
                  <a:schemeClr val="tx1"/>
                </a:solidFill>
              </a:rPr>
              <a:t>B42 UPDATES: PROJECT FORMULATION GRANTS AND LOCALLY LED ADAPTATION</a:t>
            </a:r>
            <a:endParaRPr lang="en-US" sz="2800" dirty="0">
              <a:solidFill>
                <a:schemeClr val="tx1"/>
              </a:solidFill>
            </a:endParaRPr>
          </a:p>
        </p:txBody>
      </p:sp>
      <p:pic>
        <p:nvPicPr>
          <p:cNvPr id="10" name="Picture 9">
            <a:extLst>
              <a:ext uri="{FF2B5EF4-FFF2-40B4-BE49-F238E27FC236}">
                <a16:creationId xmlns:a16="http://schemas.microsoft.com/office/drawing/2014/main" id="{D0BE8DF7-B814-4CFF-BC9D-D0EB2E476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156" y="0"/>
            <a:ext cx="1664844" cy="1125434"/>
          </a:xfrm>
          <a:prstGeom prst="rect">
            <a:avLst/>
          </a:prstGeom>
        </p:spPr>
      </p:pic>
    </p:spTree>
    <p:extLst>
      <p:ext uri="{BB962C8B-B14F-4D97-AF65-F5344CB8AC3E}">
        <p14:creationId xmlns:p14="http://schemas.microsoft.com/office/powerpoint/2010/main" val="428497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A61121E-4D4A-4A71-B6C8-69F7203A3A69}"/>
              </a:ext>
            </a:extLst>
          </p:cNvPr>
          <p:cNvPicPr>
            <a:picLocks noGrp="1" noChangeAspect="1"/>
          </p:cNvPicPr>
          <p:nvPr>
            <p:ph type="pic" sz="quarter" idx="12"/>
          </p:nvPr>
        </p:nvPicPr>
        <p:blipFill>
          <a:blip r:embed="rId3"/>
          <a:srcRect t="8200" b="8200"/>
          <a:stretch/>
        </p:blipFill>
        <p:spPr>
          <a:xfrm>
            <a:off x="0" y="-69254"/>
            <a:ext cx="12194889" cy="6927254"/>
          </a:xfrm>
        </p:spPr>
      </p:pic>
      <p:sp>
        <p:nvSpPr>
          <p:cNvPr id="3" name="Title 2">
            <a:extLst>
              <a:ext uri="{FF2B5EF4-FFF2-40B4-BE49-F238E27FC236}">
                <a16:creationId xmlns:a16="http://schemas.microsoft.com/office/drawing/2014/main" id="{EBDC24D3-EEF0-4B69-A174-E4DFF7884894}"/>
              </a:ext>
            </a:extLst>
          </p:cNvPr>
          <p:cNvSpPr>
            <a:spLocks noGrp="1"/>
          </p:cNvSpPr>
          <p:nvPr>
            <p:ph type="ctrTitle"/>
          </p:nvPr>
        </p:nvSpPr>
        <p:spPr>
          <a:xfrm>
            <a:off x="6406484" y="2758452"/>
            <a:ext cx="5282504" cy="3080487"/>
          </a:xfrm>
          <a:solidFill>
            <a:schemeClr val="accent1">
              <a:lumMod val="75000"/>
              <a:alpha val="80000"/>
            </a:schemeClr>
          </a:solidFill>
        </p:spPr>
        <p:txBody>
          <a:bodyPr/>
          <a:lstStyle/>
          <a:p>
            <a:pPr algn="ctr"/>
            <a:r>
              <a:rPr lang="es-ES" sz="3200" dirty="0"/>
              <a:t>	</a:t>
            </a:r>
            <a:r>
              <a:rPr lang="es-ES" sz="3200" dirty="0" err="1"/>
              <a:t>Thank</a:t>
            </a:r>
            <a:r>
              <a:rPr lang="es-ES" sz="3200" dirty="0"/>
              <a:t> you</a:t>
            </a:r>
            <a:r>
              <a:rPr lang="en-US" sz="3200" dirty="0"/>
              <a:t>!</a:t>
            </a:r>
          </a:p>
        </p:txBody>
      </p:sp>
      <p:pic>
        <p:nvPicPr>
          <p:cNvPr id="20" name="Picture 19">
            <a:extLst>
              <a:ext uri="{FF2B5EF4-FFF2-40B4-BE49-F238E27FC236}">
                <a16:creationId xmlns:a16="http://schemas.microsoft.com/office/drawing/2014/main" id="{9DCA9AF4-807A-4D51-B618-C5BF6937D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689" y="3605461"/>
            <a:ext cx="1641076" cy="1109368"/>
          </a:xfrm>
          <a:prstGeom prst="rect">
            <a:avLst/>
          </a:prstGeom>
        </p:spPr>
      </p:pic>
    </p:spTree>
    <p:extLst>
      <p:ext uri="{BB962C8B-B14F-4D97-AF65-F5344CB8AC3E}">
        <p14:creationId xmlns:p14="http://schemas.microsoft.com/office/powerpoint/2010/main" val="199109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EB7B-3033-4643-3530-63BD67B57A71}"/>
              </a:ext>
            </a:extLst>
          </p:cNvPr>
          <p:cNvSpPr>
            <a:spLocks noGrp="1"/>
          </p:cNvSpPr>
          <p:nvPr>
            <p:ph type="ctrTitle"/>
          </p:nvPr>
        </p:nvSpPr>
        <p:spPr>
          <a:xfrm>
            <a:off x="0" y="1765978"/>
            <a:ext cx="7116896" cy="2387600"/>
          </a:xfrm>
          <a:solidFill>
            <a:schemeClr val="accent2">
              <a:alpha val="80000"/>
            </a:schemeClr>
          </a:solidFill>
        </p:spPr>
        <p:txBody>
          <a:bodyPr/>
          <a:lstStyle/>
          <a:p>
            <a:r>
              <a:rPr lang="en-US" dirty="0"/>
              <a:t>Project Formulation Grants</a:t>
            </a:r>
          </a:p>
        </p:txBody>
      </p:sp>
      <p:sp>
        <p:nvSpPr>
          <p:cNvPr id="3" name="Subtitle 2">
            <a:extLst>
              <a:ext uri="{FF2B5EF4-FFF2-40B4-BE49-F238E27FC236}">
                <a16:creationId xmlns:a16="http://schemas.microsoft.com/office/drawing/2014/main" id="{054BDD4C-84DF-7190-88C9-091AA2C22569}"/>
              </a:ext>
            </a:extLst>
          </p:cNvPr>
          <p:cNvSpPr>
            <a:spLocks noGrp="1"/>
          </p:cNvSpPr>
          <p:nvPr>
            <p:ph type="subTitle" idx="1"/>
          </p:nvPr>
        </p:nvSpPr>
        <p:spPr>
          <a:xfrm>
            <a:off x="-1" y="4153578"/>
            <a:ext cx="7116895" cy="936000"/>
          </a:xfrm>
          <a:ln>
            <a:solidFill>
              <a:schemeClr val="accent1"/>
            </a:solidFill>
          </a:ln>
        </p:spPr>
        <p:txBody>
          <a:bodyPr/>
          <a:lstStyle/>
          <a:p>
            <a:r>
              <a:rPr lang="en-US" b="1" dirty="0"/>
              <a:t>Adopted by Decision B.42/37</a:t>
            </a:r>
          </a:p>
          <a:p>
            <a:endParaRPr lang="en-US" dirty="0"/>
          </a:p>
        </p:txBody>
      </p:sp>
    </p:spTree>
    <p:extLst>
      <p:ext uri="{BB962C8B-B14F-4D97-AF65-F5344CB8AC3E}">
        <p14:creationId xmlns:p14="http://schemas.microsoft.com/office/powerpoint/2010/main" val="120081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BBC6-50C0-FDCF-77E6-48138CA62824}"/>
              </a:ext>
            </a:extLst>
          </p:cNvPr>
          <p:cNvSpPr>
            <a:spLocks noGrp="1"/>
          </p:cNvSpPr>
          <p:nvPr>
            <p:ph type="title"/>
          </p:nvPr>
        </p:nvSpPr>
        <p:spPr>
          <a:xfrm>
            <a:off x="432000" y="432000"/>
            <a:ext cx="11340000" cy="432000"/>
          </a:xfrm>
        </p:spPr>
        <p:txBody>
          <a:bodyPr anchor="ctr">
            <a:normAutofit/>
          </a:bodyPr>
          <a:lstStyle/>
          <a:p>
            <a:r>
              <a:rPr lang="en-US" sz="3000" b="1" dirty="0"/>
              <a:t>Increased PFG support to implementing entities </a:t>
            </a:r>
          </a:p>
        </p:txBody>
      </p:sp>
      <p:sp>
        <p:nvSpPr>
          <p:cNvPr id="12" name="Slide Number Placeholder 3">
            <a:extLst>
              <a:ext uri="{FF2B5EF4-FFF2-40B4-BE49-F238E27FC236}">
                <a16:creationId xmlns:a16="http://schemas.microsoft.com/office/drawing/2014/main" id="{BBF6897A-E27F-C266-7BF8-654C34AF984B}"/>
              </a:ext>
            </a:extLst>
          </p:cNvPr>
          <p:cNvSpPr>
            <a:spLocks noGrp="1"/>
          </p:cNvSpPr>
          <p:nvPr>
            <p:ph type="sldNum" sz="quarter" idx="11"/>
          </p:nvPr>
        </p:nvSpPr>
        <p:spPr>
          <a:xfrm>
            <a:off x="11496369" y="6155190"/>
            <a:ext cx="432000" cy="432000"/>
          </a:xfrm>
        </p:spPr>
        <p:txBody>
          <a:bodyPr anchor="ctr">
            <a:normAutofit/>
          </a:bodyPr>
          <a:lstStyle/>
          <a:p>
            <a:pPr>
              <a:spcAft>
                <a:spcPts val="600"/>
              </a:spcAft>
            </a:pPr>
            <a:fld id="{19B51A1E-902D-48AF-9020-955120F399B6}" type="slidenum">
              <a:rPr lang="en-US" noProof="0" smtClean="0"/>
              <a:pPr>
                <a:spcAft>
                  <a:spcPts val="600"/>
                </a:spcAft>
              </a:pPr>
              <a:t>3</a:t>
            </a:fld>
            <a:endParaRPr lang="en-US" noProof="0"/>
          </a:p>
        </p:txBody>
      </p:sp>
      <p:sp>
        <p:nvSpPr>
          <p:cNvPr id="4" name="Footer Placeholder 3">
            <a:extLst>
              <a:ext uri="{FF2B5EF4-FFF2-40B4-BE49-F238E27FC236}">
                <a16:creationId xmlns:a16="http://schemas.microsoft.com/office/drawing/2014/main" id="{3A756A20-D91D-65FB-8EA2-39244F0CBCB4}"/>
              </a:ext>
            </a:extLst>
          </p:cNvPr>
          <p:cNvSpPr>
            <a:spLocks noGrp="1"/>
          </p:cNvSpPr>
          <p:nvPr>
            <p:ph type="ftr" sz="quarter" idx="4294967295"/>
          </p:nvPr>
        </p:nvSpPr>
        <p:spPr>
          <a:xfrm>
            <a:off x="431999" y="6188628"/>
            <a:ext cx="8784941" cy="365125"/>
          </a:xfrm>
        </p:spPr>
        <p:txBody>
          <a:bodyPr/>
          <a:lstStyle/>
          <a:p>
            <a:pPr>
              <a:spcAft>
                <a:spcPts val="600"/>
              </a:spcAft>
              <a:defRPr/>
            </a:pPr>
            <a:r>
              <a:rPr lang="en-US"/>
              <a:t>Footer</a:t>
            </a:r>
          </a:p>
        </p:txBody>
      </p:sp>
      <p:graphicFrame>
        <p:nvGraphicFramePr>
          <p:cNvPr id="13" name="Text Placeholder 2">
            <a:extLst>
              <a:ext uri="{FF2B5EF4-FFF2-40B4-BE49-F238E27FC236}">
                <a16:creationId xmlns:a16="http://schemas.microsoft.com/office/drawing/2014/main" id="{0250D62E-E1EF-3249-AA38-6F38E7439BCD}"/>
              </a:ext>
            </a:extLst>
          </p:cNvPr>
          <p:cNvGraphicFramePr/>
          <p:nvPr>
            <p:extLst>
              <p:ext uri="{D42A27DB-BD31-4B8C-83A1-F6EECF244321}">
                <p14:modId xmlns:p14="http://schemas.microsoft.com/office/powerpoint/2010/main" val="1793109255"/>
              </p:ext>
            </p:extLst>
          </p:nvPr>
        </p:nvGraphicFramePr>
        <p:xfrm>
          <a:off x="431999" y="1152000"/>
          <a:ext cx="11340001" cy="503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62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9823-6983-8D44-8FD8-6462EB9AC6DF}"/>
              </a:ext>
            </a:extLst>
          </p:cNvPr>
          <p:cNvSpPr>
            <a:spLocks noGrp="1"/>
          </p:cNvSpPr>
          <p:nvPr>
            <p:ph type="title"/>
          </p:nvPr>
        </p:nvSpPr>
        <p:spPr>
          <a:xfrm>
            <a:off x="431999" y="612810"/>
            <a:ext cx="11340000" cy="432000"/>
          </a:xfrm>
        </p:spPr>
        <p:txBody>
          <a:bodyPr anchor="ctr">
            <a:normAutofit fontScale="90000"/>
          </a:bodyPr>
          <a:lstStyle/>
          <a:p>
            <a:r>
              <a:rPr lang="en-US" sz="3300" b="1" dirty="0"/>
              <a:t>PFG caps per project/programme inclusive of IE fee </a:t>
            </a:r>
            <a:br>
              <a:rPr lang="en-US" sz="3300" b="1" dirty="0"/>
            </a:br>
            <a:r>
              <a:rPr lang="en-US" sz="2200" dirty="0"/>
              <a:t>IE fee capped at 8.5%</a:t>
            </a:r>
            <a:br>
              <a:rPr lang="en-US" sz="1500" dirty="0"/>
            </a:br>
            <a:endParaRPr lang="en-US" sz="1500" dirty="0"/>
          </a:p>
        </p:txBody>
      </p:sp>
      <p:sp>
        <p:nvSpPr>
          <p:cNvPr id="22" name="Slide Number Placeholder 3">
            <a:extLst>
              <a:ext uri="{FF2B5EF4-FFF2-40B4-BE49-F238E27FC236}">
                <a16:creationId xmlns:a16="http://schemas.microsoft.com/office/drawing/2014/main" id="{A658E686-5FCE-B66A-26E8-86ABF502239A}"/>
              </a:ext>
            </a:extLst>
          </p:cNvPr>
          <p:cNvSpPr>
            <a:spLocks noGrp="1"/>
          </p:cNvSpPr>
          <p:nvPr>
            <p:ph type="sldNum" sz="quarter" idx="11"/>
          </p:nvPr>
        </p:nvSpPr>
        <p:spPr>
          <a:xfrm>
            <a:off x="11496369" y="6155190"/>
            <a:ext cx="432000" cy="432000"/>
          </a:xfrm>
        </p:spPr>
        <p:txBody>
          <a:bodyPr anchor="ctr">
            <a:normAutofit/>
          </a:bodyPr>
          <a:lstStyle/>
          <a:p>
            <a:pPr>
              <a:spcAft>
                <a:spcPts val="600"/>
              </a:spcAft>
            </a:pPr>
            <a:fld id="{19B51A1E-902D-48AF-9020-955120F399B6}" type="slidenum">
              <a:rPr lang="en-US" noProof="0" smtClean="0"/>
              <a:pPr>
                <a:spcAft>
                  <a:spcPts val="600"/>
                </a:spcAft>
              </a:pPr>
              <a:t>4</a:t>
            </a:fld>
            <a:endParaRPr lang="en-US" noProof="0"/>
          </a:p>
        </p:txBody>
      </p:sp>
      <p:sp>
        <p:nvSpPr>
          <p:cNvPr id="4" name="Footer Placeholder 3">
            <a:extLst>
              <a:ext uri="{FF2B5EF4-FFF2-40B4-BE49-F238E27FC236}">
                <a16:creationId xmlns:a16="http://schemas.microsoft.com/office/drawing/2014/main" id="{CE74036F-555F-3297-47FE-E3A25C3650C6}"/>
              </a:ext>
            </a:extLst>
          </p:cNvPr>
          <p:cNvSpPr>
            <a:spLocks noGrp="1"/>
          </p:cNvSpPr>
          <p:nvPr>
            <p:ph type="ftr" sz="quarter" idx="4294967295"/>
          </p:nvPr>
        </p:nvSpPr>
        <p:spPr>
          <a:xfrm>
            <a:off x="431999" y="6188628"/>
            <a:ext cx="8784941" cy="365125"/>
          </a:xfrm>
        </p:spPr>
        <p:txBody>
          <a:bodyPr/>
          <a:lstStyle/>
          <a:p>
            <a:pPr>
              <a:spcAft>
                <a:spcPts val="600"/>
              </a:spcAft>
              <a:defRPr/>
            </a:pPr>
            <a:r>
              <a:rPr lang="en-US"/>
              <a:t>Footer</a:t>
            </a:r>
          </a:p>
        </p:txBody>
      </p:sp>
      <p:graphicFrame>
        <p:nvGraphicFramePr>
          <p:cNvPr id="23" name="Text Placeholder 2">
            <a:extLst>
              <a:ext uri="{FF2B5EF4-FFF2-40B4-BE49-F238E27FC236}">
                <a16:creationId xmlns:a16="http://schemas.microsoft.com/office/drawing/2014/main" id="{3911C4C7-9325-A18C-D1B5-B726B98B6A04}"/>
              </a:ext>
            </a:extLst>
          </p:cNvPr>
          <p:cNvGraphicFramePr/>
          <p:nvPr>
            <p:extLst>
              <p:ext uri="{D42A27DB-BD31-4B8C-83A1-F6EECF244321}">
                <p14:modId xmlns:p14="http://schemas.microsoft.com/office/powerpoint/2010/main" val="4105877457"/>
              </p:ext>
            </p:extLst>
          </p:nvPr>
        </p:nvGraphicFramePr>
        <p:xfrm>
          <a:off x="432000" y="1152000"/>
          <a:ext cx="11340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FF62D7A-F04B-D6AE-CF8C-EF706E3A1389}"/>
              </a:ext>
            </a:extLst>
          </p:cNvPr>
          <p:cNvSpPr txBox="1"/>
          <p:nvPr/>
        </p:nvSpPr>
        <p:spPr>
          <a:xfrm>
            <a:off x="429658" y="5884516"/>
            <a:ext cx="11064370" cy="541347"/>
          </a:xfrm>
          <a:prstGeom prst="rect">
            <a:avLst/>
          </a:prstGeom>
          <a:noFill/>
        </p:spPr>
        <p:txBody>
          <a:bodyPr wrap="square" lIns="0" tIns="0" rIns="0" bIns="0" rtlCol="0">
            <a:noAutofit/>
          </a:bodyPr>
          <a:lstStyle/>
          <a:p>
            <a:pPr algn="l"/>
            <a:r>
              <a:rPr lang="en-US" sz="1400" b="1" dirty="0"/>
              <a:t>Requests for a PFG should be made at the same time as the submission of a project concept or pre-concept to the secretariat using the revised PFG form in Annex I of document AFB/PPRC.33/40. </a:t>
            </a:r>
            <a:endParaRPr lang="en-US" sz="1400" b="1" dirty="0">
              <a:latin typeface="+mn-lt"/>
            </a:endParaRPr>
          </a:p>
        </p:txBody>
      </p:sp>
    </p:spTree>
    <p:extLst>
      <p:ext uri="{BB962C8B-B14F-4D97-AF65-F5344CB8AC3E}">
        <p14:creationId xmlns:p14="http://schemas.microsoft.com/office/powerpoint/2010/main" val="65749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F671-AF63-00FB-0CA2-63E9198FC11A}"/>
              </a:ext>
            </a:extLst>
          </p:cNvPr>
          <p:cNvSpPr>
            <a:spLocks noGrp="1"/>
          </p:cNvSpPr>
          <p:nvPr>
            <p:ph type="title"/>
          </p:nvPr>
        </p:nvSpPr>
        <p:spPr>
          <a:xfrm>
            <a:off x="432000" y="432000"/>
            <a:ext cx="11340000" cy="432000"/>
          </a:xfrm>
        </p:spPr>
        <p:txBody>
          <a:bodyPr anchor="ctr">
            <a:normAutofit/>
          </a:bodyPr>
          <a:lstStyle/>
          <a:p>
            <a:r>
              <a:rPr lang="en-US" sz="3000" b="1"/>
              <a:t>Activities that are eligible for PFG funding</a:t>
            </a:r>
            <a:endParaRPr lang="en-US" sz="3000" b="1" dirty="0"/>
          </a:p>
        </p:txBody>
      </p:sp>
      <p:sp>
        <p:nvSpPr>
          <p:cNvPr id="12" name="Slide Number Placeholder 3">
            <a:extLst>
              <a:ext uri="{FF2B5EF4-FFF2-40B4-BE49-F238E27FC236}">
                <a16:creationId xmlns:a16="http://schemas.microsoft.com/office/drawing/2014/main" id="{EAE9D34A-E721-5711-132C-3A93DE3BF5EC}"/>
              </a:ext>
            </a:extLst>
          </p:cNvPr>
          <p:cNvSpPr>
            <a:spLocks noGrp="1"/>
          </p:cNvSpPr>
          <p:nvPr>
            <p:ph type="sldNum" sz="quarter" idx="11"/>
          </p:nvPr>
        </p:nvSpPr>
        <p:spPr>
          <a:xfrm>
            <a:off x="11496369" y="6155190"/>
            <a:ext cx="432000" cy="432000"/>
          </a:xfrm>
        </p:spPr>
        <p:txBody>
          <a:bodyPr anchor="ctr">
            <a:normAutofit/>
          </a:bodyPr>
          <a:lstStyle/>
          <a:p>
            <a:pPr>
              <a:spcAft>
                <a:spcPts val="600"/>
              </a:spcAft>
            </a:pPr>
            <a:fld id="{19B51A1E-902D-48AF-9020-955120F399B6}" type="slidenum">
              <a:rPr lang="en-US" noProof="0" smtClean="0"/>
              <a:pPr>
                <a:spcAft>
                  <a:spcPts val="600"/>
                </a:spcAft>
              </a:pPr>
              <a:t>5</a:t>
            </a:fld>
            <a:endParaRPr lang="en-US" noProof="0"/>
          </a:p>
        </p:txBody>
      </p:sp>
      <p:graphicFrame>
        <p:nvGraphicFramePr>
          <p:cNvPr id="14" name="Text Placeholder 2">
            <a:extLst>
              <a:ext uri="{FF2B5EF4-FFF2-40B4-BE49-F238E27FC236}">
                <a16:creationId xmlns:a16="http://schemas.microsoft.com/office/drawing/2014/main" id="{58993E10-E517-AAB6-2C2D-A836D49ACCD4}"/>
              </a:ext>
            </a:extLst>
          </p:cNvPr>
          <p:cNvGraphicFramePr>
            <a:graphicFrameLocks noGrp="1"/>
          </p:cNvGraphicFramePr>
          <p:nvPr>
            <p:ph idx="1"/>
            <p:extLst>
              <p:ext uri="{D42A27DB-BD31-4B8C-83A1-F6EECF244321}">
                <p14:modId xmlns:p14="http://schemas.microsoft.com/office/powerpoint/2010/main" val="3972277637"/>
              </p:ext>
            </p:extLst>
          </p:nvPr>
        </p:nvGraphicFramePr>
        <p:xfrm>
          <a:off x="432000" y="1152000"/>
          <a:ext cx="11340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44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33C-ECF5-928A-6D3D-92DB8EFCA3DA}"/>
              </a:ext>
            </a:extLst>
          </p:cNvPr>
          <p:cNvSpPr>
            <a:spLocks noGrp="1"/>
          </p:cNvSpPr>
          <p:nvPr>
            <p:ph type="title"/>
          </p:nvPr>
        </p:nvSpPr>
        <p:spPr>
          <a:xfrm>
            <a:off x="432000" y="432000"/>
            <a:ext cx="11340000" cy="432000"/>
          </a:xfrm>
        </p:spPr>
        <p:txBody>
          <a:bodyPr vert="horz" lIns="0" tIns="0" rIns="0" bIns="0" rtlCol="0" anchor="ctr">
            <a:normAutofit/>
          </a:bodyPr>
          <a:lstStyle/>
          <a:p>
            <a:r>
              <a:rPr lang="en-US" sz="3000" kern="1200"/>
              <a:t>Expenditures that are </a:t>
            </a:r>
            <a:r>
              <a:rPr lang="en-US" sz="3000" b="1" kern="1200"/>
              <a:t>not eligible </a:t>
            </a:r>
            <a:r>
              <a:rPr lang="en-US" sz="3000" kern="1200"/>
              <a:t>for PFG support include: </a:t>
            </a:r>
          </a:p>
        </p:txBody>
      </p:sp>
      <p:pic>
        <p:nvPicPr>
          <p:cNvPr id="6" name="Content Placeholder 5" descr="Women sitting on the ground with tomatoes&#10;&#10;Description automatically generated">
            <a:extLst>
              <a:ext uri="{FF2B5EF4-FFF2-40B4-BE49-F238E27FC236}">
                <a16:creationId xmlns:a16="http://schemas.microsoft.com/office/drawing/2014/main" id="{9B329EE0-7CB1-13BB-3F89-1705A46B847A}"/>
              </a:ext>
            </a:extLst>
          </p:cNvPr>
          <p:cNvPicPr>
            <a:picLocks noGrp="1" noChangeAspect="1"/>
          </p:cNvPicPr>
          <p:nvPr>
            <p:ph sz="half" idx="1"/>
          </p:nvPr>
        </p:nvPicPr>
        <p:blipFill>
          <a:blip r:embed="rId2"/>
          <a:stretch>
            <a:fillRect/>
          </a:stretch>
        </p:blipFill>
        <p:spPr>
          <a:xfrm>
            <a:off x="1134737" y="961061"/>
            <a:ext cx="3922641" cy="5230189"/>
          </a:xfrm>
        </p:spPr>
      </p:pic>
      <p:sp>
        <p:nvSpPr>
          <p:cNvPr id="3" name="Slide Number Placeholder 2">
            <a:extLst>
              <a:ext uri="{FF2B5EF4-FFF2-40B4-BE49-F238E27FC236}">
                <a16:creationId xmlns:a16="http://schemas.microsoft.com/office/drawing/2014/main" id="{116B1526-E915-ABF4-AE1E-48706AEC30FD}"/>
              </a:ext>
            </a:extLst>
          </p:cNvPr>
          <p:cNvSpPr>
            <a:spLocks noGrp="1"/>
          </p:cNvSpPr>
          <p:nvPr>
            <p:ph type="sldNum" sz="quarter" idx="11"/>
          </p:nvPr>
        </p:nvSpPr>
        <p:spPr>
          <a:xfrm>
            <a:off x="11496369" y="6155190"/>
            <a:ext cx="432000" cy="432000"/>
          </a:xfrm>
        </p:spPr>
        <p:txBody>
          <a:bodyPr vert="horz" lIns="0" tIns="0" rIns="0" bIns="0" rtlCol="0" anchor="ctr">
            <a:normAutofit/>
          </a:bodyPr>
          <a:lstStyle/>
          <a:p>
            <a:pPr>
              <a:spcAft>
                <a:spcPts val="600"/>
              </a:spcAft>
            </a:pPr>
            <a:fld id="{19B51A1E-902D-48AF-9020-955120F399B6}" type="slidenum">
              <a:rPr lang="en-US" smtClean="0"/>
              <a:pPr>
                <a:spcAft>
                  <a:spcPts val="600"/>
                </a:spcAft>
              </a:pPr>
              <a:t>6</a:t>
            </a:fld>
            <a:endParaRPr lang="en-US"/>
          </a:p>
        </p:txBody>
      </p:sp>
      <p:graphicFrame>
        <p:nvGraphicFramePr>
          <p:cNvPr id="7" name="TextBox 4">
            <a:extLst>
              <a:ext uri="{FF2B5EF4-FFF2-40B4-BE49-F238E27FC236}">
                <a16:creationId xmlns:a16="http://schemas.microsoft.com/office/drawing/2014/main" id="{5F5BE38A-DCE9-41BF-6342-A7F28F3BD66D}"/>
              </a:ext>
            </a:extLst>
          </p:cNvPr>
          <p:cNvGraphicFramePr/>
          <p:nvPr>
            <p:extLst>
              <p:ext uri="{D42A27DB-BD31-4B8C-83A1-F6EECF244321}">
                <p14:modId xmlns:p14="http://schemas.microsoft.com/office/powerpoint/2010/main" val="4074540948"/>
              </p:ext>
            </p:extLst>
          </p:nvPr>
        </p:nvGraphicFramePr>
        <p:xfrm>
          <a:off x="6300384" y="1140847"/>
          <a:ext cx="5471616" cy="503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90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EB7B-3033-4643-3530-63BD67B57A71}"/>
              </a:ext>
            </a:extLst>
          </p:cNvPr>
          <p:cNvSpPr>
            <a:spLocks noGrp="1"/>
          </p:cNvSpPr>
          <p:nvPr>
            <p:ph type="ctrTitle"/>
          </p:nvPr>
        </p:nvSpPr>
        <p:spPr>
          <a:xfrm>
            <a:off x="0" y="1765978"/>
            <a:ext cx="6840000" cy="2387600"/>
          </a:xfrm>
          <a:solidFill>
            <a:schemeClr val="accent2">
              <a:alpha val="80000"/>
            </a:schemeClr>
          </a:solidFill>
        </p:spPr>
        <p:txBody>
          <a:bodyPr/>
          <a:lstStyle/>
          <a:p>
            <a:r>
              <a:rPr lang="en-US" dirty="0"/>
              <a:t>Locally Led Adaptation</a:t>
            </a:r>
          </a:p>
        </p:txBody>
      </p:sp>
      <p:sp>
        <p:nvSpPr>
          <p:cNvPr id="3" name="Subtitle 2">
            <a:extLst>
              <a:ext uri="{FF2B5EF4-FFF2-40B4-BE49-F238E27FC236}">
                <a16:creationId xmlns:a16="http://schemas.microsoft.com/office/drawing/2014/main" id="{054BDD4C-84DF-7190-88C9-091AA2C22569}"/>
              </a:ext>
            </a:extLst>
          </p:cNvPr>
          <p:cNvSpPr>
            <a:spLocks noGrp="1"/>
          </p:cNvSpPr>
          <p:nvPr>
            <p:ph type="subTitle" idx="1"/>
          </p:nvPr>
        </p:nvSpPr>
        <p:spPr>
          <a:ln>
            <a:solidFill>
              <a:schemeClr val="accent1"/>
            </a:solidFill>
          </a:ln>
        </p:spPr>
        <p:txBody>
          <a:bodyPr/>
          <a:lstStyle/>
          <a:p>
            <a:r>
              <a:rPr lang="en-US" b="1" dirty="0"/>
              <a:t>Adopted by Decision B.42/36</a:t>
            </a:r>
          </a:p>
        </p:txBody>
      </p:sp>
    </p:spTree>
    <p:extLst>
      <p:ext uri="{BB962C8B-B14F-4D97-AF65-F5344CB8AC3E}">
        <p14:creationId xmlns:p14="http://schemas.microsoft.com/office/powerpoint/2010/main" val="10233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EED51D-9546-C04A-97C2-F348F14E2898}"/>
              </a:ext>
            </a:extLst>
          </p:cNvPr>
          <p:cNvGraphicFramePr>
            <a:graphicFrameLocks noGrp="1"/>
          </p:cNvGraphicFramePr>
          <p:nvPr>
            <p:ph idx="1"/>
            <p:extLst>
              <p:ext uri="{D42A27DB-BD31-4B8C-83A1-F6EECF244321}">
                <p14:modId xmlns:p14="http://schemas.microsoft.com/office/powerpoint/2010/main" val="2737105520"/>
              </p:ext>
            </p:extLst>
          </p:nvPr>
        </p:nvGraphicFramePr>
        <p:xfrm>
          <a:off x="431800" y="1152525"/>
          <a:ext cx="1133951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0C52179-44CE-E2F1-3DDF-910AA4C0761E}"/>
              </a:ext>
            </a:extLst>
          </p:cNvPr>
          <p:cNvSpPr>
            <a:spLocks noGrp="1"/>
          </p:cNvSpPr>
          <p:nvPr>
            <p:ph type="title"/>
          </p:nvPr>
        </p:nvSpPr>
        <p:spPr>
          <a:xfrm>
            <a:off x="431800" y="343168"/>
            <a:ext cx="11340000" cy="432000"/>
          </a:xfrm>
        </p:spPr>
        <p:txBody>
          <a:bodyPr/>
          <a:lstStyle/>
          <a:p>
            <a:r>
              <a:rPr lang="en-US" sz="2800" dirty="0"/>
              <a:t>Additional delivery modalities for expanding support to LLA in the Adaptation Fund</a:t>
            </a:r>
          </a:p>
        </p:txBody>
      </p:sp>
      <p:sp>
        <p:nvSpPr>
          <p:cNvPr id="4" name="Slide Number Placeholder 3">
            <a:extLst>
              <a:ext uri="{FF2B5EF4-FFF2-40B4-BE49-F238E27FC236}">
                <a16:creationId xmlns:a16="http://schemas.microsoft.com/office/drawing/2014/main" id="{5BA09B7E-E100-0F42-960C-46B37A552E34}"/>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32318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ABD82F-B1AB-08B1-AAD9-4E954FA25C33}"/>
              </a:ext>
            </a:extLst>
          </p:cNvPr>
          <p:cNvSpPr>
            <a:spLocks noGrp="1"/>
          </p:cNvSpPr>
          <p:nvPr>
            <p:ph type="title"/>
          </p:nvPr>
        </p:nvSpPr>
        <p:spPr>
          <a:xfrm>
            <a:off x="432000" y="432000"/>
            <a:ext cx="11340000" cy="432000"/>
          </a:xfrm>
        </p:spPr>
        <p:txBody>
          <a:bodyPr/>
          <a:lstStyle/>
          <a:p>
            <a:r>
              <a:rPr lang="en-US" dirty="0"/>
              <a:t>Next steps</a:t>
            </a:r>
          </a:p>
        </p:txBody>
      </p:sp>
      <p:sp>
        <p:nvSpPr>
          <p:cNvPr id="28" name="Content Placeholder 2">
            <a:extLst>
              <a:ext uri="{FF2B5EF4-FFF2-40B4-BE49-F238E27FC236}">
                <a16:creationId xmlns:a16="http://schemas.microsoft.com/office/drawing/2014/main" id="{C44F822D-D2C8-567F-3B8E-1C73AAF74105}"/>
              </a:ext>
            </a:extLst>
          </p:cNvPr>
          <p:cNvSpPr>
            <a:spLocks noGrp="1"/>
          </p:cNvSpPr>
          <p:nvPr>
            <p:ph idx="1"/>
          </p:nvPr>
        </p:nvSpPr>
        <p:spPr>
          <a:xfrm>
            <a:off x="432000" y="1152000"/>
            <a:ext cx="3600000" cy="5039250"/>
          </a:xfrm>
        </p:spPr>
        <p:txBody>
          <a:bodyPr/>
          <a:lstStyle/>
          <a:p>
            <a:pPr marL="0" indent="0">
              <a:buNone/>
            </a:pPr>
            <a:r>
              <a:rPr lang="en-US" sz="2400" b="1" dirty="0"/>
              <a:t>Single Country LLA projects</a:t>
            </a:r>
          </a:p>
          <a:p>
            <a:r>
              <a:rPr lang="en-US" dirty="0"/>
              <a:t>Revised proposal template and project review sheet contained respectively in Annex 3 and Annex 4 of document AFB/PPRC.33/39 approved at AFB42</a:t>
            </a:r>
          </a:p>
          <a:p>
            <a:r>
              <a:rPr lang="en-US" dirty="0">
                <a:hlinkClick r:id="rId2"/>
              </a:rPr>
              <a:t>https://www.adaptation-fund.org/document/additional-delivery-modalities-for-expanding-support-to-locally-led-adaptation/</a:t>
            </a:r>
            <a:r>
              <a:rPr lang="en-US" dirty="0"/>
              <a:t> </a:t>
            </a:r>
          </a:p>
          <a:p>
            <a:r>
              <a:rPr lang="en-US" dirty="0"/>
              <a:t>Secretariat to develop instructions for preparing requests for proposals and additional guideline materials for projects/programmes under this window</a:t>
            </a:r>
          </a:p>
        </p:txBody>
      </p:sp>
      <p:sp>
        <p:nvSpPr>
          <p:cNvPr id="4" name="Slide Number Placeholder 3">
            <a:extLst>
              <a:ext uri="{FF2B5EF4-FFF2-40B4-BE49-F238E27FC236}">
                <a16:creationId xmlns:a16="http://schemas.microsoft.com/office/drawing/2014/main" id="{F585169D-ED6E-896D-DFF5-EFA3187CFEBA}"/>
              </a:ext>
            </a:extLst>
          </p:cNvPr>
          <p:cNvSpPr>
            <a:spLocks noGrp="1"/>
          </p:cNvSpPr>
          <p:nvPr>
            <p:ph type="sldNum" sz="quarter" idx="11"/>
          </p:nvPr>
        </p:nvSpPr>
        <p:spPr>
          <a:xfrm>
            <a:off x="11496369" y="6155190"/>
            <a:ext cx="432000" cy="432000"/>
          </a:xfrm>
        </p:spPr>
        <p:txBody>
          <a:bodyPr anchor="ctr">
            <a:normAutofit/>
          </a:bodyPr>
          <a:lstStyle/>
          <a:p>
            <a:pPr>
              <a:spcAft>
                <a:spcPts val="600"/>
              </a:spcAft>
            </a:pPr>
            <a:fld id="{19B51A1E-902D-48AF-9020-955120F399B6}" type="slidenum">
              <a:rPr lang="en-US" noProof="0" smtClean="0"/>
              <a:pPr>
                <a:spcAft>
                  <a:spcPts val="600"/>
                </a:spcAft>
              </a:pPr>
              <a:t>9</a:t>
            </a:fld>
            <a:endParaRPr lang="en-US" noProof="0"/>
          </a:p>
        </p:txBody>
      </p:sp>
      <p:sp>
        <p:nvSpPr>
          <p:cNvPr id="29" name="Text Placeholder 4">
            <a:extLst>
              <a:ext uri="{FF2B5EF4-FFF2-40B4-BE49-F238E27FC236}">
                <a16:creationId xmlns:a16="http://schemas.microsoft.com/office/drawing/2014/main" id="{3BF8C709-301A-77FF-CFBE-2DBA0762DCFC}"/>
              </a:ext>
            </a:extLst>
          </p:cNvPr>
          <p:cNvSpPr>
            <a:spLocks noGrp="1"/>
          </p:cNvSpPr>
          <p:nvPr>
            <p:ph type="body" sz="quarter" idx="12"/>
          </p:nvPr>
        </p:nvSpPr>
        <p:spPr>
          <a:xfrm>
            <a:off x="4324410" y="1152000"/>
            <a:ext cx="3600450" cy="5038725"/>
          </a:xfrm>
        </p:spPr>
        <p:txBody>
          <a:bodyPr/>
          <a:lstStyle/>
          <a:p>
            <a:pPr marL="0" indent="0">
              <a:buNone/>
            </a:pPr>
            <a:r>
              <a:rPr lang="en-US" sz="2400" b="1" dirty="0"/>
              <a:t>Global Aggregator for LLA</a:t>
            </a:r>
          </a:p>
          <a:p>
            <a:r>
              <a:rPr lang="en-US" dirty="0"/>
              <a:t>Secretariat to issue a request for EOIs from MIEs and RIEs to serve as aggregator(s) for small grants for LLA under the Global LLA Aggregator programme. </a:t>
            </a:r>
          </a:p>
          <a:p>
            <a:r>
              <a:rPr lang="en-US" dirty="0"/>
              <a:t>Criteria described in paragraphs 45-53 </a:t>
            </a:r>
            <a:r>
              <a:rPr lang="en-US" dirty="0">
                <a:hlinkClick r:id="rId2"/>
              </a:rPr>
              <a:t>https://www.adaptation-fund.org/document/additional-delivery-modalities-for-expanding-support-to-locally-led-adaptation/</a:t>
            </a:r>
            <a:r>
              <a:rPr lang="en-US" dirty="0"/>
              <a:t> </a:t>
            </a:r>
          </a:p>
          <a:p>
            <a:r>
              <a:rPr lang="en-US" dirty="0"/>
              <a:t>To review the proposals received, and to present the results to the PPRC at its 34</a:t>
            </a:r>
            <a:r>
              <a:rPr lang="en-US" baseline="30000" dirty="0"/>
              <a:t>th</a:t>
            </a:r>
            <a:r>
              <a:rPr lang="en-US" dirty="0"/>
              <a:t>  meeting (Oct 2024).</a:t>
            </a:r>
          </a:p>
          <a:p>
            <a:r>
              <a:rPr lang="en-US" dirty="0"/>
              <a:t>Guidance to the MIE and RIE aggregators for preparing proposals the Global LLA Aggregator programme (to be developed)</a:t>
            </a:r>
          </a:p>
        </p:txBody>
      </p:sp>
      <p:sp>
        <p:nvSpPr>
          <p:cNvPr id="26" name="Text Placeholder 5">
            <a:extLst>
              <a:ext uri="{FF2B5EF4-FFF2-40B4-BE49-F238E27FC236}">
                <a16:creationId xmlns:a16="http://schemas.microsoft.com/office/drawing/2014/main" id="{7045503B-119E-DCF0-7B9D-210DF1941B2E}"/>
              </a:ext>
            </a:extLst>
          </p:cNvPr>
          <p:cNvSpPr>
            <a:spLocks noGrp="1"/>
          </p:cNvSpPr>
          <p:nvPr>
            <p:ph type="body" sz="quarter" idx="13"/>
          </p:nvPr>
        </p:nvSpPr>
        <p:spPr>
          <a:xfrm>
            <a:off x="8171550" y="1152000"/>
            <a:ext cx="3600450" cy="5038725"/>
          </a:xfrm>
        </p:spPr>
        <p:txBody>
          <a:bodyPr/>
          <a:lstStyle/>
          <a:p>
            <a:pPr marL="0" indent="0">
              <a:buNone/>
            </a:pPr>
            <a:r>
              <a:rPr lang="en-US" sz="2400" b="1" dirty="0"/>
              <a:t>Regional LLA projects/ programmes</a:t>
            </a:r>
          </a:p>
          <a:p>
            <a:r>
              <a:rPr lang="en-US" dirty="0"/>
              <a:t> Secretariat to present options for a new window for regional projects for consideration by the AFB at its 44</a:t>
            </a:r>
            <a:r>
              <a:rPr lang="en-US" baseline="30000" dirty="0"/>
              <a:t>th</a:t>
            </a:r>
            <a:r>
              <a:rPr lang="en-US" dirty="0"/>
              <a:t>  meeting (Spring 2025).</a:t>
            </a:r>
          </a:p>
          <a:p>
            <a:pPr marL="0" indent="0">
              <a:buNone/>
            </a:pPr>
            <a:r>
              <a:rPr lang="en-US" sz="2400" b="1" dirty="0"/>
              <a:t>Indicators for LLA projects and programmes</a:t>
            </a:r>
          </a:p>
          <a:p>
            <a:r>
              <a:rPr lang="en-US" dirty="0"/>
              <a:t>Secretariat to develop indicators for LLA projects and programme for consideration by the AFB at its 43</a:t>
            </a:r>
            <a:r>
              <a:rPr lang="en-US" baseline="30000" dirty="0"/>
              <a:t>rd</a:t>
            </a:r>
            <a:r>
              <a:rPr lang="en-US" dirty="0"/>
              <a:t>  meeting (Oct 2024)</a:t>
            </a:r>
          </a:p>
          <a:p>
            <a:pPr marL="0" indent="0">
              <a:buNone/>
            </a:pPr>
            <a:endParaRPr lang="en-US" dirty="0"/>
          </a:p>
          <a:p>
            <a:endParaRPr lang="en-US" dirty="0"/>
          </a:p>
        </p:txBody>
      </p:sp>
    </p:spTree>
    <p:extLst>
      <p:ext uri="{BB962C8B-B14F-4D97-AF65-F5344CB8AC3E}">
        <p14:creationId xmlns:p14="http://schemas.microsoft.com/office/powerpoint/2010/main" val="3648955814"/>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AF_template2.potx" id="{FB9BC85B-5171-46B6-8E36-15A261FE3705}" vid="{0A909B1D-D8E9-4AE6-984D-E448F6289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a6c10d7-b926-4fc0-945e-3cbf5049f6bd" ContentTypeId="0x010100F4C63C3BD852AE468EAEFD0E6C57C64F02" PreviousValue="false"/>
</file>

<file path=customXml/item2.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WBDocs_Access_To_Info_Exception xmlns="3e02667f-0271-471b-bd6e-11a2e16def1d">12. Not Assessed</WBDocs_Access_To_Info_Exception>
    <WBDocs_Document_Date xmlns="3e02667f-0271-471b-bd6e-11a2e16def1d">2020-08-05T18:25:42+00:00</WBDocs_Document_Date>
    <TaxCatchAll xmlns="3e02667f-0271-471b-bd6e-11a2e16def1d">
      <Value>5</Value>
    </TaxCatchAll>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GEF - Global Environment Facility</TermName>
          <TermId xmlns="http://schemas.microsoft.com/office/infopath/2007/PartnerControls">9f323ca6-1e1c-45a7-a1ba-5f59196854eb</TermId>
        </TermInfo>
      </Terms>
    </i008215bacac45029ee8cafff4c8e93b>
    <WBDocs_Information_Classification xmlns="3e02667f-0271-471b-bd6e-11a2e16def1d">Official Use Only</WBDocs_Information_Classification>
    <Abstract xmlns="3e02667f-0271-471b-bd6e-11a2e16def1d" xsi:nil="true"/>
    <OneCMS_Subcategory xmlns="3e02667f-0271-471b-bd6e-11a2e16def1d" xsi:nil="true"/>
    <OneCMS_Category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BDocument" ma:contentTypeID="0x010100F4C63C3BD852AE468EAEFD0E6C57C64F0200F6BB69EE57CB454DB48205F49CB29C50" ma:contentTypeVersion="16" ma:contentTypeDescription="" ma:contentTypeScope="" ma:versionID="513bf6a325c36ed4b9d60f271bcc8249">
  <xsd:schema xmlns:xsd="http://www.w3.org/2001/XMLSchema" xmlns:xs="http://www.w3.org/2001/XMLSchema" xmlns:p="http://schemas.microsoft.com/office/2006/metadata/properties" xmlns:ns3="3e02667f-0271-471b-bd6e-11a2e16def1d" targetNamespace="http://schemas.microsoft.com/office/2006/metadata/properties" ma:root="true" ma:fieldsID="2f3663a29b4827bbb1a78314061ce33b"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52a9afb7-7b6a-44ed-a0ea-db681bed9442}" ma:internalName="TaxCatchAll" ma:showField="CatchAllData"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52a9afb7-7b6a-44ed-a0ea-db681bed9442}" ma:internalName="TaxCatchAllLabel" ma:readOnly="true" ma:showField="CatchAllDataLabel"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GEF - Global Environment Facility|9f323ca6-1e1c-45a7-a1ba-5f59196854eb"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B334B-CADE-4E04-A6FE-730C46B50D87}">
  <ds:schemaRefs>
    <ds:schemaRef ds:uri="Microsoft.SharePoint.Taxonomy.ContentTypeSync"/>
  </ds:schemaRefs>
</ds:datastoreItem>
</file>

<file path=customXml/itemProps2.xml><?xml version="1.0" encoding="utf-8"?>
<ds:datastoreItem xmlns:ds="http://schemas.openxmlformats.org/officeDocument/2006/customXml" ds:itemID="{5F490261-1200-4EC7-95B0-2241EE54AA34}">
  <ds:schemaRef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3e02667f-0271-471b-bd6e-11a2e16def1d"/>
    <ds:schemaRef ds:uri="http://purl.org/dc/terms/"/>
    <ds:schemaRef ds:uri="http://purl.org/dc/elements/1.1/"/>
  </ds:schemaRefs>
</ds:datastoreItem>
</file>

<file path=customXml/itemProps3.xml><?xml version="1.0" encoding="utf-8"?>
<ds:datastoreItem xmlns:ds="http://schemas.openxmlformats.org/officeDocument/2006/customXml" ds:itemID="{1C874736-E4E1-4C2C-8770-CD5D6BF91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2ECDE1-C572-4E4F-8D80-82344A3B3DA9}">
  <ds:schemaRefs>
    <ds:schemaRef ds:uri="http://schemas.microsoft.com/sharepoint/events"/>
  </ds:schemaRefs>
</ds:datastoreItem>
</file>

<file path=customXml/itemProps5.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AF_template2</Template>
  <TotalTime>0</TotalTime>
  <Words>1226</Words>
  <Application>Microsoft Office PowerPoint</Application>
  <PresentationFormat>Widescreen</PresentationFormat>
  <Paragraphs>93</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Times New Roman</vt:lpstr>
      <vt:lpstr>Office Theme</vt:lpstr>
      <vt:lpstr>PowerPoint Presentation</vt:lpstr>
      <vt:lpstr>Project Formulation Grants</vt:lpstr>
      <vt:lpstr>Increased PFG support to implementing entities </vt:lpstr>
      <vt:lpstr>PFG caps per project/programme inclusive of IE fee  IE fee capped at 8.5% </vt:lpstr>
      <vt:lpstr>Activities that are eligible for PFG funding</vt:lpstr>
      <vt:lpstr>Expenditures that are not eligible for PFG support include: </vt:lpstr>
      <vt:lpstr>Locally Led Adaptation</vt:lpstr>
      <vt:lpstr>Additional delivery modalities for expanding support to LLA in the Adaptation Fund</vt:lpstr>
      <vt:lpstr>Next steps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6</cp:revision>
  <dcterms:created xsi:type="dcterms:W3CDTF">2020-02-11T14:02:39Z</dcterms:created>
  <dcterms:modified xsi:type="dcterms:W3CDTF">2024-05-23T20:25:11Z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0x010100F4C63C3BD852AE468EAEFD0E6C57C64F0200F6BB69EE57CB454DB48205F49CB29C50</vt:lpwstr>
  </property>
  <property fmtid="{D5CDD505-2E9C-101B-9397-08002B2CF9AE}" pid="3" name="Order">
    <vt:r8>1600</vt:r8>
  </property>
  <property fmtid="{D5CDD505-2E9C-101B-9397-08002B2CF9AE}" pid="4" name="WBDocs_Originating_Unit">
    <vt:lpwstr>5;#GEF - Global Environment Facility|9f323ca6-1e1c-45a7-a1ba-5f59196854eb</vt:lpwstr>
  </property>
  <property fmtid="{D5CDD505-2E9C-101B-9397-08002B2CF9AE}" pid="5" name="WBDocs_Local_Document_Type">
    <vt:lpwstr/>
  </property>
  <property fmtid="{D5CDD505-2E9C-101B-9397-08002B2CF9AE}" pid="6" name="SharedWithUsers">
    <vt:lpwstr>104;#Claudia Maria Lasprilla Pina;#41;#Martina Dorigo;#40;#Alyssa Maria Gomes</vt:lpwstr>
  </property>
  <property fmtid="{D5CDD505-2E9C-101B-9397-08002B2CF9AE}" pid="7" name="MediaServiceImageTags">
    <vt:lpwstr/>
  </property>
  <property fmtid="{D5CDD505-2E9C-101B-9397-08002B2CF9AE}" pid="8" name="lcf76f155ced4ddcb4097134ff3c332f">
    <vt:lpwstr/>
  </property>
</Properties>
</file>