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FBF434F" w14:textId="77777777" w:rsidR="00AB4B46" w:rsidRPr="004B7277" w:rsidRDefault="00AB4B46" w:rsidP="00AB4B46">
      <w:pPr>
        <w:jc w:val="center"/>
        <w:rPr>
          <w:rFonts w:ascii="Arial" w:hAnsi="Arial" w:cs="Arial"/>
          <w:smallCaps/>
          <w:sz w:val="28"/>
          <w:szCs w:val="28"/>
          <w:lang w:val="en-GB"/>
        </w:rPr>
      </w:pPr>
      <w:r w:rsidRPr="004B7277">
        <w:rPr>
          <w:rFonts w:ascii="Arial" w:hAnsi="Arial" w:cs="Arial"/>
          <w:noProof/>
        </w:rPr>
        <w:drawing>
          <wp:anchor distT="0" distB="0" distL="114300" distR="114300" simplePos="0" relativeHeight="251661312" behindDoc="0" locked="0" layoutInCell="1" allowOverlap="1" wp14:anchorId="7D57EC3B" wp14:editId="310E912A">
            <wp:simplePos x="0" y="0"/>
            <wp:positionH relativeFrom="column">
              <wp:posOffset>2132965</wp:posOffset>
            </wp:positionH>
            <wp:positionV relativeFrom="paragraph">
              <wp:posOffset>-769620</wp:posOffset>
            </wp:positionV>
            <wp:extent cx="1582420" cy="949325"/>
            <wp:effectExtent l="0" t="0" r="0" b="3175"/>
            <wp:wrapNone/>
            <wp:docPr id="7" name="Picture 7" descr="P:\Adaptation Fund\Marketing\Logo\AF_logo.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P:\Adaptation Fund\Marketing\Logo\AF_logo.jpg"/>
                    <pic:cNvPicPr>
                      <a:picLocks noChangeAspect="1" noChangeArrowheads="1"/>
                    </pic:cNvPicPr>
                  </pic:nvPicPr>
                  <pic:blipFill>
                    <a:blip r:embed="rId13" cstate="print">
                      <a:extLst>
                        <a:ext uri="{28A0092B-C50C-407E-A947-70E740481C1C}">
                          <a14:useLocalDpi xmlns:a14="http://schemas.microsoft.com/office/drawing/2010/main" val="0"/>
                        </a:ext>
                      </a:extLst>
                    </a:blip>
                    <a:srcRect l="24261" t="22354" r="32883" b="41689"/>
                    <a:stretch>
                      <a:fillRect/>
                    </a:stretch>
                  </pic:blipFill>
                  <pic:spPr bwMode="auto">
                    <a:xfrm>
                      <a:off x="0" y="0"/>
                      <a:ext cx="1582420" cy="94932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67862C1A" w14:textId="77777777" w:rsidR="00AB4B46" w:rsidRPr="004B7277" w:rsidRDefault="00AB4B46" w:rsidP="00AB4B46">
      <w:pPr>
        <w:tabs>
          <w:tab w:val="left" w:pos="2865"/>
        </w:tabs>
        <w:rPr>
          <w:rFonts w:ascii="Arial" w:hAnsi="Arial" w:cs="Arial"/>
          <w:smallCaps/>
          <w:sz w:val="28"/>
          <w:szCs w:val="28"/>
          <w:lang w:val="en-GB"/>
        </w:rPr>
      </w:pPr>
      <w:r>
        <w:rPr>
          <w:noProof/>
        </w:rPr>
        <mc:AlternateContent>
          <mc:Choice Requires="wps">
            <w:drawing>
              <wp:anchor distT="0" distB="0" distL="114300" distR="114300" simplePos="0" relativeHeight="251662336" behindDoc="0" locked="0" layoutInCell="1" allowOverlap="1" wp14:anchorId="16E3CA4F" wp14:editId="3BD4E834">
                <wp:simplePos x="0" y="0"/>
                <wp:positionH relativeFrom="column">
                  <wp:posOffset>-943610</wp:posOffset>
                </wp:positionH>
                <wp:positionV relativeFrom="paragraph">
                  <wp:posOffset>40005</wp:posOffset>
                </wp:positionV>
                <wp:extent cx="7854950" cy="640715"/>
                <wp:effectExtent l="8890" t="6350" r="13335" b="10160"/>
                <wp:wrapNone/>
                <wp:docPr id="6" name="Text Box 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854950" cy="640715"/>
                        </a:xfrm>
                        <a:prstGeom prst="rect">
                          <a:avLst/>
                        </a:prstGeom>
                        <a:solidFill>
                          <a:srgbClr val="B1D34A"/>
                        </a:solidFill>
                        <a:ln w="9525">
                          <a:solidFill>
                            <a:srgbClr val="B1D34A"/>
                          </a:solidFill>
                          <a:miter lim="800000"/>
                          <a:headEnd/>
                          <a:tailEnd/>
                        </a:ln>
                      </wps:spPr>
                      <wps:txbx>
                        <w:txbxContent>
                          <w:p w14:paraId="4270DE71" w14:textId="730B5C73" w:rsidR="00AB4B46" w:rsidRPr="002C0206" w:rsidRDefault="00AB4B46" w:rsidP="00AB4B46">
                            <w:pPr>
                              <w:shd w:val="clear" w:color="auto" w:fill="B1D34A"/>
                              <w:jc w:val="center"/>
                              <w:rPr>
                                <w:rFonts w:ascii="Arial" w:hAnsi="Arial" w:cs="Arial"/>
                                <w:b/>
                              </w:rPr>
                            </w:pPr>
                            <w:r w:rsidRPr="00937FAB">
                              <w:rPr>
                                <w:rFonts w:ascii="Arial" w:hAnsi="Arial" w:cs="Arial"/>
                                <w:b/>
                                <w:sz w:val="32"/>
                              </w:rPr>
                              <w:t xml:space="preserve">PRE-CONCEPT </w:t>
                            </w:r>
                            <w:r w:rsidR="00AD0022">
                              <w:rPr>
                                <w:rFonts w:ascii="Arial" w:hAnsi="Arial" w:cs="Arial"/>
                                <w:b/>
                                <w:sz w:val="32"/>
                              </w:rPr>
                              <w:t xml:space="preserve">PROPOSAL </w:t>
                            </w:r>
                            <w:r w:rsidRPr="00937FAB">
                              <w:rPr>
                                <w:rFonts w:ascii="Arial" w:hAnsi="Arial" w:cs="Arial"/>
                                <w:b/>
                                <w:sz w:val="32"/>
                              </w:rPr>
                              <w:t xml:space="preserve">FOR A </w:t>
                            </w:r>
                            <w:r w:rsidR="001A12D5">
                              <w:rPr>
                                <w:rFonts w:ascii="Arial" w:hAnsi="Arial" w:cs="Arial"/>
                                <w:b/>
                                <w:sz w:val="32"/>
                              </w:rPr>
                              <w:t xml:space="preserve">SINGLE-COUNTRY </w:t>
                            </w:r>
                            <w:r w:rsidR="00AD0022">
                              <w:rPr>
                                <w:rFonts w:ascii="Arial" w:hAnsi="Arial" w:cs="Arial"/>
                                <w:b/>
                                <w:sz w:val="32"/>
                              </w:rPr>
                              <w:t xml:space="preserve">                                         </w:t>
                            </w:r>
                            <w:r w:rsidR="001A12D5">
                              <w:rPr>
                                <w:rFonts w:ascii="Arial" w:hAnsi="Arial" w:cs="Arial"/>
                                <w:b/>
                                <w:sz w:val="32"/>
                              </w:rPr>
                              <w:t>LLA</w:t>
                            </w:r>
                            <w:r w:rsidRPr="00937FAB">
                              <w:rPr>
                                <w:rFonts w:ascii="Arial" w:hAnsi="Arial" w:cs="Arial"/>
                                <w:b/>
                                <w:sz w:val="32"/>
                              </w:rPr>
                              <w:t xml:space="preserve"> PROJECT/PROGRAMME</w:t>
                            </w:r>
                            <w:r w:rsidRPr="00FC478D">
                              <w:rPr>
                                <w:rFonts w:ascii="Arial" w:hAnsi="Arial" w:cs="Arial"/>
                                <w:b/>
                                <w:sz w:val="32"/>
                              </w:rPr>
                              <w:t xml:space="preserve"> </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type w14:anchorId="16E3CA4F" id="_x0000_t202" coordsize="21600,21600" o:spt="202" path="m,l,21600r21600,l21600,xe">
                <v:stroke joinstyle="miter"/>
                <v:path gradientshapeok="t" o:connecttype="rect"/>
              </v:shapetype>
              <v:shape id="Text Box 6" o:spid="_x0000_s1026" type="#_x0000_t202" style="position:absolute;margin-left:-74.3pt;margin-top:3.15pt;width:618.5pt;height:50.45pt;z-index:2516623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u/4rFgIAACsEAAAOAAAAZHJzL2Uyb0RvYy54bWysU9tu2zAMfR+wfxD0vtjJkiYx4hRpsg4D&#10;ugvQ7QNkWbaFyaImKbGzry8lu2m2vRXzgyCa1CF5eLi57VtFTsI6CTqn00lKidAcSqnrnP74fv9u&#10;RYnzTJdMgRY5PQtHb7dv32w6k4kZNKBKYQmCaJd1JqeN9yZLEscb0TI3ASM0OiuwLfNo2jopLesQ&#10;vVXJLE1vkg5saSxw4Rz+PQxOuo34VSW4/1pVTniicoq1+XjaeBbhTLYbltWWmUbysQz2iipaJjUm&#10;vUAdmGfkaOU/UK3kFhxUfsKhTaCqJBexB+xmmv7VzWPDjIi9IDnOXGhy/w+Wfzk9mm+W+P4Oehxg&#10;bMKZB+A/HdGwb5iuxc5a6BrBSkw8DZQlnXHZ+DRQ7TIXQIruM5Q4ZHb0EIH6yraBFeyTIDoO4Hwh&#10;XfSecPy5XC3m6wW6OPpu5ulyuogpWPb82ljnPwpoSbjk1OJQIzo7PTgfqmHZc0hI5kDJ8l4qFQ1b&#10;F3tlyYmhAO6mh/fz3Yj+R5jSpMvpejFbDAS8AqKVHpWsZJvTVRq+QVuBtg+6jDrzTKrhjiUrPfIY&#10;qBtI9H3RY2Dgs4DyjIxaGBSLG4aXBuxvSjpUa07dryOzghL1SeNU1tP5PMg7GvPFcoaGvfYU1x6m&#10;OULl1FMyXPd+WImjsbJuMNOgAw07nGQlI8kvVY11oyIj9+P2BMlf2zHqZce3TwAAAP//AwBQSwME&#10;FAAGAAgAAAAhAHMn2qHhAAAACwEAAA8AAABkcnMvZG93bnJldi54bWxMj8FOwzAMhu9IvENkJC5o&#10;SzdKV5WmE0JCgsOEKGjnrPGaQOOUJtvKnp70BDdb/vT7+8v1aDt2xMEbRwIW8wQYUuOUoVbAx/vT&#10;LAfmgyQlO0co4Ac9rKvLi1IWyp3oDY91aFkMIV9IATqEvuDcNxqt9HPXI8Xb3g1WhrgOLVeDPMVw&#10;2/FlkmTcSkPxg5Y9PmpsvuqDFWC+U8SX5418Pdc3m7vzp9HbbS3E9dX4cA8s4Bj+YJj0ozpU0Wnn&#10;DqQ86wTMFmmeRVZAdgtsApI8T4Htpmm1BF6V/H+H6hcAAP//AwBQSwECLQAUAAYACAAAACEAtoM4&#10;kv4AAADhAQAAEwAAAAAAAAAAAAAAAAAAAAAAW0NvbnRlbnRfVHlwZXNdLnhtbFBLAQItABQABgAI&#10;AAAAIQA4/SH/1gAAAJQBAAALAAAAAAAAAAAAAAAAAC8BAABfcmVscy8ucmVsc1BLAQItABQABgAI&#10;AAAAIQCCu/4rFgIAACsEAAAOAAAAAAAAAAAAAAAAAC4CAABkcnMvZTJvRG9jLnhtbFBLAQItABQA&#10;BgAIAAAAIQBzJ9qh4QAAAAsBAAAPAAAAAAAAAAAAAAAAAHAEAABkcnMvZG93bnJldi54bWxQSwUG&#10;AAAAAAQABADzAAAAfgUAAAAA&#10;" fillcolor="#b1d34a" strokecolor="#b1d34a">
                <v:textbox>
                  <w:txbxContent>
                    <w:p w14:paraId="4270DE71" w14:textId="730B5C73" w:rsidR="00AB4B46" w:rsidRPr="002C0206" w:rsidRDefault="00AB4B46" w:rsidP="00AB4B46">
                      <w:pPr>
                        <w:shd w:val="clear" w:color="auto" w:fill="B1D34A"/>
                        <w:jc w:val="center"/>
                        <w:rPr>
                          <w:rFonts w:ascii="Arial" w:hAnsi="Arial" w:cs="Arial"/>
                          <w:b/>
                        </w:rPr>
                      </w:pPr>
                      <w:r w:rsidRPr="00937FAB">
                        <w:rPr>
                          <w:rFonts w:ascii="Arial" w:hAnsi="Arial" w:cs="Arial"/>
                          <w:b/>
                          <w:sz w:val="32"/>
                        </w:rPr>
                        <w:t xml:space="preserve">PRE-CONCEPT </w:t>
                      </w:r>
                      <w:r w:rsidR="00AD0022">
                        <w:rPr>
                          <w:rFonts w:ascii="Arial" w:hAnsi="Arial" w:cs="Arial"/>
                          <w:b/>
                          <w:sz w:val="32"/>
                        </w:rPr>
                        <w:t xml:space="preserve">PROPOSAL </w:t>
                      </w:r>
                      <w:r w:rsidRPr="00937FAB">
                        <w:rPr>
                          <w:rFonts w:ascii="Arial" w:hAnsi="Arial" w:cs="Arial"/>
                          <w:b/>
                          <w:sz w:val="32"/>
                        </w:rPr>
                        <w:t xml:space="preserve">FOR A </w:t>
                      </w:r>
                      <w:r w:rsidR="001A12D5">
                        <w:rPr>
                          <w:rFonts w:ascii="Arial" w:hAnsi="Arial" w:cs="Arial"/>
                          <w:b/>
                          <w:sz w:val="32"/>
                        </w:rPr>
                        <w:t xml:space="preserve">SINGLE-COUNTRY </w:t>
                      </w:r>
                      <w:r w:rsidR="00AD0022">
                        <w:rPr>
                          <w:rFonts w:ascii="Arial" w:hAnsi="Arial" w:cs="Arial"/>
                          <w:b/>
                          <w:sz w:val="32"/>
                        </w:rPr>
                        <w:t xml:space="preserve">                                         </w:t>
                      </w:r>
                      <w:r w:rsidR="001A12D5">
                        <w:rPr>
                          <w:rFonts w:ascii="Arial" w:hAnsi="Arial" w:cs="Arial"/>
                          <w:b/>
                          <w:sz w:val="32"/>
                        </w:rPr>
                        <w:t>LLA</w:t>
                      </w:r>
                      <w:r w:rsidRPr="00937FAB">
                        <w:rPr>
                          <w:rFonts w:ascii="Arial" w:hAnsi="Arial" w:cs="Arial"/>
                          <w:b/>
                          <w:sz w:val="32"/>
                        </w:rPr>
                        <w:t xml:space="preserve"> PROJECT/PROGRAMME</w:t>
                      </w:r>
                      <w:r w:rsidRPr="00FC478D">
                        <w:rPr>
                          <w:rFonts w:ascii="Arial" w:hAnsi="Arial" w:cs="Arial"/>
                          <w:b/>
                          <w:sz w:val="32"/>
                        </w:rPr>
                        <w:t xml:space="preserve"> </w:t>
                      </w:r>
                    </w:p>
                  </w:txbxContent>
                </v:textbox>
              </v:shape>
            </w:pict>
          </mc:Fallback>
        </mc:AlternateContent>
      </w:r>
      <w:r w:rsidRPr="004B7277">
        <w:rPr>
          <w:rFonts w:ascii="Arial" w:hAnsi="Arial" w:cs="Arial"/>
          <w:smallCaps/>
          <w:sz w:val="28"/>
          <w:szCs w:val="28"/>
          <w:lang w:val="en-GB"/>
        </w:rPr>
        <w:tab/>
        <w:t xml:space="preserve"> </w:t>
      </w:r>
      <w:r w:rsidRPr="004B7277">
        <w:rPr>
          <w:rFonts w:ascii="Arial" w:hAnsi="Arial" w:cs="Arial"/>
          <w:smallCaps/>
          <w:sz w:val="28"/>
          <w:szCs w:val="28"/>
          <w:lang w:val="en-GB"/>
        </w:rPr>
        <w:tab/>
      </w:r>
      <w:r w:rsidRPr="004B7277">
        <w:rPr>
          <w:rFonts w:ascii="Arial" w:hAnsi="Arial" w:cs="Arial"/>
          <w:smallCaps/>
          <w:sz w:val="28"/>
          <w:szCs w:val="28"/>
          <w:lang w:val="en-GB"/>
        </w:rPr>
        <w:tab/>
      </w:r>
      <w:r w:rsidRPr="004B7277">
        <w:rPr>
          <w:rFonts w:ascii="Arial" w:hAnsi="Arial" w:cs="Arial"/>
          <w:smallCaps/>
          <w:sz w:val="28"/>
          <w:szCs w:val="28"/>
          <w:lang w:val="en-GB"/>
        </w:rPr>
        <w:tab/>
      </w:r>
    </w:p>
    <w:p w14:paraId="2156CBC5" w14:textId="77777777" w:rsidR="00AB4B46" w:rsidRPr="004B7277" w:rsidRDefault="00AB4B46" w:rsidP="00AB4B46">
      <w:pPr>
        <w:tabs>
          <w:tab w:val="left" w:pos="2865"/>
        </w:tabs>
        <w:rPr>
          <w:rFonts w:ascii="Arial" w:hAnsi="Arial" w:cs="Arial"/>
          <w:smallCaps/>
          <w:sz w:val="28"/>
          <w:szCs w:val="28"/>
          <w:lang w:val="en-GB"/>
        </w:rPr>
      </w:pPr>
      <w:r w:rsidRPr="004B7277">
        <w:rPr>
          <w:rFonts w:ascii="Arial" w:hAnsi="Arial" w:cs="Arial"/>
          <w:smallCaps/>
          <w:sz w:val="28"/>
          <w:szCs w:val="28"/>
          <w:lang w:val="en-GB"/>
        </w:rPr>
        <w:tab/>
      </w:r>
    </w:p>
    <w:p w14:paraId="19D414BE" w14:textId="77777777" w:rsidR="00AB4B46" w:rsidRPr="004B7277" w:rsidRDefault="00AB4B46" w:rsidP="00AB4B46">
      <w:pPr>
        <w:tabs>
          <w:tab w:val="left" w:pos="2865"/>
        </w:tabs>
        <w:rPr>
          <w:rFonts w:ascii="Arial" w:hAnsi="Arial" w:cs="Arial"/>
          <w:smallCaps/>
          <w:sz w:val="28"/>
          <w:szCs w:val="28"/>
          <w:lang w:val="en-GB"/>
        </w:rPr>
      </w:pPr>
    </w:p>
    <w:p w14:paraId="782C7E22" w14:textId="77777777" w:rsidR="00AB4B46" w:rsidRPr="004B7277" w:rsidRDefault="00AB4B46" w:rsidP="00AB4B46">
      <w:pPr>
        <w:pStyle w:val="Footer"/>
        <w:tabs>
          <w:tab w:val="clear" w:pos="4320"/>
          <w:tab w:val="clear" w:pos="8640"/>
        </w:tabs>
        <w:rPr>
          <w:rFonts w:ascii="Arial" w:hAnsi="Arial" w:cs="Arial"/>
          <w:b/>
          <w:sz w:val="28"/>
          <w:szCs w:val="28"/>
          <w:lang w:val="en-GB"/>
        </w:rPr>
      </w:pPr>
      <w:r w:rsidRPr="002C0206">
        <w:rPr>
          <w:rFonts w:ascii="Arial" w:hAnsi="Arial" w:cs="Arial"/>
          <w:b/>
          <w:noProof/>
          <w:sz w:val="28"/>
          <w:szCs w:val="22"/>
        </w:rPr>
        <mc:AlternateContent>
          <mc:Choice Requires="wps">
            <w:drawing>
              <wp:anchor distT="0" distB="0" distL="114300" distR="114300" simplePos="0" relativeHeight="251659264" behindDoc="1" locked="0" layoutInCell="1" allowOverlap="1" wp14:anchorId="71DCF2DF" wp14:editId="445E4900">
                <wp:simplePos x="0" y="0"/>
                <wp:positionH relativeFrom="column">
                  <wp:posOffset>-943610</wp:posOffset>
                </wp:positionH>
                <wp:positionV relativeFrom="paragraph">
                  <wp:posOffset>165735</wp:posOffset>
                </wp:positionV>
                <wp:extent cx="7854950" cy="246380"/>
                <wp:effectExtent l="8890" t="2540" r="3810" b="8255"/>
                <wp:wrapNone/>
                <wp:docPr id="5" name="Rounded Rectangle 5"/>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7854950" cy="246380"/>
                        </a:xfrm>
                        <a:prstGeom prst="roundRect">
                          <a:avLst>
                            <a:gd name="adj" fmla="val 16667"/>
                          </a:avLst>
                        </a:prstGeom>
                        <a:solidFill>
                          <a:srgbClr val="FCAF17"/>
                        </a:solidFill>
                        <a:ln>
                          <a:noFill/>
                        </a:ln>
                        <a:effectLst/>
                        <a:extLst>
                          <a:ext uri="{91240B29-F687-4F45-9708-019B960494DF}">
                            <a14:hiddenLine xmlns:a14="http://schemas.microsoft.com/office/drawing/2010/main" w="38100">
                              <a:solidFill>
                                <a:srgbClr val="F2F2F2"/>
                              </a:solidFill>
                              <a:round/>
                              <a:headEnd/>
                              <a:tailEnd/>
                            </a14:hiddenLine>
                          </a:ext>
                          <a:ext uri="{AF507438-7753-43E0-B8FC-AC1667EBCBE1}">
                            <a14:hiddenEffects xmlns:a14="http://schemas.microsoft.com/office/drawing/2010/main">
                              <a:effectLst>
                                <a:outerShdw dist="28398" dir="3806097" algn="ctr" rotWithShape="0">
                                  <a:srgbClr val="974706">
                                    <a:alpha val="50000"/>
                                  </a:srgbClr>
                                </a:outerShdw>
                              </a:effectLst>
                            </a14:hiddenEffects>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oundrect w14:anchorId="5F6976A0" id="Rounded Rectangle 5" o:spid="_x0000_s1026" style="position:absolute;margin-left:-74.3pt;margin-top:13.05pt;width:618.5pt;height:19.4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xzkACwIAAPQDAAAOAAAAZHJzL2Uyb0RvYy54bWysU9uOGjEMfa/Uf4jyXoahwLIjhhViRVVp&#10;e1G3/YCQZC5tJk6dwEC/fp0MUNS+VX2J4tg+Pj52lg/HzrCDRt+CLXk+GnOmrQTV2rrk375u3yw4&#10;80FYJQxYXfKT9vxh9frVsneFnkADRmlkBGJ90buSNyG4Isu8bHQn/AictuSsADsRyMQ6Uyh6Qu9M&#10;NhmP51kPqByC1N7T6+Pg5KuEX1Vahk9V5XVgpuTELaQT07mLZ7ZaiqJG4ZpWnmmIf2DRidZS0SvU&#10;owiC7bH9C6prJYKHKowkdBlUVSt16oG6ycd/dPPcCKdTLySOd1eZ/P+DlR8Pz+4zRurePYH84ZmF&#10;TSNsrdeI0DdaKCqXR6Gy3vnimhANT6ls138ARaMV+wBJg2OFXQSk7tgxSX26Sq2PgUl6vFvMpvcz&#10;mogk32Q6f7tIs8hEccl26MM7DR2Ll5Ij7K36QvNMJcThyYekt2JWdLG6+s5Z1Rma3kEYls/n87tE&#10;WhTnYMK+YKZ2wbRq2xqTDKx3G4OMUku+3ay3+SXZ34YZG4MtxLQoiCiGF502jShdVIrCxB30xQ7U&#10;iURCGFaPvgpdGsBfnPW0diX3P/cCNWfmvSWh7/PpNO5pMqazuwkZeOvZ3XqElQRV8sDZcN2EYbf3&#10;Dtu6oUp5ksvCmoZTtVd+A6vzSGm1Ui/nbxB399ZOUb8/6+oFAAD//wMAUEsDBBQABgAIAAAAIQDi&#10;P1414QAAAAsBAAAPAAAAZHJzL2Rvd25yZXYueG1sTI/BboMwEETvlfoP1lbqLTFEFFGKiSqkqpcq&#10;VSCHHDfYBVp7jbBJyN/XObXH1TzNvC22i9HsrCY3WBIQryNgilorB+oEHJq3VQbMeSSJ2pIScFUO&#10;tuX9XYG5tBfaq3PtOxZKyOUooPd+zDl3ba8MurUdFYXsy04GfTinjssJL6HcaL6JopQbHCgs9Diq&#10;qlftTz0bAVjt5mt9aHT18Xn8fnrfJ3OzOwrx+LC8vgDzavF/MNz0gzqUwelkZ5KOaQGrOMnSwArY&#10;pDGwGxFlWQLsJCBNnoGXBf//Q/kLAAD//wMAUEsBAi0AFAAGAAgAAAAhALaDOJL+AAAA4QEAABMA&#10;AAAAAAAAAAAAAAAAAAAAAFtDb250ZW50X1R5cGVzXS54bWxQSwECLQAUAAYACAAAACEAOP0h/9YA&#10;AACUAQAACwAAAAAAAAAAAAAAAAAvAQAAX3JlbHMvLnJlbHNQSwECLQAUAAYACAAAACEABMc5AAsC&#10;AAD0AwAADgAAAAAAAAAAAAAAAAAuAgAAZHJzL2Uyb0RvYy54bWxQSwECLQAUAAYACAAAACEA4j9e&#10;NeEAAAALAQAADwAAAAAAAAAAAAAAAABlBAAAZHJzL2Rvd25yZXYueG1sUEsFBgAAAAAEAAQA8wAA&#10;AHMFAAAAAA==&#10;" fillcolor="#fcaf17" stroked="f" strokecolor="#f2f2f2" strokeweight="3pt">
                <v:shadow color="#974706" opacity=".5" offset="1pt"/>
              </v:roundrect>
            </w:pict>
          </mc:Fallback>
        </mc:AlternateContent>
      </w:r>
      <w:r w:rsidRPr="004B7277">
        <w:rPr>
          <w:rFonts w:ascii="Arial" w:hAnsi="Arial" w:cs="Arial"/>
          <w:b/>
          <w:sz w:val="28"/>
          <w:szCs w:val="28"/>
          <w:lang w:val="en-GB"/>
        </w:rPr>
        <w:tab/>
      </w:r>
    </w:p>
    <w:p w14:paraId="5DEFD8A2" w14:textId="77777777" w:rsidR="00AB4B46" w:rsidRPr="002737C7" w:rsidRDefault="00AB4B46" w:rsidP="00AB4B46">
      <w:pPr>
        <w:pStyle w:val="Footer"/>
        <w:tabs>
          <w:tab w:val="clear" w:pos="4320"/>
          <w:tab w:val="clear" w:pos="8640"/>
        </w:tabs>
        <w:rPr>
          <w:rFonts w:ascii="Arial" w:hAnsi="Arial" w:cs="Arial"/>
          <w:b/>
          <w:lang w:val="en-GB"/>
        </w:rPr>
      </w:pPr>
      <w:r w:rsidRPr="002737C7">
        <w:rPr>
          <w:rFonts w:ascii="Arial" w:hAnsi="Arial" w:cs="Arial"/>
          <w:b/>
          <w:lang w:val="en-GB"/>
        </w:rPr>
        <w:t>PART I: PROJECT/PROGRAMME INFORMATION</w:t>
      </w:r>
    </w:p>
    <w:p w14:paraId="5556A979" w14:textId="77777777" w:rsidR="00AB4B46" w:rsidRPr="004B7277" w:rsidRDefault="00AB4B46" w:rsidP="00AB4B46">
      <w:pPr>
        <w:pStyle w:val="Footer"/>
        <w:tabs>
          <w:tab w:val="clear" w:pos="4320"/>
          <w:tab w:val="clear" w:pos="8640"/>
        </w:tabs>
        <w:rPr>
          <w:rFonts w:ascii="Arial" w:hAnsi="Arial" w:cs="Arial"/>
          <w:b/>
          <w:sz w:val="28"/>
          <w:szCs w:val="28"/>
          <w:lang w:val="en-GB"/>
        </w:rPr>
      </w:pPr>
    </w:p>
    <w:p w14:paraId="40E8F2E5" w14:textId="77777777" w:rsidR="00AB4B46" w:rsidRPr="00277C4B" w:rsidRDefault="00AB4B46" w:rsidP="00AB4B46">
      <w:pPr>
        <w:spacing w:before="240" w:after="240"/>
        <w:rPr>
          <w:rFonts w:ascii="Arial" w:hAnsi="Arial" w:cs="Arial"/>
          <w:sz w:val="22"/>
          <w:szCs w:val="22"/>
          <w:lang w:val="en-GB"/>
        </w:rPr>
      </w:pPr>
      <w:r w:rsidRPr="00AA032F">
        <w:rPr>
          <w:rFonts w:ascii="Arial" w:hAnsi="Arial" w:cs="Arial"/>
          <w:b/>
          <w:bCs/>
          <w:sz w:val="22"/>
          <w:szCs w:val="22"/>
          <w:lang w:val="en-GB"/>
        </w:rPr>
        <w:t>Title of Project/Programme:</w:t>
      </w:r>
      <w:r w:rsidRPr="00277C4B">
        <w:rPr>
          <w:rFonts w:ascii="Arial" w:hAnsi="Arial" w:cs="Arial"/>
          <w:sz w:val="22"/>
          <w:szCs w:val="22"/>
          <w:lang w:val="en-GB"/>
        </w:rPr>
        <w:tab/>
      </w:r>
      <w:r w:rsidRPr="00277C4B">
        <w:rPr>
          <w:rFonts w:ascii="Arial" w:hAnsi="Arial" w:cs="Arial"/>
          <w:sz w:val="22"/>
          <w:szCs w:val="22"/>
          <w:lang w:val="en-GB"/>
        </w:rPr>
        <w:tab/>
      </w:r>
      <w:r w:rsidRPr="00277C4B">
        <w:rPr>
          <w:rFonts w:ascii="Arial" w:hAnsi="Arial" w:cs="Arial"/>
          <w:sz w:val="22"/>
          <w:szCs w:val="22"/>
          <w:lang w:val="en-GB"/>
        </w:rPr>
        <w:fldChar w:fldCharType="begin">
          <w:ffData>
            <w:name w:val="Text187"/>
            <w:enabled/>
            <w:calcOnExit w:val="0"/>
            <w:textInput/>
          </w:ffData>
        </w:fldChar>
      </w:r>
      <w:r w:rsidRPr="00277C4B">
        <w:rPr>
          <w:rFonts w:ascii="Arial" w:hAnsi="Arial" w:cs="Arial"/>
          <w:sz w:val="22"/>
          <w:szCs w:val="22"/>
          <w:lang w:val="en-GB"/>
        </w:rPr>
        <w:instrText xml:space="preserve"> FORMTEXT </w:instrText>
      </w:r>
      <w:r w:rsidRPr="00277C4B">
        <w:rPr>
          <w:rFonts w:ascii="Arial" w:hAnsi="Arial" w:cs="Arial"/>
          <w:sz w:val="22"/>
          <w:szCs w:val="22"/>
          <w:lang w:val="en-GB"/>
        </w:rPr>
      </w:r>
      <w:r w:rsidRPr="00277C4B">
        <w:rPr>
          <w:rFonts w:ascii="Arial" w:hAnsi="Arial" w:cs="Arial"/>
          <w:sz w:val="22"/>
          <w:szCs w:val="22"/>
          <w:lang w:val="en-GB"/>
        </w:rPr>
        <w:fldChar w:fldCharType="separate"/>
      </w:r>
      <w:r w:rsidRPr="00277C4B">
        <w:rPr>
          <w:rFonts w:ascii="Arial" w:hAnsi="Arial" w:cs="Arial"/>
          <w:sz w:val="22"/>
          <w:szCs w:val="22"/>
          <w:lang w:val="en-GB"/>
        </w:rPr>
        <w:t> </w:t>
      </w:r>
      <w:r w:rsidRPr="00277C4B">
        <w:rPr>
          <w:rFonts w:ascii="Arial" w:hAnsi="Arial" w:cs="Arial"/>
          <w:sz w:val="22"/>
          <w:szCs w:val="22"/>
          <w:lang w:val="en-GB"/>
        </w:rPr>
        <w:t> </w:t>
      </w:r>
      <w:r w:rsidRPr="00277C4B">
        <w:rPr>
          <w:rFonts w:ascii="Arial" w:hAnsi="Arial" w:cs="Arial"/>
          <w:sz w:val="22"/>
          <w:szCs w:val="22"/>
          <w:lang w:val="en-GB"/>
        </w:rPr>
        <w:t> </w:t>
      </w:r>
      <w:r w:rsidRPr="00277C4B">
        <w:rPr>
          <w:rFonts w:ascii="Arial" w:hAnsi="Arial" w:cs="Arial"/>
          <w:sz w:val="22"/>
          <w:szCs w:val="22"/>
          <w:lang w:val="en-GB"/>
        </w:rPr>
        <w:t> </w:t>
      </w:r>
      <w:r w:rsidRPr="00277C4B">
        <w:rPr>
          <w:rFonts w:ascii="Arial" w:hAnsi="Arial" w:cs="Arial"/>
          <w:sz w:val="22"/>
          <w:szCs w:val="22"/>
          <w:lang w:val="en-GB"/>
        </w:rPr>
        <w:t> </w:t>
      </w:r>
      <w:r w:rsidRPr="00277C4B">
        <w:rPr>
          <w:rFonts w:ascii="Arial" w:hAnsi="Arial" w:cs="Arial"/>
          <w:sz w:val="22"/>
          <w:szCs w:val="22"/>
          <w:lang w:val="en-GB"/>
        </w:rPr>
        <w:fldChar w:fldCharType="end"/>
      </w:r>
    </w:p>
    <w:p w14:paraId="43BB242B" w14:textId="77777777" w:rsidR="00AB4B46" w:rsidRPr="00277C4B" w:rsidRDefault="00AB4B46" w:rsidP="00AB4B46">
      <w:pPr>
        <w:spacing w:before="240" w:after="240"/>
        <w:rPr>
          <w:rFonts w:ascii="Arial" w:hAnsi="Arial" w:cs="Arial"/>
          <w:sz w:val="22"/>
          <w:szCs w:val="22"/>
          <w:lang w:val="en-GB"/>
        </w:rPr>
      </w:pPr>
      <w:r w:rsidRPr="00AA032F">
        <w:rPr>
          <w:rFonts w:ascii="Arial" w:hAnsi="Arial" w:cs="Arial"/>
          <w:b/>
          <w:bCs/>
          <w:sz w:val="22"/>
          <w:szCs w:val="22"/>
          <w:lang w:val="en-GB"/>
        </w:rPr>
        <w:t>Countries:</w:t>
      </w:r>
      <w:r w:rsidRPr="00277C4B">
        <w:rPr>
          <w:rFonts w:ascii="Arial" w:hAnsi="Arial" w:cs="Arial"/>
          <w:sz w:val="22"/>
          <w:szCs w:val="22"/>
          <w:lang w:val="en-GB"/>
        </w:rPr>
        <w:t xml:space="preserve"> </w:t>
      </w:r>
      <w:r w:rsidRPr="00277C4B">
        <w:rPr>
          <w:rFonts w:ascii="Arial" w:hAnsi="Arial" w:cs="Arial"/>
          <w:sz w:val="22"/>
          <w:szCs w:val="22"/>
          <w:lang w:val="en-GB"/>
        </w:rPr>
        <w:tab/>
      </w:r>
      <w:r w:rsidRPr="00277C4B">
        <w:rPr>
          <w:rFonts w:ascii="Arial" w:hAnsi="Arial" w:cs="Arial"/>
          <w:sz w:val="22"/>
          <w:szCs w:val="22"/>
          <w:lang w:val="en-GB"/>
        </w:rPr>
        <w:tab/>
      </w:r>
      <w:r w:rsidRPr="00277C4B">
        <w:rPr>
          <w:rFonts w:ascii="Arial" w:hAnsi="Arial" w:cs="Arial"/>
          <w:sz w:val="22"/>
          <w:szCs w:val="22"/>
          <w:lang w:val="en-GB"/>
        </w:rPr>
        <w:tab/>
      </w:r>
      <w:r w:rsidRPr="00277C4B">
        <w:rPr>
          <w:rFonts w:ascii="Arial" w:hAnsi="Arial" w:cs="Arial"/>
          <w:sz w:val="22"/>
          <w:szCs w:val="22"/>
          <w:lang w:val="en-GB"/>
        </w:rPr>
        <w:tab/>
      </w:r>
      <w:r w:rsidRPr="00277C4B">
        <w:rPr>
          <w:rFonts w:ascii="Arial" w:hAnsi="Arial" w:cs="Arial"/>
          <w:sz w:val="22"/>
          <w:szCs w:val="22"/>
          <w:lang w:val="en-GB"/>
        </w:rPr>
        <w:tab/>
      </w:r>
      <w:r w:rsidRPr="00277C4B">
        <w:rPr>
          <w:rFonts w:ascii="Arial" w:hAnsi="Arial" w:cs="Arial"/>
          <w:sz w:val="22"/>
          <w:szCs w:val="22"/>
          <w:lang w:val="en-GB"/>
        </w:rPr>
        <w:fldChar w:fldCharType="begin">
          <w:ffData>
            <w:name w:val="Text187"/>
            <w:enabled/>
            <w:calcOnExit w:val="0"/>
            <w:textInput/>
          </w:ffData>
        </w:fldChar>
      </w:r>
      <w:r w:rsidRPr="00277C4B">
        <w:rPr>
          <w:rFonts w:ascii="Arial" w:hAnsi="Arial" w:cs="Arial"/>
          <w:sz w:val="22"/>
          <w:szCs w:val="22"/>
          <w:lang w:val="en-GB"/>
        </w:rPr>
        <w:instrText xml:space="preserve"> FORMTEXT </w:instrText>
      </w:r>
      <w:r w:rsidRPr="00277C4B">
        <w:rPr>
          <w:rFonts w:ascii="Arial" w:hAnsi="Arial" w:cs="Arial"/>
          <w:sz w:val="22"/>
          <w:szCs w:val="22"/>
          <w:lang w:val="en-GB"/>
        </w:rPr>
      </w:r>
      <w:r w:rsidRPr="00277C4B">
        <w:rPr>
          <w:rFonts w:ascii="Arial" w:hAnsi="Arial" w:cs="Arial"/>
          <w:sz w:val="22"/>
          <w:szCs w:val="22"/>
          <w:lang w:val="en-GB"/>
        </w:rPr>
        <w:fldChar w:fldCharType="separate"/>
      </w:r>
      <w:r w:rsidRPr="00277C4B">
        <w:rPr>
          <w:rFonts w:ascii="Arial" w:hAnsi="Arial" w:cs="Arial"/>
          <w:sz w:val="22"/>
          <w:szCs w:val="22"/>
          <w:lang w:val="en-GB"/>
        </w:rPr>
        <w:t> </w:t>
      </w:r>
      <w:r w:rsidRPr="00277C4B">
        <w:rPr>
          <w:rFonts w:ascii="Arial" w:hAnsi="Arial" w:cs="Arial"/>
          <w:sz w:val="22"/>
          <w:szCs w:val="22"/>
          <w:lang w:val="en-GB"/>
        </w:rPr>
        <w:t> </w:t>
      </w:r>
      <w:r w:rsidRPr="00277C4B">
        <w:rPr>
          <w:rFonts w:ascii="Arial" w:hAnsi="Arial" w:cs="Arial"/>
          <w:sz w:val="22"/>
          <w:szCs w:val="22"/>
          <w:lang w:val="en-GB"/>
        </w:rPr>
        <w:t> </w:t>
      </w:r>
      <w:r w:rsidRPr="00277C4B">
        <w:rPr>
          <w:rFonts w:ascii="Arial" w:hAnsi="Arial" w:cs="Arial"/>
          <w:sz w:val="22"/>
          <w:szCs w:val="22"/>
          <w:lang w:val="en-GB"/>
        </w:rPr>
        <w:t> </w:t>
      </w:r>
      <w:r w:rsidRPr="00277C4B">
        <w:rPr>
          <w:rFonts w:ascii="Arial" w:hAnsi="Arial" w:cs="Arial"/>
          <w:sz w:val="22"/>
          <w:szCs w:val="22"/>
          <w:lang w:val="en-GB"/>
        </w:rPr>
        <w:t> </w:t>
      </w:r>
      <w:r w:rsidRPr="00277C4B">
        <w:rPr>
          <w:rFonts w:ascii="Arial" w:hAnsi="Arial" w:cs="Arial"/>
          <w:sz w:val="22"/>
          <w:szCs w:val="22"/>
          <w:lang w:val="en-GB"/>
        </w:rPr>
        <w:fldChar w:fldCharType="end"/>
      </w:r>
    </w:p>
    <w:p w14:paraId="7D674B73" w14:textId="2E708624" w:rsidR="00AB4B46" w:rsidRPr="009869C7" w:rsidRDefault="00AB4B46" w:rsidP="00AB4B46">
      <w:pPr>
        <w:spacing w:before="240" w:after="240"/>
        <w:rPr>
          <w:rFonts w:ascii="Arial" w:hAnsi="Arial" w:cs="Arial"/>
          <w:sz w:val="22"/>
          <w:szCs w:val="22"/>
        </w:rPr>
      </w:pPr>
      <w:r w:rsidRPr="00AA032F">
        <w:rPr>
          <w:rFonts w:ascii="Arial" w:hAnsi="Arial" w:cs="Arial"/>
          <w:b/>
          <w:bCs/>
          <w:sz w:val="22"/>
          <w:szCs w:val="22"/>
          <w:lang w:val="en-GB"/>
        </w:rPr>
        <w:t>Thematic Focal Area</w:t>
      </w:r>
      <w:r w:rsidRPr="00AA032F">
        <w:rPr>
          <w:rStyle w:val="FootnoteReference"/>
          <w:rFonts w:ascii="Arial" w:hAnsi="Arial" w:cs="Arial"/>
          <w:b/>
          <w:bCs/>
          <w:sz w:val="22"/>
          <w:szCs w:val="22"/>
          <w:lang w:val="en-GB"/>
        </w:rPr>
        <w:footnoteReference w:id="1"/>
      </w:r>
      <w:r w:rsidRPr="00AA032F">
        <w:rPr>
          <w:rFonts w:ascii="Arial" w:hAnsi="Arial" w:cs="Arial"/>
          <w:b/>
          <w:bCs/>
          <w:sz w:val="22"/>
          <w:szCs w:val="22"/>
          <w:lang w:val="en-GB"/>
        </w:rPr>
        <w:t>:</w:t>
      </w:r>
      <w:r w:rsidRPr="00277C4B">
        <w:rPr>
          <w:rFonts w:ascii="Arial" w:hAnsi="Arial" w:cs="Arial"/>
          <w:sz w:val="22"/>
          <w:szCs w:val="22"/>
          <w:lang w:val="en-GB"/>
        </w:rPr>
        <w:t xml:space="preserve"> </w:t>
      </w:r>
      <w:r w:rsidRPr="00277C4B">
        <w:rPr>
          <w:rFonts w:ascii="Arial" w:hAnsi="Arial" w:cs="Arial"/>
          <w:sz w:val="22"/>
          <w:szCs w:val="22"/>
          <w:lang w:val="en-GB"/>
        </w:rPr>
        <w:tab/>
      </w:r>
      <w:r w:rsidRPr="00277C4B">
        <w:rPr>
          <w:rFonts w:ascii="Arial" w:hAnsi="Arial" w:cs="Arial"/>
          <w:sz w:val="22"/>
          <w:szCs w:val="22"/>
          <w:lang w:val="en-GB"/>
        </w:rPr>
        <w:tab/>
      </w:r>
    </w:p>
    <w:p w14:paraId="7EC68611" w14:textId="2DD6E2A7" w:rsidR="00AB4B46" w:rsidRPr="00277C4B" w:rsidRDefault="00AB4B46" w:rsidP="00AB4B46">
      <w:pPr>
        <w:spacing w:before="240" w:after="240"/>
        <w:rPr>
          <w:rFonts w:ascii="Arial" w:hAnsi="Arial" w:cs="Arial"/>
          <w:sz w:val="22"/>
          <w:szCs w:val="22"/>
          <w:lang w:val="en-GB"/>
        </w:rPr>
      </w:pPr>
      <w:r w:rsidRPr="00AA032F">
        <w:rPr>
          <w:rFonts w:ascii="Arial" w:hAnsi="Arial" w:cs="Arial"/>
          <w:b/>
          <w:bCs/>
          <w:sz w:val="22"/>
          <w:szCs w:val="22"/>
          <w:lang w:val="en-GB"/>
        </w:rPr>
        <w:t>Type of Implementing Entity:</w:t>
      </w:r>
      <w:r w:rsidRPr="00277C4B">
        <w:rPr>
          <w:rFonts w:ascii="Arial" w:hAnsi="Arial" w:cs="Arial"/>
          <w:sz w:val="22"/>
          <w:szCs w:val="22"/>
          <w:lang w:val="en-GB"/>
        </w:rPr>
        <w:t xml:space="preserve"> </w:t>
      </w:r>
      <w:r w:rsidRPr="00277C4B">
        <w:rPr>
          <w:rFonts w:ascii="Arial" w:hAnsi="Arial" w:cs="Arial"/>
          <w:sz w:val="22"/>
          <w:szCs w:val="22"/>
          <w:lang w:val="en-GB"/>
        </w:rPr>
        <w:tab/>
      </w:r>
      <w:r w:rsidRPr="00277C4B">
        <w:rPr>
          <w:rFonts w:ascii="Arial" w:hAnsi="Arial" w:cs="Arial"/>
          <w:sz w:val="22"/>
          <w:szCs w:val="22"/>
          <w:lang w:val="en-GB"/>
        </w:rPr>
        <w:tab/>
      </w:r>
    </w:p>
    <w:p w14:paraId="517382B6" w14:textId="1B34F81A" w:rsidR="00AB4B46" w:rsidRPr="007D4B49" w:rsidRDefault="00AB4B46" w:rsidP="007D4B49">
      <w:pPr>
        <w:pStyle w:val="ListParagraph"/>
        <w:spacing w:before="360" w:after="360" w:line="240" w:lineRule="auto"/>
        <w:ind w:left="0"/>
        <w:rPr>
          <w:rFonts w:ascii="Arial" w:hAnsi="Arial"/>
          <w:sz w:val="24"/>
          <w:szCs w:val="24"/>
        </w:rPr>
      </w:pPr>
      <w:r w:rsidRPr="0712C3BC">
        <w:rPr>
          <w:rFonts w:ascii="Arial" w:hAnsi="Arial"/>
          <w:b/>
          <w:bCs/>
          <w:lang w:val="en-GB"/>
        </w:rPr>
        <w:t>Implementing Entity:</w:t>
      </w:r>
      <w:r w:rsidRPr="0712C3BC">
        <w:rPr>
          <w:rFonts w:ascii="Arial" w:hAnsi="Arial"/>
          <w:lang w:val="en-GB"/>
        </w:rPr>
        <w:t xml:space="preserve"> </w:t>
      </w:r>
      <w:r>
        <w:tab/>
      </w:r>
      <w:r w:rsidRPr="0712C3BC">
        <w:rPr>
          <w:rFonts w:ascii="Arial" w:hAnsi="Arial"/>
          <w:sz w:val="24"/>
          <w:szCs w:val="24"/>
        </w:rPr>
        <w:t xml:space="preserve"> </w:t>
      </w:r>
      <w:r w:rsidR="007D4B49">
        <w:rPr>
          <w:rFonts w:ascii="Arial" w:hAnsi="Arial"/>
          <w:sz w:val="24"/>
          <w:szCs w:val="24"/>
        </w:rPr>
        <w:tab/>
      </w:r>
      <w:r w:rsidR="007D4B49">
        <w:rPr>
          <w:rFonts w:ascii="Arial" w:hAnsi="Arial"/>
          <w:sz w:val="24"/>
          <w:szCs w:val="24"/>
        </w:rPr>
        <w:tab/>
      </w:r>
      <w:r w:rsidRPr="00277C4B">
        <w:rPr>
          <w:rFonts w:ascii="Arial" w:hAnsi="Arial"/>
          <w:lang w:val="en-GB"/>
        </w:rPr>
        <w:fldChar w:fldCharType="begin">
          <w:ffData>
            <w:name w:val="Text187"/>
            <w:enabled/>
            <w:calcOnExit w:val="0"/>
            <w:textInput/>
          </w:ffData>
        </w:fldChar>
      </w:r>
      <w:r w:rsidRPr="00277C4B">
        <w:rPr>
          <w:rFonts w:ascii="Arial" w:hAnsi="Arial"/>
          <w:lang w:val="en-GB"/>
        </w:rPr>
        <w:instrText xml:space="preserve"> FORMTEXT </w:instrText>
      </w:r>
      <w:r w:rsidRPr="00277C4B">
        <w:rPr>
          <w:rFonts w:ascii="Arial" w:hAnsi="Arial"/>
          <w:lang w:val="en-GB"/>
        </w:rPr>
      </w:r>
      <w:r w:rsidRPr="00277C4B">
        <w:rPr>
          <w:rFonts w:ascii="Arial" w:hAnsi="Arial"/>
          <w:lang w:val="en-GB"/>
        </w:rPr>
        <w:fldChar w:fldCharType="separate"/>
      </w:r>
      <w:r w:rsidRPr="00277C4B">
        <w:rPr>
          <w:rFonts w:ascii="Arial" w:hAnsi="Arial"/>
          <w:lang w:val="en-GB"/>
        </w:rPr>
        <w:t> </w:t>
      </w:r>
      <w:r w:rsidRPr="00277C4B">
        <w:rPr>
          <w:rFonts w:ascii="Arial" w:hAnsi="Arial"/>
          <w:lang w:val="en-GB"/>
        </w:rPr>
        <w:t> </w:t>
      </w:r>
      <w:r w:rsidRPr="00277C4B">
        <w:rPr>
          <w:rFonts w:ascii="Arial" w:hAnsi="Arial"/>
          <w:lang w:val="en-GB"/>
        </w:rPr>
        <w:t> </w:t>
      </w:r>
      <w:r w:rsidRPr="00277C4B">
        <w:rPr>
          <w:rFonts w:ascii="Arial" w:hAnsi="Arial"/>
          <w:lang w:val="en-GB"/>
        </w:rPr>
        <w:t> </w:t>
      </w:r>
      <w:r w:rsidRPr="00277C4B">
        <w:rPr>
          <w:rFonts w:ascii="Arial" w:hAnsi="Arial"/>
          <w:lang w:val="en-GB"/>
        </w:rPr>
        <w:t> </w:t>
      </w:r>
      <w:r w:rsidRPr="00277C4B">
        <w:rPr>
          <w:rFonts w:ascii="Arial" w:hAnsi="Arial"/>
          <w:lang w:val="en-GB"/>
        </w:rPr>
        <w:fldChar w:fldCharType="end"/>
      </w:r>
    </w:p>
    <w:p w14:paraId="576A6246" w14:textId="4DF17FE6" w:rsidR="00AB4B46" w:rsidRPr="00277C4B" w:rsidRDefault="00AB4B46" w:rsidP="00AB4B46">
      <w:pPr>
        <w:spacing w:before="240" w:after="240"/>
        <w:rPr>
          <w:rFonts w:ascii="Arial" w:hAnsi="Arial" w:cs="Arial"/>
          <w:sz w:val="22"/>
          <w:szCs w:val="22"/>
          <w:lang w:val="en-GB"/>
        </w:rPr>
      </w:pPr>
      <w:r w:rsidRPr="00AA032F">
        <w:rPr>
          <w:rFonts w:ascii="Arial" w:hAnsi="Arial" w:cs="Arial"/>
          <w:b/>
          <w:bCs/>
          <w:sz w:val="22"/>
          <w:szCs w:val="22"/>
          <w:lang w:val="en-GB"/>
        </w:rPr>
        <w:t xml:space="preserve">Executing </w:t>
      </w:r>
      <w:r w:rsidR="00AE579B">
        <w:rPr>
          <w:rFonts w:ascii="Arial" w:hAnsi="Arial" w:cs="Arial"/>
          <w:b/>
          <w:bCs/>
          <w:sz w:val="22"/>
          <w:szCs w:val="22"/>
          <w:lang w:val="en-GB"/>
        </w:rPr>
        <w:t>Entity/</w:t>
      </w:r>
      <w:r w:rsidRPr="00AA032F">
        <w:rPr>
          <w:rFonts w:ascii="Arial" w:hAnsi="Arial" w:cs="Arial"/>
          <w:b/>
          <w:bCs/>
          <w:sz w:val="22"/>
          <w:szCs w:val="22"/>
          <w:lang w:val="en-GB"/>
        </w:rPr>
        <w:t>Entities:</w:t>
      </w:r>
      <w:r w:rsidRPr="00277C4B">
        <w:rPr>
          <w:rFonts w:ascii="Arial" w:hAnsi="Arial" w:cs="Arial"/>
          <w:sz w:val="22"/>
          <w:szCs w:val="22"/>
          <w:lang w:val="en-GB"/>
        </w:rPr>
        <w:t xml:space="preserve"> </w:t>
      </w:r>
      <w:r w:rsidRPr="00277C4B">
        <w:rPr>
          <w:rFonts w:ascii="Arial" w:hAnsi="Arial" w:cs="Arial"/>
          <w:sz w:val="22"/>
          <w:szCs w:val="22"/>
          <w:lang w:val="en-GB"/>
        </w:rPr>
        <w:tab/>
      </w:r>
      <w:r w:rsidRPr="00277C4B">
        <w:rPr>
          <w:rFonts w:ascii="Arial" w:hAnsi="Arial" w:cs="Arial"/>
          <w:sz w:val="22"/>
          <w:szCs w:val="22"/>
          <w:lang w:val="en-GB"/>
        </w:rPr>
        <w:tab/>
      </w:r>
      <w:r w:rsidRPr="00277C4B">
        <w:rPr>
          <w:rFonts w:ascii="Arial" w:hAnsi="Arial" w:cs="Arial"/>
          <w:sz w:val="22"/>
          <w:szCs w:val="22"/>
          <w:lang w:val="en-GB"/>
        </w:rPr>
        <w:tab/>
      </w:r>
      <w:r w:rsidRPr="00277C4B">
        <w:rPr>
          <w:rFonts w:ascii="Arial" w:hAnsi="Arial" w:cs="Arial"/>
          <w:sz w:val="22"/>
          <w:szCs w:val="22"/>
          <w:lang w:val="en-GB"/>
        </w:rPr>
        <w:fldChar w:fldCharType="begin">
          <w:ffData>
            <w:name w:val="Text187"/>
            <w:enabled/>
            <w:calcOnExit w:val="0"/>
            <w:textInput/>
          </w:ffData>
        </w:fldChar>
      </w:r>
      <w:r w:rsidRPr="00277C4B">
        <w:rPr>
          <w:rFonts w:ascii="Arial" w:hAnsi="Arial" w:cs="Arial"/>
          <w:sz w:val="22"/>
          <w:szCs w:val="22"/>
          <w:lang w:val="en-GB"/>
        </w:rPr>
        <w:instrText xml:space="preserve"> FORMTEXT </w:instrText>
      </w:r>
      <w:r w:rsidRPr="00277C4B">
        <w:rPr>
          <w:rFonts w:ascii="Arial" w:hAnsi="Arial" w:cs="Arial"/>
          <w:sz w:val="22"/>
          <w:szCs w:val="22"/>
          <w:lang w:val="en-GB"/>
        </w:rPr>
      </w:r>
      <w:r w:rsidRPr="00277C4B">
        <w:rPr>
          <w:rFonts w:ascii="Arial" w:hAnsi="Arial" w:cs="Arial"/>
          <w:sz w:val="22"/>
          <w:szCs w:val="22"/>
          <w:lang w:val="en-GB"/>
        </w:rPr>
        <w:fldChar w:fldCharType="separate"/>
      </w:r>
      <w:r w:rsidRPr="00277C4B">
        <w:rPr>
          <w:rFonts w:ascii="Arial" w:hAnsi="Arial" w:cs="Arial"/>
          <w:sz w:val="22"/>
          <w:szCs w:val="22"/>
          <w:lang w:val="en-GB"/>
        </w:rPr>
        <w:t> </w:t>
      </w:r>
      <w:r w:rsidRPr="00277C4B">
        <w:rPr>
          <w:rFonts w:ascii="Arial" w:hAnsi="Arial" w:cs="Arial"/>
          <w:sz w:val="22"/>
          <w:szCs w:val="22"/>
          <w:lang w:val="en-GB"/>
        </w:rPr>
        <w:t> </w:t>
      </w:r>
      <w:r w:rsidRPr="00277C4B">
        <w:rPr>
          <w:rFonts w:ascii="Arial" w:hAnsi="Arial" w:cs="Arial"/>
          <w:sz w:val="22"/>
          <w:szCs w:val="22"/>
          <w:lang w:val="en-GB"/>
        </w:rPr>
        <w:t> </w:t>
      </w:r>
      <w:r w:rsidRPr="00277C4B">
        <w:rPr>
          <w:rFonts w:ascii="Arial" w:hAnsi="Arial" w:cs="Arial"/>
          <w:sz w:val="22"/>
          <w:szCs w:val="22"/>
          <w:lang w:val="en-GB"/>
        </w:rPr>
        <w:t> </w:t>
      </w:r>
      <w:r w:rsidRPr="00277C4B">
        <w:rPr>
          <w:rFonts w:ascii="Arial" w:hAnsi="Arial" w:cs="Arial"/>
          <w:sz w:val="22"/>
          <w:szCs w:val="22"/>
          <w:lang w:val="en-GB"/>
        </w:rPr>
        <w:t> </w:t>
      </w:r>
      <w:r w:rsidRPr="00277C4B">
        <w:rPr>
          <w:rFonts w:ascii="Arial" w:hAnsi="Arial" w:cs="Arial"/>
          <w:sz w:val="22"/>
          <w:szCs w:val="22"/>
          <w:lang w:val="en-GB"/>
        </w:rPr>
        <w:fldChar w:fldCharType="end"/>
      </w:r>
    </w:p>
    <w:p w14:paraId="2748EF53" w14:textId="77777777" w:rsidR="00AB4B46" w:rsidRPr="00277C4B" w:rsidRDefault="00AB4B46" w:rsidP="00AB4B46">
      <w:pPr>
        <w:spacing w:before="240" w:after="240"/>
        <w:rPr>
          <w:rFonts w:ascii="Arial" w:hAnsi="Arial" w:cs="Arial"/>
          <w:sz w:val="22"/>
          <w:szCs w:val="22"/>
          <w:lang w:val="en-GB"/>
        </w:rPr>
      </w:pPr>
      <w:r w:rsidRPr="00AA032F">
        <w:rPr>
          <w:rFonts w:ascii="Arial" w:hAnsi="Arial" w:cs="Arial"/>
          <w:b/>
          <w:bCs/>
          <w:sz w:val="22"/>
          <w:szCs w:val="22"/>
          <w:lang w:val="en-GB"/>
        </w:rPr>
        <w:t>Amount of Financing Requested:</w:t>
      </w:r>
      <w:r w:rsidRPr="00277C4B">
        <w:rPr>
          <w:rFonts w:ascii="Arial" w:hAnsi="Arial" w:cs="Arial"/>
          <w:sz w:val="22"/>
          <w:szCs w:val="22"/>
          <w:lang w:val="en-GB"/>
        </w:rPr>
        <w:t xml:space="preserve"> </w:t>
      </w:r>
      <w:r w:rsidRPr="00277C4B">
        <w:rPr>
          <w:rFonts w:ascii="Arial" w:hAnsi="Arial" w:cs="Arial"/>
          <w:sz w:val="22"/>
          <w:szCs w:val="22"/>
          <w:lang w:val="en-GB"/>
        </w:rPr>
        <w:tab/>
      </w:r>
      <w:r w:rsidRPr="00277C4B">
        <w:rPr>
          <w:rFonts w:ascii="Arial" w:hAnsi="Arial" w:cs="Arial"/>
          <w:sz w:val="22"/>
          <w:szCs w:val="22"/>
          <w:lang w:val="en-GB"/>
        </w:rPr>
        <w:tab/>
      </w:r>
      <w:r w:rsidRPr="00277C4B">
        <w:rPr>
          <w:rFonts w:ascii="Arial" w:hAnsi="Arial" w:cs="Arial"/>
          <w:sz w:val="22"/>
          <w:szCs w:val="22"/>
          <w:lang w:val="en-GB"/>
        </w:rPr>
        <w:fldChar w:fldCharType="begin">
          <w:ffData>
            <w:name w:val="Text187"/>
            <w:enabled/>
            <w:calcOnExit w:val="0"/>
            <w:textInput/>
          </w:ffData>
        </w:fldChar>
      </w:r>
      <w:r w:rsidRPr="00277C4B">
        <w:rPr>
          <w:rFonts w:ascii="Arial" w:hAnsi="Arial" w:cs="Arial"/>
          <w:sz w:val="22"/>
          <w:szCs w:val="22"/>
          <w:lang w:val="en-GB"/>
        </w:rPr>
        <w:instrText xml:space="preserve"> FORMTEXT </w:instrText>
      </w:r>
      <w:r w:rsidRPr="00277C4B">
        <w:rPr>
          <w:rFonts w:ascii="Arial" w:hAnsi="Arial" w:cs="Arial"/>
          <w:sz w:val="22"/>
          <w:szCs w:val="22"/>
          <w:lang w:val="en-GB"/>
        </w:rPr>
      </w:r>
      <w:r w:rsidRPr="00277C4B">
        <w:rPr>
          <w:rFonts w:ascii="Arial" w:hAnsi="Arial" w:cs="Arial"/>
          <w:sz w:val="22"/>
          <w:szCs w:val="22"/>
          <w:lang w:val="en-GB"/>
        </w:rPr>
        <w:fldChar w:fldCharType="separate"/>
      </w:r>
      <w:r w:rsidRPr="00277C4B">
        <w:rPr>
          <w:rFonts w:ascii="Arial" w:hAnsi="Arial" w:cs="Arial"/>
          <w:sz w:val="22"/>
          <w:szCs w:val="22"/>
          <w:lang w:val="en-GB"/>
        </w:rPr>
        <w:t> </w:t>
      </w:r>
      <w:r w:rsidRPr="00277C4B">
        <w:rPr>
          <w:rFonts w:ascii="Arial" w:hAnsi="Arial" w:cs="Arial"/>
          <w:sz w:val="22"/>
          <w:szCs w:val="22"/>
          <w:lang w:val="en-GB"/>
        </w:rPr>
        <w:t> </w:t>
      </w:r>
      <w:r w:rsidRPr="00277C4B">
        <w:rPr>
          <w:rFonts w:ascii="Arial" w:hAnsi="Arial" w:cs="Arial"/>
          <w:sz w:val="22"/>
          <w:szCs w:val="22"/>
          <w:lang w:val="en-GB"/>
        </w:rPr>
        <w:t> </w:t>
      </w:r>
      <w:r w:rsidRPr="00277C4B">
        <w:rPr>
          <w:rFonts w:ascii="Arial" w:hAnsi="Arial" w:cs="Arial"/>
          <w:sz w:val="22"/>
          <w:szCs w:val="22"/>
          <w:lang w:val="en-GB"/>
        </w:rPr>
        <w:t> </w:t>
      </w:r>
      <w:r w:rsidRPr="00277C4B">
        <w:rPr>
          <w:rFonts w:ascii="Arial" w:hAnsi="Arial" w:cs="Arial"/>
          <w:sz w:val="22"/>
          <w:szCs w:val="22"/>
          <w:lang w:val="en-GB"/>
        </w:rPr>
        <w:t> </w:t>
      </w:r>
      <w:r w:rsidRPr="00277C4B">
        <w:rPr>
          <w:rFonts w:ascii="Arial" w:hAnsi="Arial" w:cs="Arial"/>
          <w:sz w:val="22"/>
          <w:szCs w:val="22"/>
          <w:lang w:val="en-GB"/>
        </w:rPr>
        <w:fldChar w:fldCharType="end"/>
      </w:r>
      <w:r w:rsidRPr="00277C4B">
        <w:rPr>
          <w:rFonts w:ascii="Arial" w:hAnsi="Arial" w:cs="Arial"/>
          <w:sz w:val="22"/>
          <w:szCs w:val="22"/>
          <w:lang w:val="en-GB"/>
        </w:rPr>
        <w:t xml:space="preserve"> (in U.S Dollars Equivalent)</w:t>
      </w:r>
    </w:p>
    <w:p w14:paraId="3411F91A" w14:textId="77777777" w:rsidR="00AB4B46" w:rsidRPr="008639E5" w:rsidRDefault="00AB4B46" w:rsidP="00AB4B46">
      <w:pPr>
        <w:spacing w:before="240" w:after="240"/>
        <w:rPr>
          <w:rFonts w:ascii="Arial" w:hAnsi="Arial" w:cs="Arial"/>
          <w:sz w:val="22"/>
          <w:szCs w:val="22"/>
          <w:lang w:val="en-GB"/>
        </w:rPr>
      </w:pPr>
      <w:r w:rsidRPr="00AA032F">
        <w:rPr>
          <w:rFonts w:ascii="Arial" w:hAnsi="Arial" w:cs="Arial"/>
          <w:b/>
          <w:bCs/>
          <w:sz w:val="22"/>
          <w:szCs w:val="22"/>
          <w:lang w:val="en-GB"/>
        </w:rPr>
        <w:t xml:space="preserve">Project </w:t>
      </w:r>
      <w:r>
        <w:rPr>
          <w:rFonts w:ascii="Arial" w:hAnsi="Arial" w:cs="Arial"/>
          <w:b/>
          <w:bCs/>
          <w:sz w:val="22"/>
          <w:szCs w:val="22"/>
          <w:lang w:val="en-GB"/>
        </w:rPr>
        <w:t>F</w:t>
      </w:r>
      <w:r w:rsidRPr="00AA032F">
        <w:rPr>
          <w:rFonts w:ascii="Arial" w:hAnsi="Arial" w:cs="Arial"/>
          <w:b/>
          <w:bCs/>
          <w:sz w:val="22"/>
          <w:szCs w:val="22"/>
          <w:lang w:val="en-GB"/>
        </w:rPr>
        <w:t>ormulation Grant Request:</w:t>
      </w:r>
      <w:r>
        <w:tab/>
      </w:r>
      <w:r>
        <w:rPr>
          <w:rFonts w:ascii="Arial" w:hAnsi="Arial" w:cs="Arial"/>
          <w:sz w:val="22"/>
          <w:szCs w:val="22"/>
        </w:rPr>
        <w:t xml:space="preserve">Yes  </w:t>
      </w:r>
      <w:r w:rsidRPr="0712C3BC">
        <w:rPr>
          <w:rFonts w:ascii="Arial" w:hAnsi="Arial" w:cs="Arial"/>
          <w:sz w:val="22"/>
          <w:szCs w:val="22"/>
        </w:rPr>
        <w:fldChar w:fldCharType="begin"/>
      </w:r>
      <w:bookmarkStart w:id="0" w:name="Check1"/>
      <w:r w:rsidRPr="0712C3BC">
        <w:rPr>
          <w:rFonts w:ascii="Arial" w:hAnsi="Arial" w:cs="Arial"/>
          <w:sz w:val="22"/>
          <w:szCs w:val="22"/>
        </w:rPr>
        <w:instrText xml:space="preserve"> FORMCHECKBOX </w:instrText>
      </w:r>
      <w:r w:rsidRPr="0712C3BC">
        <w:rPr>
          <w:rFonts w:ascii="Arial" w:hAnsi="Arial" w:cs="Arial"/>
          <w:sz w:val="22"/>
          <w:szCs w:val="22"/>
        </w:rPr>
        <w:fldChar w:fldCharType="separate"/>
      </w:r>
      <w:r w:rsidRPr="0712C3BC">
        <w:rPr>
          <w:rFonts w:ascii="Arial" w:hAnsi="Arial" w:cs="Arial"/>
          <w:sz w:val="22"/>
          <w:szCs w:val="22"/>
        </w:rPr>
        <w:fldChar w:fldCharType="end"/>
      </w:r>
      <w:bookmarkEnd w:id="0"/>
      <w:sdt>
        <w:sdtPr>
          <w:rPr>
            <w:rFonts w:ascii="Arial" w:hAnsi="Arial" w:cs="Arial"/>
            <w:sz w:val="22"/>
            <w:szCs w:val="22"/>
          </w:rPr>
          <w:id w:val="424540368"/>
          <w14:checkbox>
            <w14:checked w14:val="0"/>
            <w14:checkedState w14:val="2612" w14:font="MS Gothic"/>
            <w14:uncheckedState w14:val="2610" w14:font="MS Gothic"/>
          </w14:checkbox>
        </w:sdtPr>
        <w:sdtContent>
          <w:r>
            <w:rPr>
              <w:rFonts w:ascii="MS Gothic" w:eastAsia="MS Gothic" w:hAnsi="MS Gothic" w:cs="Arial" w:hint="eastAsia"/>
              <w:sz w:val="22"/>
              <w:szCs w:val="22"/>
            </w:rPr>
            <w:t>☐</w:t>
          </w:r>
        </w:sdtContent>
      </w:sdt>
      <w:r>
        <w:rPr>
          <w:rFonts w:ascii="Arial" w:hAnsi="Arial" w:cs="Arial"/>
          <w:sz w:val="22"/>
          <w:szCs w:val="22"/>
        </w:rPr>
        <w:t xml:space="preserve">      No </w:t>
      </w:r>
      <w:r w:rsidRPr="0712C3BC">
        <w:rPr>
          <w:rFonts w:ascii="Arial" w:hAnsi="Arial" w:cs="Arial"/>
          <w:sz w:val="22"/>
          <w:szCs w:val="22"/>
        </w:rPr>
        <w:fldChar w:fldCharType="begin"/>
      </w:r>
      <w:bookmarkStart w:id="1" w:name="Check2"/>
      <w:r w:rsidRPr="0712C3BC">
        <w:rPr>
          <w:rFonts w:ascii="Arial" w:hAnsi="Arial" w:cs="Arial"/>
          <w:sz w:val="22"/>
          <w:szCs w:val="22"/>
        </w:rPr>
        <w:instrText xml:space="preserve"> FORMCHECKBOX </w:instrText>
      </w:r>
      <w:r w:rsidRPr="0712C3BC">
        <w:rPr>
          <w:rFonts w:ascii="Arial" w:hAnsi="Arial" w:cs="Arial"/>
          <w:sz w:val="22"/>
          <w:szCs w:val="22"/>
        </w:rPr>
        <w:fldChar w:fldCharType="separate"/>
      </w:r>
      <w:r w:rsidRPr="0712C3BC">
        <w:rPr>
          <w:rFonts w:ascii="Arial" w:hAnsi="Arial" w:cs="Arial"/>
          <w:sz w:val="22"/>
          <w:szCs w:val="22"/>
        </w:rPr>
        <w:fldChar w:fldCharType="end"/>
      </w:r>
      <w:bookmarkEnd w:id="1"/>
      <w:r>
        <w:rPr>
          <w:rFonts w:ascii="Arial" w:hAnsi="Arial" w:cs="Arial"/>
          <w:sz w:val="22"/>
          <w:szCs w:val="22"/>
        </w:rPr>
        <w:t xml:space="preserve"> </w:t>
      </w:r>
      <w:r w:rsidRPr="00D60290">
        <w:t xml:space="preserve">   </w:t>
      </w:r>
      <w:sdt>
        <w:sdtPr>
          <w:id w:val="1534082457"/>
          <w14:checkbox>
            <w14:checked w14:val="0"/>
            <w14:checkedState w14:val="2612" w14:font="MS Gothic"/>
            <w14:uncheckedState w14:val="2610" w14:font="MS Gothic"/>
          </w14:checkbox>
        </w:sdtPr>
        <w:sdtContent>
          <w:r>
            <w:rPr>
              <w:rFonts w:ascii="MS Gothic" w:eastAsia="MS Gothic" w:hAnsi="MS Gothic" w:hint="eastAsia"/>
            </w:rPr>
            <w:t>☐</w:t>
          </w:r>
        </w:sdtContent>
      </w:sdt>
      <w:r w:rsidRPr="00D60290">
        <w:t xml:space="preserve">   </w:t>
      </w:r>
    </w:p>
    <w:p w14:paraId="308E2BE5" w14:textId="77777777" w:rsidR="00AB4B46" w:rsidRDefault="00AB4B46" w:rsidP="00AB4B46">
      <w:pPr>
        <w:spacing w:before="240" w:after="240"/>
        <w:rPr>
          <w:rFonts w:ascii="Arial" w:hAnsi="Arial" w:cs="Arial"/>
          <w:sz w:val="22"/>
          <w:szCs w:val="22"/>
          <w:lang w:val="en-GB"/>
        </w:rPr>
      </w:pPr>
      <w:r>
        <w:rPr>
          <w:rFonts w:ascii="Arial" w:eastAsia="Arial" w:hAnsi="Arial" w:cs="Arial"/>
          <w:b/>
          <w:bCs/>
          <w:sz w:val="22"/>
          <w:szCs w:val="22"/>
        </w:rPr>
        <w:t xml:space="preserve">Amount of </w:t>
      </w:r>
      <w:r w:rsidRPr="00AA032F">
        <w:rPr>
          <w:rFonts w:ascii="Arial" w:eastAsia="Arial" w:hAnsi="Arial" w:cs="Arial"/>
          <w:b/>
          <w:bCs/>
          <w:sz w:val="22"/>
          <w:szCs w:val="22"/>
        </w:rPr>
        <w:t>Requested financing for PFG</w:t>
      </w:r>
      <w:r>
        <w:rPr>
          <w:rFonts w:ascii="Arial" w:eastAsia="Arial" w:hAnsi="Arial" w:cs="Arial"/>
          <w:b/>
          <w:bCs/>
          <w:sz w:val="22"/>
          <w:szCs w:val="22"/>
        </w:rPr>
        <w:t>:</w:t>
      </w:r>
      <w:r w:rsidRPr="00AA032F">
        <w:rPr>
          <w:rFonts w:ascii="Arial" w:hAnsi="Arial" w:cs="Arial"/>
          <w:sz w:val="22"/>
          <w:szCs w:val="22"/>
          <w:lang w:val="en-GB"/>
        </w:rPr>
        <w:t xml:space="preserve"> </w:t>
      </w:r>
      <w:r w:rsidRPr="0712C3BC">
        <w:rPr>
          <w:rFonts w:ascii="Arial" w:hAnsi="Arial" w:cs="Arial"/>
          <w:sz w:val="22"/>
          <w:szCs w:val="22"/>
          <w:lang w:val="en-GB"/>
        </w:rPr>
        <w:fldChar w:fldCharType="begin"/>
      </w:r>
      <w:r w:rsidRPr="0712C3BC">
        <w:rPr>
          <w:rFonts w:ascii="Arial" w:hAnsi="Arial" w:cs="Arial"/>
          <w:sz w:val="22"/>
          <w:szCs w:val="22"/>
          <w:lang w:val="en-GB"/>
        </w:rPr>
        <w:instrText xml:space="preserve"> FORMTEXT </w:instrText>
      </w:r>
      <w:r w:rsidRPr="0712C3BC">
        <w:rPr>
          <w:rFonts w:ascii="Arial" w:hAnsi="Arial" w:cs="Arial"/>
          <w:sz w:val="22"/>
          <w:szCs w:val="22"/>
          <w:lang w:val="en-GB"/>
        </w:rPr>
        <w:fldChar w:fldCharType="separate"/>
      </w:r>
      <w:r w:rsidRPr="00277C4B">
        <w:rPr>
          <w:rFonts w:ascii="Arial" w:hAnsi="Arial" w:cs="Arial"/>
          <w:sz w:val="22"/>
          <w:szCs w:val="22"/>
          <w:lang w:val="en-GB"/>
        </w:rPr>
        <w:t> </w:t>
      </w:r>
      <w:r w:rsidRPr="00277C4B">
        <w:rPr>
          <w:rFonts w:ascii="Arial" w:hAnsi="Arial" w:cs="Arial"/>
          <w:sz w:val="22"/>
          <w:szCs w:val="22"/>
          <w:lang w:val="en-GB"/>
        </w:rPr>
        <w:t> </w:t>
      </w:r>
      <w:r w:rsidRPr="00277C4B">
        <w:rPr>
          <w:rFonts w:ascii="Arial" w:hAnsi="Arial" w:cs="Arial"/>
          <w:sz w:val="22"/>
          <w:szCs w:val="22"/>
          <w:lang w:val="en-GB"/>
        </w:rPr>
        <w:t> </w:t>
      </w:r>
      <w:r w:rsidRPr="00277C4B">
        <w:rPr>
          <w:rFonts w:ascii="Arial" w:hAnsi="Arial" w:cs="Arial"/>
          <w:sz w:val="22"/>
          <w:szCs w:val="22"/>
          <w:lang w:val="en-GB"/>
        </w:rPr>
        <w:t> </w:t>
      </w:r>
      <w:r w:rsidRPr="00277C4B">
        <w:rPr>
          <w:rFonts w:ascii="Arial" w:hAnsi="Arial" w:cs="Arial"/>
          <w:sz w:val="22"/>
          <w:szCs w:val="22"/>
          <w:lang w:val="en-GB"/>
        </w:rPr>
        <w:t> </w:t>
      </w:r>
      <w:r w:rsidRPr="0712C3BC">
        <w:rPr>
          <w:rFonts w:ascii="Arial" w:hAnsi="Arial" w:cs="Arial"/>
          <w:sz w:val="22"/>
          <w:szCs w:val="22"/>
          <w:lang w:val="en-GB"/>
        </w:rPr>
        <w:fldChar w:fldCharType="end"/>
      </w:r>
      <w:r w:rsidRPr="0712C3BC">
        <w:rPr>
          <w:rFonts w:ascii="Arial" w:hAnsi="Arial" w:cs="Arial"/>
          <w:sz w:val="22"/>
          <w:szCs w:val="22"/>
          <w:lang w:val="en-GB"/>
        </w:rPr>
        <w:t xml:space="preserve"> (in</w:t>
      </w:r>
      <w:r w:rsidRPr="00277C4B">
        <w:rPr>
          <w:rFonts w:ascii="Arial" w:hAnsi="Arial" w:cs="Arial"/>
          <w:sz w:val="22"/>
          <w:szCs w:val="22"/>
          <w:lang w:val="en-GB"/>
        </w:rPr>
        <w:t xml:space="preserve"> U.S Dollars Equivalent)</w:t>
      </w:r>
    </w:p>
    <w:p w14:paraId="5936B4AD" w14:textId="28E0D977" w:rsidR="00AB4B46" w:rsidRDefault="00AB4B46" w:rsidP="00AB4B46">
      <w:pPr>
        <w:spacing w:before="240" w:after="240"/>
        <w:rPr>
          <w:rFonts w:ascii="Arial" w:hAnsi="Arial" w:cs="Arial"/>
          <w:sz w:val="22"/>
          <w:szCs w:val="22"/>
        </w:rPr>
      </w:pPr>
      <w:r>
        <w:rPr>
          <w:rFonts w:ascii="Arial" w:hAnsi="Arial" w:cs="Arial"/>
          <w:b/>
          <w:bCs/>
          <w:sz w:val="22"/>
          <w:szCs w:val="22"/>
        </w:rPr>
        <w:t>Letters of Endorsement (LOE) signed for all countries:</w:t>
      </w:r>
      <w:r>
        <w:rPr>
          <w:rFonts w:ascii="Arial" w:hAnsi="Arial" w:cs="Arial"/>
          <w:sz w:val="22"/>
          <w:szCs w:val="22"/>
        </w:rPr>
        <w:t xml:space="preserve"> </w:t>
      </w:r>
      <w:r>
        <w:tab/>
      </w:r>
      <w:r>
        <w:tab/>
      </w:r>
      <w:r>
        <w:rPr>
          <w:rFonts w:ascii="Arial" w:hAnsi="Arial" w:cs="Arial"/>
          <w:sz w:val="22"/>
          <w:szCs w:val="22"/>
        </w:rPr>
        <w:t xml:space="preserve">Yes </w:t>
      </w:r>
      <w:sdt>
        <w:sdtPr>
          <w:rPr>
            <w:rFonts w:ascii="Arial" w:hAnsi="Arial" w:cs="Arial"/>
            <w:sz w:val="22"/>
            <w:szCs w:val="22"/>
          </w:rPr>
          <w:id w:val="-1152900505"/>
          <w14:checkbox>
            <w14:checked w14:val="0"/>
            <w14:checkedState w14:val="2612" w14:font="MS Gothic"/>
            <w14:uncheckedState w14:val="2610" w14:font="MS Gothic"/>
          </w14:checkbox>
        </w:sdtPr>
        <w:sdtContent>
          <w:r>
            <w:rPr>
              <w:rFonts w:ascii="MS Gothic" w:eastAsia="MS Gothic" w:hAnsi="MS Gothic" w:cs="Arial" w:hint="eastAsia"/>
              <w:sz w:val="22"/>
              <w:szCs w:val="22"/>
            </w:rPr>
            <w:t>☐</w:t>
          </w:r>
        </w:sdtContent>
      </w:sdt>
      <w:r>
        <w:rPr>
          <w:rFonts w:ascii="Arial" w:hAnsi="Arial" w:cs="Arial"/>
          <w:sz w:val="22"/>
          <w:szCs w:val="22"/>
        </w:rPr>
        <w:t xml:space="preserve">  </w:t>
      </w:r>
      <w:r w:rsidRPr="0712C3BC">
        <w:rPr>
          <w:rFonts w:ascii="Segoe UI Symbol" w:hAnsi="Segoe UI Symbol" w:cs="Segoe UI Symbol"/>
          <w:sz w:val="22"/>
          <w:szCs w:val="22"/>
        </w:rPr>
        <w:fldChar w:fldCharType="begin"/>
      </w:r>
      <w:bookmarkStart w:id="2" w:name="Check3"/>
      <w:r w:rsidRPr="0712C3BC">
        <w:rPr>
          <w:rFonts w:ascii="Segoe UI Symbol" w:hAnsi="Segoe UI Symbol" w:cs="Segoe UI Symbol"/>
          <w:sz w:val="22"/>
          <w:szCs w:val="22"/>
        </w:rPr>
        <w:instrText xml:space="preserve"> FORMCHECKBOX </w:instrText>
      </w:r>
      <w:r w:rsidRPr="0712C3BC">
        <w:rPr>
          <w:rFonts w:ascii="Segoe UI Symbol" w:hAnsi="Segoe UI Symbol" w:cs="Segoe UI Symbol"/>
          <w:sz w:val="22"/>
          <w:szCs w:val="22"/>
        </w:rPr>
        <w:fldChar w:fldCharType="separate"/>
      </w:r>
      <w:r w:rsidRPr="0712C3BC">
        <w:rPr>
          <w:rFonts w:ascii="Segoe UI Symbol" w:hAnsi="Segoe UI Symbol" w:cs="Segoe UI Symbol"/>
          <w:sz w:val="22"/>
          <w:szCs w:val="22"/>
        </w:rPr>
        <w:fldChar w:fldCharType="end"/>
      </w:r>
      <w:bookmarkEnd w:id="2"/>
      <w:r>
        <w:rPr>
          <w:rFonts w:ascii="Arial" w:hAnsi="Arial" w:cs="Arial"/>
          <w:sz w:val="22"/>
          <w:szCs w:val="22"/>
        </w:rPr>
        <w:t xml:space="preserve">      No </w:t>
      </w:r>
      <w:r w:rsidRPr="0712C3BC">
        <w:rPr>
          <w:rFonts w:ascii="Arial" w:hAnsi="Arial" w:cs="Arial"/>
          <w:sz w:val="22"/>
          <w:szCs w:val="22"/>
        </w:rPr>
        <w:fldChar w:fldCharType="begin"/>
      </w:r>
      <w:bookmarkStart w:id="3" w:name="Check4"/>
      <w:r w:rsidRPr="0712C3BC">
        <w:rPr>
          <w:rFonts w:ascii="Arial" w:hAnsi="Arial" w:cs="Arial"/>
          <w:sz w:val="22"/>
          <w:szCs w:val="22"/>
        </w:rPr>
        <w:instrText xml:space="preserve"> FORMCHECKBOX </w:instrText>
      </w:r>
      <w:r w:rsidRPr="0712C3BC">
        <w:rPr>
          <w:rFonts w:ascii="Arial" w:hAnsi="Arial" w:cs="Arial"/>
          <w:sz w:val="22"/>
          <w:szCs w:val="22"/>
        </w:rPr>
        <w:fldChar w:fldCharType="separate"/>
      </w:r>
      <w:r w:rsidRPr="0712C3BC">
        <w:rPr>
          <w:rFonts w:ascii="Arial" w:hAnsi="Arial" w:cs="Arial"/>
          <w:sz w:val="22"/>
          <w:szCs w:val="22"/>
        </w:rPr>
        <w:fldChar w:fldCharType="end"/>
      </w:r>
      <w:bookmarkEnd w:id="3"/>
      <w:r>
        <w:rPr>
          <w:rFonts w:ascii="Arial" w:hAnsi="Arial" w:cs="Arial"/>
          <w:sz w:val="22"/>
          <w:szCs w:val="22"/>
        </w:rPr>
        <w:t xml:space="preserve">   </w:t>
      </w:r>
      <w:sdt>
        <w:sdtPr>
          <w:rPr>
            <w:rFonts w:ascii="Arial" w:hAnsi="Arial" w:cs="Arial"/>
            <w:sz w:val="22"/>
            <w:szCs w:val="22"/>
          </w:rPr>
          <w:id w:val="1962526008"/>
          <w14:checkbox>
            <w14:checked w14:val="0"/>
            <w14:checkedState w14:val="2612" w14:font="MS Gothic"/>
            <w14:uncheckedState w14:val="2610" w14:font="MS Gothic"/>
          </w14:checkbox>
        </w:sdtPr>
        <w:sdtContent>
          <w:r>
            <w:rPr>
              <w:rFonts w:ascii="MS Gothic" w:eastAsia="MS Gothic" w:hAnsi="MS Gothic" w:cs="Arial" w:hint="eastAsia"/>
              <w:sz w:val="22"/>
              <w:szCs w:val="22"/>
            </w:rPr>
            <w:t>☐</w:t>
          </w:r>
        </w:sdtContent>
      </w:sdt>
      <w:r>
        <w:rPr>
          <w:rFonts w:ascii="Arial" w:hAnsi="Arial" w:cs="Arial"/>
          <w:sz w:val="22"/>
          <w:szCs w:val="22"/>
        </w:rPr>
        <w:t xml:space="preserve">  </w:t>
      </w:r>
    </w:p>
    <w:p w14:paraId="22BE2B70" w14:textId="77777777" w:rsidR="00AB4B46" w:rsidRDefault="00AB4B46" w:rsidP="00AB4B46">
      <w:pPr>
        <w:spacing w:before="240" w:after="240"/>
        <w:rPr>
          <w:rStyle w:val="Hyperlink"/>
          <w:rFonts w:ascii="Segoe UI" w:hAnsi="Segoe UI" w:cs="Segoe UI"/>
          <w:i/>
          <w:iCs/>
          <w:sz w:val="20"/>
          <w:szCs w:val="20"/>
          <w:shd w:val="clear" w:color="auto" w:fill="FFFFFF"/>
        </w:rPr>
      </w:pPr>
      <w:r w:rsidRPr="0712C3BC">
        <w:rPr>
          <w:rFonts w:ascii="Arial" w:hAnsi="Arial" w:cs="Arial"/>
          <w:i/>
          <w:iCs/>
          <w:sz w:val="22"/>
          <w:szCs w:val="22"/>
        </w:rPr>
        <w:t xml:space="preserve">NOTE: </w:t>
      </w:r>
      <w:r w:rsidRPr="0712C3BC">
        <w:rPr>
          <w:rFonts w:ascii="Segoe UI" w:hAnsi="Segoe UI" w:cs="Segoe UI"/>
          <w:i/>
          <w:iCs/>
          <w:color w:val="000000"/>
          <w:sz w:val="20"/>
          <w:szCs w:val="20"/>
          <w:shd w:val="clear" w:color="auto" w:fill="FFFFFF"/>
        </w:rPr>
        <w:t>LOEs should be signed by the Designated Authority (DA). The signatory DA must be on file with the Adaptation Fund. To find the DA currently on file check this page: </w:t>
      </w:r>
      <w:hyperlink r:id="rId14" w:history="1">
        <w:r w:rsidRPr="0712C3BC">
          <w:rPr>
            <w:rStyle w:val="Hyperlink"/>
            <w:rFonts w:ascii="Segoe UI" w:hAnsi="Segoe UI" w:cs="Segoe UI"/>
            <w:i/>
            <w:iCs/>
            <w:sz w:val="20"/>
            <w:szCs w:val="20"/>
            <w:shd w:val="clear" w:color="auto" w:fill="FFFFFF"/>
          </w:rPr>
          <w:t>https://www.adaptation-fund.org/apply-funding/designated-authorities</w:t>
        </w:r>
      </w:hyperlink>
      <w:r w:rsidRPr="0712C3BC">
        <w:rPr>
          <w:rStyle w:val="Hyperlink"/>
          <w:rFonts w:ascii="Segoe UI" w:hAnsi="Segoe UI" w:cs="Segoe UI"/>
          <w:i/>
          <w:iCs/>
          <w:sz w:val="20"/>
          <w:szCs w:val="20"/>
          <w:shd w:val="clear" w:color="auto" w:fill="FFFFFF"/>
        </w:rPr>
        <w:t xml:space="preserve">  </w:t>
      </w:r>
    </w:p>
    <w:p w14:paraId="6B14B816" w14:textId="77777777" w:rsidR="0042282A" w:rsidRDefault="00AB4B46" w:rsidP="00FC3240">
      <w:pPr>
        <w:spacing w:before="240" w:after="240"/>
        <w:rPr>
          <w:rFonts w:ascii="Arial" w:hAnsi="Arial"/>
        </w:rPr>
      </w:pPr>
      <w:r w:rsidRPr="0712C3BC">
        <w:rPr>
          <w:rFonts w:ascii="Arial" w:hAnsi="Arial" w:cs="Arial"/>
          <w:b/>
          <w:bCs/>
          <w:sz w:val="22"/>
          <w:szCs w:val="22"/>
        </w:rPr>
        <w:t>Stage of Submission:</w:t>
      </w:r>
      <w:r w:rsidRPr="0712C3BC">
        <w:rPr>
          <w:rFonts w:ascii="Arial" w:hAnsi="Arial"/>
        </w:rPr>
        <w:t xml:space="preserve">  </w:t>
      </w:r>
    </w:p>
    <w:p w14:paraId="78100A9C" w14:textId="3814D15E" w:rsidR="00FC3240" w:rsidRDefault="00000000" w:rsidP="0042282A">
      <w:pPr>
        <w:pStyle w:val="ListParagraph"/>
        <w:spacing w:before="240" w:after="240" w:line="240" w:lineRule="auto"/>
        <w:ind w:left="1086"/>
        <w:rPr>
          <w:rFonts w:ascii="Arial" w:eastAsia="Arial" w:hAnsi="Arial"/>
        </w:rPr>
      </w:pPr>
      <w:sdt>
        <w:sdtPr>
          <w:rPr>
            <w:rFonts w:ascii="Arial" w:eastAsia="Arial" w:hAnsi="Arial"/>
            <w:sz w:val="24"/>
            <w:szCs w:val="24"/>
          </w:rPr>
          <w:id w:val="-542980618"/>
          <w14:checkbox>
            <w14:checked w14:val="0"/>
            <w14:checkedState w14:val="2612" w14:font="MS Gothic"/>
            <w14:uncheckedState w14:val="2610" w14:font="MS Gothic"/>
          </w14:checkbox>
        </w:sdtPr>
        <w:sdtContent>
          <w:r w:rsidR="0042282A" w:rsidRPr="324F9FF7">
            <w:rPr>
              <w:rFonts w:ascii="MS Gothic" w:eastAsia="MS Gothic" w:hAnsi="MS Gothic"/>
              <w:sz w:val="24"/>
              <w:szCs w:val="24"/>
            </w:rPr>
            <w:t>☐</w:t>
          </w:r>
        </w:sdtContent>
      </w:sdt>
      <w:r w:rsidR="0042282A" w:rsidRPr="324F9FF7">
        <w:rPr>
          <w:rFonts w:ascii="Arial" w:eastAsia="Arial" w:hAnsi="Arial"/>
        </w:rPr>
        <w:t xml:space="preserve">This </w:t>
      </w:r>
      <w:r w:rsidR="0042282A">
        <w:rPr>
          <w:rFonts w:ascii="Arial" w:eastAsia="Arial" w:hAnsi="Arial"/>
        </w:rPr>
        <w:t>pre-concept</w:t>
      </w:r>
      <w:r w:rsidR="0042282A" w:rsidRPr="324F9FF7">
        <w:rPr>
          <w:rFonts w:ascii="Arial" w:eastAsia="Arial" w:hAnsi="Arial"/>
        </w:rPr>
        <w:t xml:space="preserve"> has been submitted before</w:t>
      </w:r>
    </w:p>
    <w:p w14:paraId="11B0C52A" w14:textId="77777777" w:rsidR="0042282A" w:rsidRPr="0042282A" w:rsidRDefault="0042282A" w:rsidP="0042282A">
      <w:pPr>
        <w:pStyle w:val="ListParagraph"/>
        <w:spacing w:before="240" w:after="240" w:line="240" w:lineRule="auto"/>
        <w:ind w:left="1086"/>
        <w:rPr>
          <w:rFonts w:ascii="Arial" w:eastAsia="Arial" w:hAnsi="Arial"/>
        </w:rPr>
      </w:pPr>
    </w:p>
    <w:p w14:paraId="2548B324" w14:textId="21507BD6" w:rsidR="00AB4B46" w:rsidRPr="0042282A" w:rsidRDefault="00AB4B46" w:rsidP="0042282A">
      <w:pPr>
        <w:pStyle w:val="ListParagraph"/>
        <w:spacing w:before="240" w:after="240" w:line="240" w:lineRule="auto"/>
        <w:ind w:left="1086"/>
        <w:rPr>
          <w:rFonts w:ascii="Arial" w:eastAsia="Arial" w:hAnsi="Arial"/>
        </w:rPr>
      </w:pPr>
      <w:r w:rsidRPr="0712C3BC">
        <w:rPr>
          <w:rFonts w:ascii="Segoe UI Symbol" w:hAnsi="Segoe UI Symbol" w:cs="Segoe UI Symbol"/>
        </w:rPr>
        <w:fldChar w:fldCharType="begin"/>
      </w:r>
      <w:bookmarkStart w:id="4" w:name="Check6"/>
      <w:r w:rsidRPr="0712C3BC">
        <w:rPr>
          <w:rFonts w:ascii="Segoe UI Symbol" w:hAnsi="Segoe UI Symbol" w:cs="Segoe UI Symbol"/>
        </w:rPr>
        <w:instrText xml:space="preserve"> FORMCHECKBOX </w:instrText>
      </w:r>
      <w:r w:rsidRPr="0712C3BC">
        <w:rPr>
          <w:rFonts w:ascii="Segoe UI Symbol" w:hAnsi="Segoe UI Symbol" w:cs="Segoe UI Symbol"/>
        </w:rPr>
        <w:fldChar w:fldCharType="separate"/>
      </w:r>
      <w:r w:rsidRPr="0712C3BC">
        <w:rPr>
          <w:rFonts w:ascii="Segoe UI Symbol" w:hAnsi="Segoe UI Symbol" w:cs="Segoe UI Symbol"/>
        </w:rPr>
        <w:fldChar w:fldCharType="end"/>
      </w:r>
      <w:bookmarkEnd w:id="4"/>
      <w:sdt>
        <w:sdtPr>
          <w:rPr>
            <w:rFonts w:ascii="Segoe UI Symbol" w:hAnsi="Segoe UI Symbol" w:cs="Segoe UI Symbol"/>
          </w:rPr>
          <w:id w:val="1918974589"/>
          <w14:checkbox>
            <w14:checked w14:val="0"/>
            <w14:checkedState w14:val="2612" w14:font="MS Gothic"/>
            <w14:uncheckedState w14:val="2610" w14:font="MS Gothic"/>
          </w14:checkbox>
        </w:sdtPr>
        <w:sdtContent>
          <w:r>
            <w:rPr>
              <w:rFonts w:ascii="MS Gothic" w:eastAsia="MS Gothic" w:hAnsi="MS Gothic" w:cs="Segoe UI Symbol" w:hint="eastAsia"/>
            </w:rPr>
            <w:t>☐</w:t>
          </w:r>
        </w:sdtContent>
      </w:sdt>
      <w:r>
        <w:rPr>
          <w:rFonts w:ascii="Arial" w:eastAsia="Arial" w:hAnsi="Arial"/>
        </w:rPr>
        <w:t xml:space="preserve"> This is the first submission ever of the </w:t>
      </w:r>
      <w:r w:rsidR="00832C2A">
        <w:rPr>
          <w:rFonts w:ascii="Arial" w:eastAsia="Arial" w:hAnsi="Arial"/>
        </w:rPr>
        <w:t>pre-concept</w:t>
      </w:r>
      <w:r w:rsidRPr="0042282A">
        <w:rPr>
          <w:rFonts w:ascii="Arial" w:eastAsia="Arial" w:hAnsi="Arial"/>
        </w:rPr>
        <w:t xml:space="preserve">  </w:t>
      </w:r>
    </w:p>
    <w:p w14:paraId="710D41F1" w14:textId="77777777" w:rsidR="00AB4B46" w:rsidRDefault="00AB4B46" w:rsidP="00AB4B46">
      <w:pPr>
        <w:pStyle w:val="Footer"/>
        <w:tabs>
          <w:tab w:val="clear" w:pos="4320"/>
          <w:tab w:val="clear" w:pos="8640"/>
        </w:tabs>
        <w:spacing w:before="240" w:after="240"/>
        <w:rPr>
          <w:rStyle w:val="PlaceholderText"/>
          <w:rFonts w:ascii="Arial" w:hAnsi="Arial" w:cs="Arial"/>
          <w:sz w:val="22"/>
          <w:szCs w:val="22"/>
        </w:rPr>
      </w:pPr>
      <w:r w:rsidRPr="0712C3BC">
        <w:rPr>
          <w:rFonts w:ascii="Arial" w:eastAsia="Arial" w:hAnsi="Arial" w:cs="Arial"/>
          <w:sz w:val="22"/>
          <w:szCs w:val="22"/>
        </w:rPr>
        <w:t>In case of a resubmission, please indicate the last submission date</w:t>
      </w:r>
      <w:r w:rsidRPr="0712C3BC">
        <w:rPr>
          <w:rFonts w:ascii="Arial" w:hAnsi="Arial" w:cs="Arial"/>
          <w:sz w:val="22"/>
          <w:szCs w:val="22"/>
        </w:rPr>
        <w:t xml:space="preserve">:  </w:t>
      </w:r>
      <w:sdt>
        <w:sdtPr>
          <w:rPr>
            <w:rFonts w:ascii="Arial" w:hAnsi="Arial" w:cs="Arial"/>
            <w:sz w:val="22"/>
            <w:szCs w:val="22"/>
          </w:rPr>
          <w:id w:val="-648285538"/>
          <w:placeholder>
            <w:docPart w:val="9242D8B7E406484DB31B8DE62C3048B1"/>
          </w:placeholder>
          <w:showingPlcHdr/>
          <w:date>
            <w:dateFormat w:val="M/d/yyyy"/>
            <w:lid w:val="en-US"/>
            <w:storeMappedDataAs w:val="dateTime"/>
            <w:calendar w:val="gregorian"/>
          </w:date>
        </w:sdtPr>
        <w:sdtContent>
          <w:r w:rsidRPr="00777753">
            <w:rPr>
              <w:rStyle w:val="PlaceholderText"/>
              <w:rFonts w:eastAsia="Calibri"/>
            </w:rPr>
            <w:t>Click or tap to enter a date.</w:t>
          </w:r>
        </w:sdtContent>
      </w:sdt>
    </w:p>
    <w:p w14:paraId="3C902474" w14:textId="04A2988F" w:rsidR="009F13C4" w:rsidRPr="009F13C4" w:rsidRDefault="009F13C4" w:rsidP="00FC3240">
      <w:pPr>
        <w:pBdr>
          <w:top w:val="single" w:sz="4" w:space="1" w:color="000000"/>
          <w:left w:val="single" w:sz="4" w:space="4" w:color="000000"/>
          <w:bottom w:val="single" w:sz="4" w:space="1" w:color="000000"/>
          <w:right w:val="single" w:sz="4" w:space="4" w:color="000000"/>
        </w:pBdr>
        <w:jc w:val="center"/>
        <w:rPr>
          <w:rFonts w:ascii="Arial" w:eastAsia="Arial" w:hAnsi="Arial" w:cs="Arial"/>
          <w:b/>
          <w:bCs/>
          <w:sz w:val="22"/>
          <w:szCs w:val="22"/>
        </w:rPr>
      </w:pPr>
      <w:r w:rsidRPr="009F13C4">
        <w:rPr>
          <w:rFonts w:ascii="Arial" w:eastAsia="Arial" w:hAnsi="Arial" w:cs="Arial"/>
          <w:b/>
          <w:bCs/>
          <w:sz w:val="22"/>
          <w:szCs w:val="22"/>
        </w:rPr>
        <w:t>Please note that pre-concept should not exceed 5 pages (in addition to this first cover page)</w:t>
      </w:r>
    </w:p>
    <w:p w14:paraId="0DFDBB95" w14:textId="74996A4E" w:rsidR="5EF65FD3" w:rsidRDefault="5EF65FD3">
      <w:r>
        <w:br w:type="page"/>
      </w:r>
    </w:p>
    <w:p w14:paraId="36D7C333" w14:textId="77777777" w:rsidR="00AB4B46" w:rsidRPr="004B7277" w:rsidRDefault="00AB4B46" w:rsidP="00AB4B46">
      <w:pPr>
        <w:rPr>
          <w:rFonts w:ascii="Arial" w:hAnsi="Arial" w:cs="Arial"/>
          <w:b/>
          <w:sz w:val="28"/>
          <w:szCs w:val="28"/>
          <w:lang w:val="en-GB"/>
        </w:rPr>
      </w:pPr>
    </w:p>
    <w:p w14:paraId="0E683FCA" w14:textId="2541142C" w:rsidR="00AB4B46" w:rsidRPr="002737C7" w:rsidRDefault="00AB4B46" w:rsidP="00AB4B46">
      <w:pPr>
        <w:rPr>
          <w:rFonts w:ascii="Arial" w:hAnsi="Arial" w:cs="Arial"/>
          <w:b/>
          <w:lang w:val="en-GB"/>
        </w:rPr>
      </w:pPr>
      <w:r w:rsidRPr="002737C7">
        <w:rPr>
          <w:rFonts w:ascii="Arial" w:hAnsi="Arial" w:cs="Arial"/>
          <w:b/>
          <w:noProof/>
        </w:rPr>
        <mc:AlternateContent>
          <mc:Choice Requires="wps">
            <w:drawing>
              <wp:anchor distT="0" distB="0" distL="114300" distR="114300" simplePos="0" relativeHeight="251660288" behindDoc="0" locked="0" layoutInCell="1" allowOverlap="1" wp14:anchorId="702365BB" wp14:editId="1902A3E2">
                <wp:simplePos x="0" y="0"/>
                <wp:positionH relativeFrom="column">
                  <wp:posOffset>-3522345</wp:posOffset>
                </wp:positionH>
                <wp:positionV relativeFrom="paragraph">
                  <wp:posOffset>386080</wp:posOffset>
                </wp:positionV>
                <wp:extent cx="130810" cy="130175"/>
                <wp:effectExtent l="11430" t="12065" r="10160" b="10160"/>
                <wp:wrapNone/>
                <wp:docPr id="4" name="Bevel 4"/>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130810" cy="130175"/>
                        </a:xfrm>
                        <a:prstGeom prst="bevel">
                          <a:avLst>
                            <a:gd name="adj" fmla="val 12500"/>
                          </a:avLst>
                        </a:prstGeom>
                        <a:solidFill>
                          <a:srgbClr val="92D050"/>
                        </a:solidFill>
                        <a:ln w="9525">
                          <a:solidFill>
                            <a:srgbClr val="000000"/>
                          </a:solidFill>
                          <a:miter lim="800000"/>
                          <a:headEnd/>
                          <a:tailEnd/>
                        </a:ln>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5F944130" id="_x0000_t84" coordsize="21600,21600" o:spt="84" adj="2700" path="m,l,21600r21600,l21600,xem@0@0nfl@0@2@1@2@1@0xem,nfl@0@0em,21600nfl@0@2em21600,21600nfl@1@2em21600,nfl@1@0e">
                <v:stroke joinstyle="miter"/>
                <v:formulas>
                  <v:f eqn="val #0"/>
                  <v:f eqn="sum width 0 #0"/>
                  <v:f eqn="sum height 0 #0"/>
                  <v:f eqn="prod width 1 2"/>
                  <v:f eqn="prod height 1 2"/>
                  <v:f eqn="prod #0 1 2"/>
                  <v:f eqn="prod #0 3 2"/>
                  <v:f eqn="sum @1 @5 0"/>
                  <v:f eqn="sum @2 @5 0"/>
                </v:formulas>
                <v:path o:extrusionok="f" limo="10800,10800" o:connecttype="custom" o:connectlocs="0,@4;@0,@4;@3,21600;@3,@2;21600,@4;@1,@4;@3,0;@3,@0" textboxrect="@0,@0,@1,@2"/>
                <v:handles>
                  <v:h position="#0,topLeft" switch="" xrange="0,10800"/>
                </v:handles>
                <o:complex v:ext="view"/>
              </v:shapetype>
              <v:shape id="Bevel 4" o:spid="_x0000_s1026" type="#_x0000_t84" style="position:absolute;margin-left:-277.35pt;margin-top:30.4pt;width:10.3pt;height:10.25pt;z-index:2516602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xRC+IgIAAEIEAAAOAAAAZHJzL2Uyb0RvYy54bWysU22P0zAM/o7Ef4jynfWFjdtV606njUNI&#10;x4t08APSJG0DSRySbN3x63HTbWzwDdEPkV3bj+3H9uruYDTZSx8U2JoWs5wSaTkIZbuafv3y8GpJ&#10;SYjMCqbBypo+y0Dv1i9frAZXyRJ60EJ6giA2VIOraR+jq7Is8F4aFmbgpEVjC96wiKrvMuHZgOhG&#10;Z2Wev8kG8MJ54DIE/LudjHSd8NtW8vipbYOMRNcUa4vp9eltxjdbr1jVeeZ6xY9lsH+owjBlMekZ&#10;assiIzuv/oIyinsI0MYZB5NB2youUw/YTZH/0c1Tz5xMvSA5wZ1pCv8Pln/cP7nPfiw9uEfg3wOx&#10;sOmZ7eS99zD0kglMV4xEZYML1TlgVAKGkmb4AAJHy3YREgeH1psRELsjh0T185lqeYiE48/idb4s&#10;cCAcTSgXN4uUgVWnYOdDfCfBkFGoaSP3Uid0tn8MMVEtiGVmTCy+UdIajYPbM02KcpGnwWasOjqj&#10;dMJLnYJW4kFpnRTfNRvtCYbW9Lbc5otTcLh005YMaF+Ui1TFlS1cQuTpO3Zz5WZUxF3XytR0eXZi&#10;1UjxWyvSJkam9CRjydoeOR9pHjc6VA2IZ6Tcw7TIeHgo9OB/UjLgEtc0/NgxLynR7y2O7baYz8et&#10;T8p8cVOi4i8tzaWFWY5QNY2UTOImTpeyc151PWYqUu8W7nHUrYqnnZiqOhaLi4rS1SVc6snr9+mv&#10;fwEAAP//AwBQSwMEFAAGAAgAAAAhAEli6qfgAAAACwEAAA8AAABkcnMvZG93bnJldi54bWxMj8tO&#10;hEAQRfcm/kOnTNwYpsEBnCDFREzcmLgQTdzW0C0Q+4F08/DvbVfOslIn955bHjet2CInN1iDkOxi&#10;YNK0VgymQ3h/e4oOwJwnI0hZIxF+pINjdXlRUiHsal7l0viOhRDjCkLovR8Lzl3bS01uZ0dpwu/T&#10;Tpp8OKeOi4nWEK4Vv43jnGsaTGjoaZSPvWy/mlkj2Jd5rROqb4Ravm3a9M/1/JEjXl9tD/fAvNz8&#10;Pwx/+kEdquB0srMRjimEKMvSu8Ai5HHYEIgo26cJsBPCIdkDr0p+vqH6BQAA//8DAFBLAQItABQA&#10;BgAIAAAAIQC2gziS/gAAAOEBAAATAAAAAAAAAAAAAAAAAAAAAABbQ29udGVudF9UeXBlc10ueG1s&#10;UEsBAi0AFAAGAAgAAAAhADj9If/WAAAAlAEAAAsAAAAAAAAAAAAAAAAALwEAAF9yZWxzLy5yZWxz&#10;UEsBAi0AFAAGAAgAAAAhAFLFEL4iAgAAQgQAAA4AAAAAAAAAAAAAAAAALgIAAGRycy9lMm9Eb2Mu&#10;eG1sUEsBAi0AFAAGAAgAAAAhAEli6qfgAAAACwEAAA8AAAAAAAAAAAAAAAAAfAQAAGRycy9kb3du&#10;cmV2LnhtbFBLBQYAAAAABAAEAPMAAACJBQAAAAA=&#10;" fillcolor="#92d050"/>
            </w:pict>
          </mc:Fallback>
        </mc:AlternateContent>
      </w:r>
      <w:r w:rsidRPr="002737C7">
        <w:rPr>
          <w:rFonts w:ascii="Arial" w:hAnsi="Arial" w:cs="Arial"/>
          <w:b/>
          <w:lang w:val="en-GB"/>
        </w:rPr>
        <w:t>Project/Programme Background and Context:</w:t>
      </w:r>
    </w:p>
    <w:p w14:paraId="5063EE11" w14:textId="77777777" w:rsidR="00AB4B46" w:rsidRPr="004B7277" w:rsidRDefault="00AB4B46" w:rsidP="00AB4B46">
      <w:pPr>
        <w:rPr>
          <w:rFonts w:ascii="Arial" w:hAnsi="Arial" w:cs="Arial"/>
          <w:i/>
          <w:lang w:val="en-GB"/>
        </w:rPr>
      </w:pPr>
    </w:p>
    <w:p w14:paraId="24B0D92B" w14:textId="4F6C3CA4" w:rsidR="00AB4B46" w:rsidRPr="002737C7" w:rsidRDefault="00AB4B46" w:rsidP="00AB4B46">
      <w:pPr>
        <w:rPr>
          <w:rFonts w:ascii="Arial" w:hAnsi="Arial" w:cs="Arial"/>
          <w:i/>
          <w:sz w:val="22"/>
          <w:szCs w:val="22"/>
          <w:lang w:val="en-GB"/>
        </w:rPr>
      </w:pPr>
      <w:r w:rsidRPr="002737C7">
        <w:rPr>
          <w:rFonts w:ascii="Arial" w:hAnsi="Arial" w:cs="Arial"/>
          <w:i/>
          <w:sz w:val="22"/>
          <w:szCs w:val="22"/>
          <w:lang w:val="en-GB"/>
        </w:rPr>
        <w:t>(Provide brief information on the problem the proposed project/programme is aiming to solve</w:t>
      </w:r>
      <w:r>
        <w:rPr>
          <w:rFonts w:ascii="Arial" w:hAnsi="Arial" w:cs="Arial"/>
          <w:i/>
          <w:sz w:val="22"/>
          <w:szCs w:val="22"/>
          <w:lang w:val="en-GB"/>
        </w:rPr>
        <w:t>, including both the regional and the country perspective</w:t>
      </w:r>
      <w:r w:rsidRPr="002737C7">
        <w:rPr>
          <w:rFonts w:ascii="Arial" w:hAnsi="Arial" w:cs="Arial"/>
          <w:i/>
          <w:sz w:val="22"/>
          <w:szCs w:val="22"/>
          <w:lang w:val="en-GB"/>
        </w:rPr>
        <w:t>.)</w:t>
      </w:r>
    </w:p>
    <w:p w14:paraId="2F881C0A" w14:textId="77777777" w:rsidR="00AB4B46" w:rsidRPr="002737C7" w:rsidRDefault="00AB4B46" w:rsidP="00AB4B46">
      <w:pPr>
        <w:rPr>
          <w:rFonts w:ascii="Arial" w:hAnsi="Arial" w:cs="Arial"/>
          <w:b/>
          <w:smallCaps/>
          <w:lang w:val="en-GB"/>
        </w:rPr>
      </w:pPr>
    </w:p>
    <w:p w14:paraId="13A8882C" w14:textId="0B131A83" w:rsidR="00AB4B46" w:rsidRPr="002737C7" w:rsidRDefault="00AB4B46" w:rsidP="00AB4B46">
      <w:pPr>
        <w:rPr>
          <w:rFonts w:ascii="Arial" w:hAnsi="Arial" w:cs="Arial"/>
          <w:b/>
          <w:lang w:val="en-GB"/>
        </w:rPr>
      </w:pPr>
      <w:r w:rsidRPr="002737C7">
        <w:rPr>
          <w:rFonts w:ascii="Arial" w:hAnsi="Arial" w:cs="Arial"/>
          <w:b/>
          <w:lang w:val="en-GB"/>
        </w:rPr>
        <w:t>Project/Programme Objectives:</w:t>
      </w:r>
    </w:p>
    <w:p w14:paraId="437CBFF9" w14:textId="77777777" w:rsidR="00AB4B46" w:rsidRPr="002737C7" w:rsidRDefault="00AB4B46" w:rsidP="00AB4B46">
      <w:pPr>
        <w:rPr>
          <w:rFonts w:ascii="Arial" w:hAnsi="Arial" w:cs="Arial"/>
          <w:i/>
          <w:lang w:val="en-GB"/>
        </w:rPr>
      </w:pPr>
    </w:p>
    <w:p w14:paraId="23DD91F2" w14:textId="77777777" w:rsidR="00AB4B46" w:rsidRPr="002737C7" w:rsidRDefault="00AB4B46" w:rsidP="00AB4B46">
      <w:pPr>
        <w:rPr>
          <w:rFonts w:ascii="Arial" w:hAnsi="Arial" w:cs="Arial"/>
          <w:i/>
          <w:sz w:val="22"/>
          <w:szCs w:val="22"/>
          <w:lang w:val="en-GB"/>
        </w:rPr>
      </w:pPr>
      <w:r w:rsidRPr="002737C7">
        <w:rPr>
          <w:rFonts w:ascii="Arial" w:hAnsi="Arial" w:cs="Arial"/>
          <w:i/>
          <w:sz w:val="22"/>
          <w:szCs w:val="22"/>
          <w:lang w:val="en-GB"/>
        </w:rPr>
        <w:t>(List the main objectives of the project/programme.)</w:t>
      </w:r>
    </w:p>
    <w:p w14:paraId="0634A644" w14:textId="77777777" w:rsidR="00AB4B46" w:rsidRPr="002737C7" w:rsidRDefault="00AB4B46" w:rsidP="00AB4B46">
      <w:pPr>
        <w:rPr>
          <w:rFonts w:ascii="Arial" w:hAnsi="Arial" w:cs="Arial"/>
          <w:b/>
          <w:smallCaps/>
          <w:lang w:val="en-GB"/>
        </w:rPr>
      </w:pPr>
    </w:p>
    <w:p w14:paraId="2CDB3EC5" w14:textId="0194953A" w:rsidR="00AB4B46" w:rsidRPr="002737C7" w:rsidRDefault="00AB4B46" w:rsidP="00AB4B46">
      <w:pPr>
        <w:rPr>
          <w:rFonts w:ascii="Arial" w:hAnsi="Arial" w:cs="Arial"/>
          <w:b/>
          <w:lang w:val="en-GB"/>
        </w:rPr>
      </w:pPr>
      <w:r w:rsidRPr="002737C7">
        <w:rPr>
          <w:rFonts w:ascii="Arial" w:hAnsi="Arial" w:cs="Arial"/>
          <w:b/>
          <w:lang w:val="en-GB"/>
        </w:rPr>
        <w:t>Project/Programme Components and Financing</w:t>
      </w:r>
      <w:r w:rsidR="009B21CE">
        <w:rPr>
          <w:rStyle w:val="FootnoteReference"/>
          <w:rFonts w:ascii="Arial" w:hAnsi="Arial" w:cs="Arial"/>
          <w:b/>
          <w:lang w:val="en-GB"/>
        </w:rPr>
        <w:footnoteReference w:id="2"/>
      </w:r>
      <w:r w:rsidRPr="002737C7">
        <w:rPr>
          <w:rFonts w:ascii="Arial" w:hAnsi="Arial" w:cs="Arial"/>
          <w:b/>
          <w:lang w:val="en-GB"/>
        </w:rPr>
        <w:t>:</w:t>
      </w:r>
    </w:p>
    <w:p w14:paraId="7203CAA7" w14:textId="77777777" w:rsidR="00AB4B46" w:rsidRPr="002737C7" w:rsidRDefault="00AB4B46" w:rsidP="00AB4B46">
      <w:pPr>
        <w:rPr>
          <w:rFonts w:ascii="Arial" w:hAnsi="Arial" w:cs="Arial"/>
          <w:i/>
          <w:lang w:val="en-GB"/>
        </w:rPr>
      </w:pPr>
    </w:p>
    <w:p w14:paraId="168266A0" w14:textId="77777777" w:rsidR="00AB4B46" w:rsidRPr="002737C7" w:rsidRDefault="00AB4B46" w:rsidP="00AB4B46">
      <w:pPr>
        <w:rPr>
          <w:rFonts w:ascii="Arial" w:hAnsi="Arial" w:cs="Arial"/>
          <w:i/>
          <w:sz w:val="22"/>
          <w:szCs w:val="22"/>
          <w:lang w:val="en-GB"/>
        </w:rPr>
      </w:pPr>
      <w:r>
        <w:rPr>
          <w:rFonts w:ascii="Arial" w:hAnsi="Arial" w:cs="Arial"/>
          <w:i/>
          <w:sz w:val="22"/>
          <w:szCs w:val="22"/>
          <w:lang w:val="en-GB"/>
        </w:rPr>
        <w:t>(</w:t>
      </w:r>
      <w:r w:rsidRPr="002737C7">
        <w:rPr>
          <w:rFonts w:ascii="Arial" w:hAnsi="Arial" w:cs="Arial"/>
          <w:i/>
          <w:sz w:val="22"/>
          <w:szCs w:val="22"/>
          <w:lang w:val="en-GB"/>
        </w:rPr>
        <w:t>Fill in the table presenting the relationships among project components</w:t>
      </w:r>
      <w:r>
        <w:rPr>
          <w:rFonts w:ascii="Arial" w:hAnsi="Arial" w:cs="Arial"/>
          <w:i/>
          <w:sz w:val="22"/>
          <w:szCs w:val="22"/>
          <w:lang w:val="en-GB"/>
        </w:rPr>
        <w:t>, outcomes</w:t>
      </w:r>
      <w:r w:rsidRPr="002737C7">
        <w:rPr>
          <w:rFonts w:ascii="Arial" w:hAnsi="Arial" w:cs="Arial"/>
          <w:i/>
          <w:sz w:val="22"/>
          <w:szCs w:val="22"/>
          <w:lang w:val="en-GB"/>
        </w:rPr>
        <w:t>,</w:t>
      </w:r>
      <w:r>
        <w:rPr>
          <w:rFonts w:ascii="Arial" w:hAnsi="Arial" w:cs="Arial"/>
          <w:i/>
          <w:sz w:val="22"/>
          <w:szCs w:val="22"/>
          <w:lang w:val="en-GB"/>
        </w:rPr>
        <w:t xml:space="preserve"> outputs and</w:t>
      </w:r>
      <w:r w:rsidRPr="002737C7">
        <w:rPr>
          <w:rFonts w:ascii="Arial" w:hAnsi="Arial" w:cs="Arial"/>
          <w:i/>
          <w:sz w:val="22"/>
          <w:szCs w:val="22"/>
          <w:lang w:val="en-GB"/>
        </w:rPr>
        <w:t xml:space="preserve"> </w:t>
      </w:r>
      <w:r>
        <w:rPr>
          <w:rFonts w:ascii="Arial" w:hAnsi="Arial" w:cs="Arial"/>
          <w:i/>
          <w:sz w:val="22"/>
          <w:szCs w:val="22"/>
          <w:lang w:val="en-GB"/>
        </w:rPr>
        <w:t xml:space="preserve">countries in which </w:t>
      </w:r>
      <w:r w:rsidRPr="002737C7">
        <w:rPr>
          <w:rFonts w:ascii="Arial" w:hAnsi="Arial" w:cs="Arial"/>
          <w:i/>
          <w:sz w:val="22"/>
          <w:szCs w:val="22"/>
          <w:lang w:val="en-GB"/>
        </w:rPr>
        <w:t>activities</w:t>
      </w:r>
      <w:r>
        <w:rPr>
          <w:rFonts w:ascii="Arial" w:hAnsi="Arial" w:cs="Arial"/>
          <w:i/>
          <w:sz w:val="22"/>
          <w:szCs w:val="22"/>
          <w:lang w:val="en-GB"/>
        </w:rPr>
        <w:t xml:space="preserve"> would be executed</w:t>
      </w:r>
      <w:r w:rsidRPr="002737C7">
        <w:rPr>
          <w:rFonts w:ascii="Arial" w:hAnsi="Arial" w:cs="Arial"/>
          <w:i/>
          <w:sz w:val="22"/>
          <w:szCs w:val="22"/>
          <w:lang w:val="en-GB"/>
        </w:rPr>
        <w:t>, and the corresponding budgets.</w:t>
      </w:r>
      <w:r>
        <w:rPr>
          <w:rFonts w:ascii="Arial" w:hAnsi="Arial" w:cs="Arial"/>
          <w:i/>
          <w:sz w:val="22"/>
          <w:szCs w:val="22"/>
          <w:lang w:val="en-GB"/>
        </w:rPr>
        <w:t>)</w:t>
      </w:r>
      <w:r w:rsidRPr="002737C7">
        <w:rPr>
          <w:rFonts w:ascii="Arial" w:hAnsi="Arial" w:cs="Arial"/>
          <w:i/>
          <w:sz w:val="22"/>
          <w:szCs w:val="22"/>
          <w:lang w:val="en-GB"/>
        </w:rPr>
        <w:t xml:space="preserve"> </w:t>
      </w:r>
    </w:p>
    <w:p w14:paraId="23A7C8A4" w14:textId="77777777" w:rsidR="00AB4B46" w:rsidRPr="002737C7" w:rsidRDefault="00AB4B46" w:rsidP="00AB4B46">
      <w:pPr>
        <w:rPr>
          <w:rFonts w:ascii="Arial" w:hAnsi="Arial" w:cs="Arial"/>
          <w:b/>
          <w:smallCaps/>
          <w:lang w:val="en-GB"/>
        </w:rPr>
      </w:pPr>
    </w:p>
    <w:tbl>
      <w:tblPr>
        <w:tblpPr w:leftFromText="180" w:rightFromText="180" w:vertAnchor="text" w:horzAnchor="margin" w:tblpY="1"/>
        <w:tblW w:w="982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FFFFFF"/>
        <w:tblLook w:val="01E0" w:firstRow="1" w:lastRow="1" w:firstColumn="1" w:lastColumn="1" w:noHBand="0" w:noVBand="0"/>
      </w:tblPr>
      <w:tblGrid>
        <w:gridCol w:w="2178"/>
        <w:gridCol w:w="1890"/>
        <w:gridCol w:w="2070"/>
        <w:gridCol w:w="1462"/>
        <w:gridCol w:w="248"/>
        <w:gridCol w:w="1980"/>
      </w:tblGrid>
      <w:tr w:rsidR="00AB4B46" w:rsidRPr="002737C7" w14:paraId="16E62402" w14:textId="77777777" w:rsidTr="00F97E94">
        <w:trPr>
          <w:cantSplit/>
        </w:trPr>
        <w:tc>
          <w:tcPr>
            <w:tcW w:w="2178" w:type="dxa"/>
            <w:shd w:val="clear" w:color="auto" w:fill="B1D34A"/>
            <w:vAlign w:val="center"/>
          </w:tcPr>
          <w:p w14:paraId="76C8FE1D" w14:textId="77777777" w:rsidR="00AB4B46" w:rsidRPr="002737C7" w:rsidRDefault="00AB4B46" w:rsidP="00F97E94">
            <w:pPr>
              <w:jc w:val="center"/>
              <w:rPr>
                <w:rFonts w:ascii="Arial" w:hAnsi="Arial" w:cs="Arial"/>
                <w:b/>
                <w:smallCaps/>
                <w:sz w:val="20"/>
                <w:szCs w:val="20"/>
                <w:lang w:val="en-GB"/>
              </w:rPr>
            </w:pPr>
            <w:r w:rsidRPr="002737C7">
              <w:rPr>
                <w:rFonts w:ascii="Arial" w:hAnsi="Arial" w:cs="Arial"/>
                <w:b/>
                <w:sz w:val="20"/>
                <w:szCs w:val="20"/>
                <w:lang w:val="en-GB"/>
              </w:rPr>
              <w:t>Project/Programme Components</w:t>
            </w:r>
          </w:p>
        </w:tc>
        <w:tc>
          <w:tcPr>
            <w:tcW w:w="1890" w:type="dxa"/>
            <w:shd w:val="clear" w:color="auto" w:fill="B1D34A"/>
            <w:vAlign w:val="center"/>
          </w:tcPr>
          <w:p w14:paraId="17C983C4" w14:textId="77777777" w:rsidR="00AB4B46" w:rsidRPr="002737C7" w:rsidRDefault="00AB4B46" w:rsidP="00F97E94">
            <w:pPr>
              <w:jc w:val="center"/>
              <w:rPr>
                <w:rFonts w:ascii="Arial" w:hAnsi="Arial" w:cs="Arial"/>
                <w:smallCaps/>
                <w:sz w:val="20"/>
                <w:szCs w:val="20"/>
                <w:lang w:val="en-GB"/>
              </w:rPr>
            </w:pPr>
            <w:r w:rsidRPr="002737C7">
              <w:rPr>
                <w:rFonts w:ascii="Arial" w:hAnsi="Arial" w:cs="Arial"/>
                <w:b/>
                <w:sz w:val="20"/>
                <w:szCs w:val="20"/>
                <w:lang w:val="en-GB"/>
              </w:rPr>
              <w:t>Expected Outcomes</w:t>
            </w:r>
          </w:p>
        </w:tc>
        <w:tc>
          <w:tcPr>
            <w:tcW w:w="2070" w:type="dxa"/>
            <w:shd w:val="clear" w:color="auto" w:fill="B1D34A"/>
            <w:vAlign w:val="center"/>
          </w:tcPr>
          <w:p w14:paraId="28D0B8F7" w14:textId="77777777" w:rsidR="00AB4B46" w:rsidRPr="002737C7" w:rsidRDefault="00AB4B46" w:rsidP="00F97E94">
            <w:pPr>
              <w:jc w:val="center"/>
              <w:rPr>
                <w:rFonts w:ascii="Arial" w:hAnsi="Arial" w:cs="Arial"/>
                <w:smallCaps/>
                <w:sz w:val="20"/>
                <w:szCs w:val="20"/>
                <w:lang w:val="en-GB"/>
              </w:rPr>
            </w:pPr>
            <w:r w:rsidRPr="002737C7">
              <w:rPr>
                <w:rFonts w:ascii="Arial" w:hAnsi="Arial" w:cs="Arial"/>
                <w:b/>
                <w:sz w:val="20"/>
                <w:szCs w:val="20"/>
                <w:lang w:val="en-GB"/>
              </w:rPr>
              <w:t xml:space="preserve"> </w:t>
            </w:r>
            <w:r>
              <w:rPr>
                <w:rFonts w:ascii="Arial" w:hAnsi="Arial" w:cs="Arial"/>
                <w:b/>
                <w:sz w:val="20"/>
                <w:szCs w:val="20"/>
                <w:lang w:val="en-GB"/>
              </w:rPr>
              <w:t>Expected Output</w:t>
            </w:r>
            <w:r w:rsidRPr="002737C7">
              <w:rPr>
                <w:rFonts w:ascii="Arial" w:hAnsi="Arial" w:cs="Arial"/>
                <w:b/>
                <w:sz w:val="20"/>
                <w:szCs w:val="20"/>
                <w:lang w:val="en-GB"/>
              </w:rPr>
              <w:t>s</w:t>
            </w:r>
          </w:p>
        </w:tc>
        <w:tc>
          <w:tcPr>
            <w:tcW w:w="1710" w:type="dxa"/>
            <w:gridSpan w:val="2"/>
            <w:shd w:val="clear" w:color="auto" w:fill="B1D34A"/>
            <w:vAlign w:val="center"/>
          </w:tcPr>
          <w:p w14:paraId="6A54AF7F" w14:textId="77777777" w:rsidR="00AB4B46" w:rsidRPr="002737C7" w:rsidRDefault="00AB4B46" w:rsidP="00F97E94">
            <w:pPr>
              <w:jc w:val="center"/>
              <w:rPr>
                <w:rFonts w:ascii="Arial" w:hAnsi="Arial" w:cs="Arial"/>
                <w:b/>
                <w:sz w:val="20"/>
                <w:szCs w:val="20"/>
                <w:lang w:val="en-GB"/>
              </w:rPr>
            </w:pPr>
            <w:r w:rsidRPr="00937FAB">
              <w:rPr>
                <w:rFonts w:ascii="Arial" w:hAnsi="Arial" w:cs="Arial"/>
                <w:b/>
                <w:sz w:val="20"/>
                <w:szCs w:val="20"/>
                <w:lang w:val="en-GB"/>
              </w:rPr>
              <w:t>Countries</w:t>
            </w:r>
          </w:p>
        </w:tc>
        <w:tc>
          <w:tcPr>
            <w:tcW w:w="1980" w:type="dxa"/>
            <w:shd w:val="clear" w:color="auto" w:fill="B1D34A"/>
            <w:vAlign w:val="center"/>
          </w:tcPr>
          <w:p w14:paraId="4DDD9E30" w14:textId="77777777" w:rsidR="00AB4B46" w:rsidRPr="002737C7" w:rsidRDefault="00AB4B46" w:rsidP="00F97E94">
            <w:pPr>
              <w:jc w:val="center"/>
              <w:rPr>
                <w:rFonts w:ascii="Arial" w:hAnsi="Arial" w:cs="Arial"/>
                <w:b/>
                <w:sz w:val="20"/>
                <w:szCs w:val="20"/>
                <w:lang w:val="en-GB"/>
              </w:rPr>
            </w:pPr>
          </w:p>
          <w:p w14:paraId="4A0A655D" w14:textId="77777777" w:rsidR="00AB4B46" w:rsidRPr="002737C7" w:rsidRDefault="00AB4B46" w:rsidP="00F97E94">
            <w:pPr>
              <w:jc w:val="center"/>
              <w:rPr>
                <w:rFonts w:ascii="Arial" w:hAnsi="Arial" w:cs="Arial"/>
                <w:b/>
                <w:sz w:val="20"/>
                <w:szCs w:val="20"/>
                <w:lang w:val="en-GB"/>
              </w:rPr>
            </w:pPr>
            <w:r w:rsidRPr="002737C7">
              <w:rPr>
                <w:rFonts w:ascii="Arial" w:hAnsi="Arial" w:cs="Arial"/>
                <w:b/>
                <w:sz w:val="20"/>
                <w:szCs w:val="20"/>
                <w:lang w:val="en-GB"/>
              </w:rPr>
              <w:t>Amount (US$)</w:t>
            </w:r>
          </w:p>
          <w:p w14:paraId="0BDF7708" w14:textId="77777777" w:rsidR="00AB4B46" w:rsidRPr="002737C7" w:rsidRDefault="00AB4B46" w:rsidP="00F97E94">
            <w:pPr>
              <w:jc w:val="center"/>
              <w:rPr>
                <w:rFonts w:ascii="Arial" w:hAnsi="Arial" w:cs="Arial"/>
                <w:b/>
                <w:sz w:val="20"/>
                <w:szCs w:val="20"/>
                <w:lang w:val="en-GB"/>
              </w:rPr>
            </w:pPr>
          </w:p>
        </w:tc>
      </w:tr>
      <w:tr w:rsidR="00AB4B46" w:rsidRPr="002737C7" w14:paraId="272C3039" w14:textId="77777777" w:rsidTr="00F97E94">
        <w:trPr>
          <w:cantSplit/>
        </w:trPr>
        <w:tc>
          <w:tcPr>
            <w:tcW w:w="2178" w:type="dxa"/>
            <w:shd w:val="clear" w:color="auto" w:fill="FFFFFF"/>
          </w:tcPr>
          <w:p w14:paraId="160019C0" w14:textId="77777777" w:rsidR="00AB4B46" w:rsidRPr="002737C7" w:rsidRDefault="00AB4B46" w:rsidP="00F97E94">
            <w:pPr>
              <w:rPr>
                <w:rFonts w:ascii="Arial" w:hAnsi="Arial" w:cs="Arial"/>
                <w:sz w:val="20"/>
                <w:szCs w:val="20"/>
                <w:lang w:val="en-GB"/>
              </w:rPr>
            </w:pPr>
            <w:r w:rsidRPr="002737C7">
              <w:rPr>
                <w:rFonts w:ascii="Arial" w:hAnsi="Arial" w:cs="Arial"/>
                <w:sz w:val="20"/>
                <w:szCs w:val="20"/>
                <w:lang w:val="en-GB"/>
              </w:rPr>
              <w:t xml:space="preserve">1. </w:t>
            </w:r>
            <w:r w:rsidRPr="002737C7">
              <w:rPr>
                <w:rFonts w:ascii="Arial" w:hAnsi="Arial" w:cs="Arial"/>
                <w:sz w:val="20"/>
                <w:szCs w:val="20"/>
                <w:lang w:val="en-GB"/>
              </w:rPr>
              <w:fldChar w:fldCharType="begin">
                <w:ffData>
                  <w:name w:val="Text199"/>
                  <w:enabled/>
                  <w:calcOnExit w:val="0"/>
                  <w:textInput/>
                </w:ffData>
              </w:fldChar>
            </w:r>
            <w:r w:rsidRPr="002737C7">
              <w:rPr>
                <w:rFonts w:ascii="Arial" w:hAnsi="Arial" w:cs="Arial"/>
                <w:sz w:val="20"/>
                <w:szCs w:val="20"/>
                <w:lang w:val="en-GB"/>
              </w:rPr>
              <w:instrText xml:space="preserve"> FORMTEXT </w:instrText>
            </w:r>
            <w:r w:rsidRPr="002737C7">
              <w:rPr>
                <w:rFonts w:ascii="Arial" w:hAnsi="Arial" w:cs="Arial"/>
                <w:sz w:val="20"/>
                <w:szCs w:val="20"/>
                <w:lang w:val="en-GB"/>
              </w:rPr>
            </w:r>
            <w:r w:rsidRPr="002737C7">
              <w:rPr>
                <w:rFonts w:ascii="Arial" w:hAnsi="Arial" w:cs="Arial"/>
                <w:sz w:val="20"/>
                <w:szCs w:val="20"/>
                <w:lang w:val="en-GB"/>
              </w:rPr>
              <w:fldChar w:fldCharType="separate"/>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sz w:val="20"/>
                <w:szCs w:val="20"/>
                <w:lang w:val="en-GB"/>
              </w:rPr>
              <w:fldChar w:fldCharType="end"/>
            </w:r>
          </w:p>
        </w:tc>
        <w:tc>
          <w:tcPr>
            <w:tcW w:w="1890" w:type="dxa"/>
            <w:shd w:val="clear" w:color="auto" w:fill="FFFFFF"/>
          </w:tcPr>
          <w:p w14:paraId="1CE896FF" w14:textId="77777777" w:rsidR="00AB4B46" w:rsidRPr="002737C7" w:rsidRDefault="00AB4B46" w:rsidP="00F97E94">
            <w:pPr>
              <w:rPr>
                <w:rFonts w:ascii="Arial" w:hAnsi="Arial" w:cs="Arial"/>
                <w:sz w:val="20"/>
                <w:szCs w:val="20"/>
                <w:lang w:val="en-GB"/>
              </w:rPr>
            </w:pPr>
            <w:r w:rsidRPr="002737C7">
              <w:rPr>
                <w:rFonts w:ascii="Arial" w:hAnsi="Arial" w:cs="Arial"/>
                <w:sz w:val="20"/>
                <w:szCs w:val="20"/>
                <w:lang w:val="en-GB"/>
              </w:rPr>
              <w:fldChar w:fldCharType="begin">
                <w:ffData>
                  <w:name w:val="Text187"/>
                  <w:enabled/>
                  <w:calcOnExit w:val="0"/>
                  <w:textInput/>
                </w:ffData>
              </w:fldChar>
            </w:r>
            <w:r w:rsidRPr="002737C7">
              <w:rPr>
                <w:rFonts w:ascii="Arial" w:hAnsi="Arial" w:cs="Arial"/>
                <w:sz w:val="20"/>
                <w:szCs w:val="20"/>
                <w:lang w:val="en-GB"/>
              </w:rPr>
              <w:instrText xml:space="preserve"> FORMTEXT </w:instrText>
            </w:r>
            <w:r w:rsidRPr="002737C7">
              <w:rPr>
                <w:rFonts w:ascii="Arial" w:hAnsi="Arial" w:cs="Arial"/>
                <w:sz w:val="20"/>
                <w:szCs w:val="20"/>
                <w:lang w:val="en-GB"/>
              </w:rPr>
            </w:r>
            <w:r w:rsidRPr="002737C7">
              <w:rPr>
                <w:rFonts w:ascii="Arial" w:hAnsi="Arial" w:cs="Arial"/>
                <w:sz w:val="20"/>
                <w:szCs w:val="20"/>
                <w:lang w:val="en-GB"/>
              </w:rPr>
              <w:fldChar w:fldCharType="separate"/>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sz w:val="20"/>
                <w:szCs w:val="20"/>
                <w:lang w:val="en-GB"/>
              </w:rPr>
              <w:fldChar w:fldCharType="end"/>
            </w:r>
          </w:p>
        </w:tc>
        <w:tc>
          <w:tcPr>
            <w:tcW w:w="2070" w:type="dxa"/>
            <w:shd w:val="clear" w:color="auto" w:fill="FFFFFF"/>
          </w:tcPr>
          <w:p w14:paraId="21F5699D" w14:textId="77777777" w:rsidR="00AB4B46" w:rsidRPr="002737C7" w:rsidRDefault="00AB4B46" w:rsidP="00F97E94">
            <w:pPr>
              <w:jc w:val="center"/>
              <w:rPr>
                <w:rFonts w:ascii="Arial" w:hAnsi="Arial" w:cs="Arial"/>
                <w:sz w:val="20"/>
                <w:szCs w:val="20"/>
                <w:lang w:val="en-GB"/>
              </w:rPr>
            </w:pPr>
            <w:r w:rsidRPr="002737C7">
              <w:rPr>
                <w:rFonts w:ascii="Arial" w:hAnsi="Arial" w:cs="Arial"/>
                <w:sz w:val="20"/>
                <w:szCs w:val="20"/>
                <w:lang w:val="en-GB"/>
              </w:rPr>
              <w:fldChar w:fldCharType="begin">
                <w:ffData>
                  <w:name w:val="Text241"/>
                  <w:enabled/>
                  <w:calcOnExit w:val="0"/>
                  <w:textInput/>
                </w:ffData>
              </w:fldChar>
            </w:r>
            <w:r w:rsidRPr="002737C7">
              <w:rPr>
                <w:rFonts w:ascii="Arial" w:hAnsi="Arial" w:cs="Arial"/>
                <w:sz w:val="20"/>
                <w:szCs w:val="20"/>
                <w:lang w:val="en-GB"/>
              </w:rPr>
              <w:instrText xml:space="preserve"> FORMTEXT </w:instrText>
            </w:r>
            <w:r w:rsidRPr="002737C7">
              <w:rPr>
                <w:rFonts w:ascii="Arial" w:hAnsi="Arial" w:cs="Arial"/>
                <w:sz w:val="20"/>
                <w:szCs w:val="20"/>
                <w:lang w:val="en-GB"/>
              </w:rPr>
            </w:r>
            <w:r w:rsidRPr="002737C7">
              <w:rPr>
                <w:rFonts w:ascii="Arial" w:hAnsi="Arial" w:cs="Arial"/>
                <w:sz w:val="20"/>
                <w:szCs w:val="20"/>
                <w:lang w:val="en-GB"/>
              </w:rPr>
              <w:fldChar w:fldCharType="separate"/>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sz w:val="20"/>
                <w:szCs w:val="20"/>
                <w:lang w:val="en-GB"/>
              </w:rPr>
              <w:fldChar w:fldCharType="end"/>
            </w:r>
          </w:p>
        </w:tc>
        <w:tc>
          <w:tcPr>
            <w:tcW w:w="1710" w:type="dxa"/>
            <w:gridSpan w:val="2"/>
            <w:shd w:val="clear" w:color="auto" w:fill="FFFFFF"/>
          </w:tcPr>
          <w:p w14:paraId="5EE16F9E" w14:textId="77777777" w:rsidR="00AB4B46" w:rsidRPr="002737C7" w:rsidRDefault="00AB4B46" w:rsidP="00F97E94">
            <w:pPr>
              <w:jc w:val="center"/>
              <w:rPr>
                <w:rFonts w:ascii="Arial" w:hAnsi="Arial" w:cs="Arial"/>
                <w:sz w:val="20"/>
                <w:szCs w:val="20"/>
                <w:lang w:val="en-GB"/>
              </w:rPr>
            </w:pPr>
            <w:r w:rsidRPr="002737C7">
              <w:rPr>
                <w:rFonts w:ascii="Arial" w:hAnsi="Arial" w:cs="Arial"/>
                <w:sz w:val="20"/>
                <w:szCs w:val="20"/>
                <w:lang w:val="en-GB"/>
              </w:rPr>
              <w:fldChar w:fldCharType="begin">
                <w:ffData>
                  <w:name w:val="Text241"/>
                  <w:enabled/>
                  <w:calcOnExit w:val="0"/>
                  <w:textInput/>
                </w:ffData>
              </w:fldChar>
            </w:r>
            <w:r w:rsidRPr="002737C7">
              <w:rPr>
                <w:rFonts w:ascii="Arial" w:hAnsi="Arial" w:cs="Arial"/>
                <w:sz w:val="20"/>
                <w:szCs w:val="20"/>
                <w:lang w:val="en-GB"/>
              </w:rPr>
              <w:instrText xml:space="preserve"> FORMTEXT </w:instrText>
            </w:r>
            <w:r w:rsidRPr="002737C7">
              <w:rPr>
                <w:rFonts w:ascii="Arial" w:hAnsi="Arial" w:cs="Arial"/>
                <w:sz w:val="20"/>
                <w:szCs w:val="20"/>
                <w:lang w:val="en-GB"/>
              </w:rPr>
            </w:r>
            <w:r w:rsidRPr="002737C7">
              <w:rPr>
                <w:rFonts w:ascii="Arial" w:hAnsi="Arial" w:cs="Arial"/>
                <w:sz w:val="20"/>
                <w:szCs w:val="20"/>
                <w:lang w:val="en-GB"/>
              </w:rPr>
              <w:fldChar w:fldCharType="separate"/>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sz w:val="20"/>
                <w:szCs w:val="20"/>
                <w:lang w:val="en-GB"/>
              </w:rPr>
              <w:fldChar w:fldCharType="end"/>
            </w:r>
          </w:p>
        </w:tc>
        <w:tc>
          <w:tcPr>
            <w:tcW w:w="1980" w:type="dxa"/>
            <w:shd w:val="clear" w:color="auto" w:fill="FFFFFF"/>
          </w:tcPr>
          <w:p w14:paraId="0983FA76" w14:textId="77777777" w:rsidR="00AB4B46" w:rsidRPr="002737C7" w:rsidRDefault="00AB4B46" w:rsidP="00F97E94">
            <w:pPr>
              <w:jc w:val="center"/>
              <w:rPr>
                <w:rFonts w:ascii="Arial" w:hAnsi="Arial" w:cs="Arial"/>
                <w:sz w:val="20"/>
                <w:szCs w:val="20"/>
                <w:lang w:val="en-GB"/>
              </w:rPr>
            </w:pPr>
            <w:r w:rsidRPr="002737C7">
              <w:rPr>
                <w:rFonts w:ascii="Arial" w:hAnsi="Arial" w:cs="Arial"/>
                <w:sz w:val="20"/>
                <w:szCs w:val="20"/>
                <w:lang w:val="en-GB"/>
              </w:rPr>
              <w:fldChar w:fldCharType="begin">
                <w:ffData>
                  <w:name w:val="Text241"/>
                  <w:enabled/>
                  <w:calcOnExit w:val="0"/>
                  <w:textInput/>
                </w:ffData>
              </w:fldChar>
            </w:r>
            <w:r w:rsidRPr="002737C7">
              <w:rPr>
                <w:rFonts w:ascii="Arial" w:hAnsi="Arial" w:cs="Arial"/>
                <w:sz w:val="20"/>
                <w:szCs w:val="20"/>
                <w:lang w:val="en-GB"/>
              </w:rPr>
              <w:instrText xml:space="preserve"> FORMTEXT </w:instrText>
            </w:r>
            <w:r w:rsidRPr="002737C7">
              <w:rPr>
                <w:rFonts w:ascii="Arial" w:hAnsi="Arial" w:cs="Arial"/>
                <w:sz w:val="20"/>
                <w:szCs w:val="20"/>
                <w:lang w:val="en-GB"/>
              </w:rPr>
            </w:r>
            <w:r w:rsidRPr="002737C7">
              <w:rPr>
                <w:rFonts w:ascii="Arial" w:hAnsi="Arial" w:cs="Arial"/>
                <w:sz w:val="20"/>
                <w:szCs w:val="20"/>
                <w:lang w:val="en-GB"/>
              </w:rPr>
              <w:fldChar w:fldCharType="separate"/>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sz w:val="20"/>
                <w:szCs w:val="20"/>
                <w:lang w:val="en-GB"/>
              </w:rPr>
              <w:fldChar w:fldCharType="end"/>
            </w:r>
          </w:p>
        </w:tc>
      </w:tr>
      <w:tr w:rsidR="00AB4B46" w:rsidRPr="002737C7" w14:paraId="49EE5C6B" w14:textId="77777777" w:rsidTr="00F97E94">
        <w:trPr>
          <w:cantSplit/>
        </w:trPr>
        <w:tc>
          <w:tcPr>
            <w:tcW w:w="2178" w:type="dxa"/>
            <w:shd w:val="clear" w:color="auto" w:fill="FFFFFF"/>
          </w:tcPr>
          <w:p w14:paraId="6542CCC0" w14:textId="77777777" w:rsidR="00AB4B46" w:rsidRPr="002737C7" w:rsidRDefault="00AB4B46" w:rsidP="00F97E94">
            <w:pPr>
              <w:rPr>
                <w:rFonts w:ascii="Arial" w:hAnsi="Arial" w:cs="Arial"/>
                <w:sz w:val="20"/>
                <w:szCs w:val="20"/>
                <w:lang w:val="en-GB"/>
              </w:rPr>
            </w:pPr>
            <w:r w:rsidRPr="002737C7">
              <w:rPr>
                <w:rFonts w:ascii="Arial" w:hAnsi="Arial" w:cs="Arial"/>
                <w:sz w:val="20"/>
                <w:szCs w:val="20"/>
                <w:lang w:val="en-GB"/>
              </w:rPr>
              <w:t xml:space="preserve">2. </w:t>
            </w:r>
            <w:r w:rsidRPr="002737C7">
              <w:rPr>
                <w:rFonts w:ascii="Arial" w:hAnsi="Arial" w:cs="Arial"/>
                <w:sz w:val="20"/>
                <w:szCs w:val="20"/>
                <w:lang w:val="en-GB"/>
              </w:rPr>
              <w:fldChar w:fldCharType="begin">
                <w:ffData>
                  <w:name w:val="Text199"/>
                  <w:enabled/>
                  <w:calcOnExit w:val="0"/>
                  <w:textInput/>
                </w:ffData>
              </w:fldChar>
            </w:r>
            <w:r w:rsidRPr="002737C7">
              <w:rPr>
                <w:rFonts w:ascii="Arial" w:hAnsi="Arial" w:cs="Arial"/>
                <w:sz w:val="20"/>
                <w:szCs w:val="20"/>
                <w:lang w:val="en-GB"/>
              </w:rPr>
              <w:instrText xml:space="preserve"> FORMTEXT </w:instrText>
            </w:r>
            <w:r w:rsidRPr="002737C7">
              <w:rPr>
                <w:rFonts w:ascii="Arial" w:hAnsi="Arial" w:cs="Arial"/>
                <w:sz w:val="20"/>
                <w:szCs w:val="20"/>
                <w:lang w:val="en-GB"/>
              </w:rPr>
            </w:r>
            <w:r w:rsidRPr="002737C7">
              <w:rPr>
                <w:rFonts w:ascii="Arial" w:hAnsi="Arial" w:cs="Arial"/>
                <w:sz w:val="20"/>
                <w:szCs w:val="20"/>
                <w:lang w:val="en-GB"/>
              </w:rPr>
              <w:fldChar w:fldCharType="separate"/>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sz w:val="20"/>
                <w:szCs w:val="20"/>
                <w:lang w:val="en-GB"/>
              </w:rPr>
              <w:fldChar w:fldCharType="end"/>
            </w:r>
          </w:p>
        </w:tc>
        <w:tc>
          <w:tcPr>
            <w:tcW w:w="1890" w:type="dxa"/>
            <w:shd w:val="clear" w:color="auto" w:fill="FFFFFF"/>
          </w:tcPr>
          <w:p w14:paraId="4EB5DDFB" w14:textId="77777777" w:rsidR="00AB4B46" w:rsidRPr="002737C7" w:rsidRDefault="00AB4B46" w:rsidP="00F97E94">
            <w:pPr>
              <w:rPr>
                <w:rFonts w:ascii="Arial" w:hAnsi="Arial" w:cs="Arial"/>
                <w:sz w:val="20"/>
                <w:szCs w:val="20"/>
                <w:lang w:val="en-GB"/>
              </w:rPr>
            </w:pPr>
            <w:r w:rsidRPr="002737C7">
              <w:rPr>
                <w:rFonts w:ascii="Arial" w:hAnsi="Arial" w:cs="Arial"/>
                <w:sz w:val="20"/>
                <w:szCs w:val="20"/>
                <w:lang w:val="en-GB"/>
              </w:rPr>
              <w:fldChar w:fldCharType="begin">
                <w:ffData>
                  <w:name w:val="Text187"/>
                  <w:enabled/>
                  <w:calcOnExit w:val="0"/>
                  <w:textInput/>
                </w:ffData>
              </w:fldChar>
            </w:r>
            <w:r w:rsidRPr="002737C7">
              <w:rPr>
                <w:rFonts w:ascii="Arial" w:hAnsi="Arial" w:cs="Arial"/>
                <w:sz w:val="20"/>
                <w:szCs w:val="20"/>
                <w:lang w:val="en-GB"/>
              </w:rPr>
              <w:instrText xml:space="preserve"> FORMTEXT </w:instrText>
            </w:r>
            <w:r w:rsidRPr="002737C7">
              <w:rPr>
                <w:rFonts w:ascii="Arial" w:hAnsi="Arial" w:cs="Arial"/>
                <w:sz w:val="20"/>
                <w:szCs w:val="20"/>
                <w:lang w:val="en-GB"/>
              </w:rPr>
            </w:r>
            <w:r w:rsidRPr="002737C7">
              <w:rPr>
                <w:rFonts w:ascii="Arial" w:hAnsi="Arial" w:cs="Arial"/>
                <w:sz w:val="20"/>
                <w:szCs w:val="20"/>
                <w:lang w:val="en-GB"/>
              </w:rPr>
              <w:fldChar w:fldCharType="separate"/>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sz w:val="20"/>
                <w:szCs w:val="20"/>
                <w:lang w:val="en-GB"/>
              </w:rPr>
              <w:fldChar w:fldCharType="end"/>
            </w:r>
          </w:p>
        </w:tc>
        <w:tc>
          <w:tcPr>
            <w:tcW w:w="2070" w:type="dxa"/>
            <w:shd w:val="clear" w:color="auto" w:fill="FFFFFF"/>
          </w:tcPr>
          <w:p w14:paraId="3211C62B" w14:textId="77777777" w:rsidR="00AB4B46" w:rsidRPr="002737C7" w:rsidRDefault="00AB4B46" w:rsidP="00F97E94">
            <w:pPr>
              <w:jc w:val="center"/>
              <w:rPr>
                <w:rFonts w:ascii="Arial" w:hAnsi="Arial" w:cs="Arial"/>
                <w:sz w:val="20"/>
                <w:szCs w:val="20"/>
                <w:lang w:val="en-GB"/>
              </w:rPr>
            </w:pPr>
            <w:r w:rsidRPr="002737C7">
              <w:rPr>
                <w:rFonts w:ascii="Arial" w:hAnsi="Arial" w:cs="Arial"/>
                <w:sz w:val="20"/>
                <w:szCs w:val="20"/>
                <w:lang w:val="en-GB"/>
              </w:rPr>
              <w:fldChar w:fldCharType="begin">
                <w:ffData>
                  <w:name w:val="Text247"/>
                  <w:enabled/>
                  <w:calcOnExit w:val="0"/>
                  <w:textInput/>
                </w:ffData>
              </w:fldChar>
            </w:r>
            <w:r w:rsidRPr="002737C7">
              <w:rPr>
                <w:rFonts w:ascii="Arial" w:hAnsi="Arial" w:cs="Arial"/>
                <w:sz w:val="20"/>
                <w:szCs w:val="20"/>
                <w:lang w:val="en-GB"/>
              </w:rPr>
              <w:instrText xml:space="preserve"> FORMTEXT </w:instrText>
            </w:r>
            <w:r w:rsidRPr="002737C7">
              <w:rPr>
                <w:rFonts w:ascii="Arial" w:hAnsi="Arial" w:cs="Arial"/>
                <w:sz w:val="20"/>
                <w:szCs w:val="20"/>
                <w:lang w:val="en-GB"/>
              </w:rPr>
            </w:r>
            <w:r w:rsidRPr="002737C7">
              <w:rPr>
                <w:rFonts w:ascii="Arial" w:hAnsi="Arial" w:cs="Arial"/>
                <w:sz w:val="20"/>
                <w:szCs w:val="20"/>
                <w:lang w:val="en-GB"/>
              </w:rPr>
              <w:fldChar w:fldCharType="separate"/>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sz w:val="20"/>
                <w:szCs w:val="20"/>
                <w:lang w:val="en-GB"/>
              </w:rPr>
              <w:fldChar w:fldCharType="end"/>
            </w:r>
          </w:p>
        </w:tc>
        <w:tc>
          <w:tcPr>
            <w:tcW w:w="1710" w:type="dxa"/>
            <w:gridSpan w:val="2"/>
            <w:shd w:val="clear" w:color="auto" w:fill="FFFFFF"/>
          </w:tcPr>
          <w:p w14:paraId="6EEC2D3F" w14:textId="77777777" w:rsidR="00AB4B46" w:rsidRPr="002737C7" w:rsidRDefault="00AB4B46" w:rsidP="00F97E94">
            <w:pPr>
              <w:jc w:val="center"/>
              <w:rPr>
                <w:rFonts w:ascii="Arial" w:hAnsi="Arial" w:cs="Arial"/>
                <w:sz w:val="20"/>
                <w:szCs w:val="20"/>
                <w:lang w:val="en-GB"/>
              </w:rPr>
            </w:pPr>
            <w:r w:rsidRPr="002737C7">
              <w:rPr>
                <w:rFonts w:ascii="Arial" w:hAnsi="Arial" w:cs="Arial"/>
                <w:sz w:val="20"/>
                <w:szCs w:val="20"/>
                <w:lang w:val="en-GB"/>
              </w:rPr>
              <w:fldChar w:fldCharType="begin">
                <w:ffData>
                  <w:name w:val="Text247"/>
                  <w:enabled/>
                  <w:calcOnExit w:val="0"/>
                  <w:textInput/>
                </w:ffData>
              </w:fldChar>
            </w:r>
            <w:r w:rsidRPr="002737C7">
              <w:rPr>
                <w:rFonts w:ascii="Arial" w:hAnsi="Arial" w:cs="Arial"/>
                <w:sz w:val="20"/>
                <w:szCs w:val="20"/>
                <w:lang w:val="en-GB"/>
              </w:rPr>
              <w:instrText xml:space="preserve"> FORMTEXT </w:instrText>
            </w:r>
            <w:r w:rsidRPr="002737C7">
              <w:rPr>
                <w:rFonts w:ascii="Arial" w:hAnsi="Arial" w:cs="Arial"/>
                <w:sz w:val="20"/>
                <w:szCs w:val="20"/>
                <w:lang w:val="en-GB"/>
              </w:rPr>
            </w:r>
            <w:r w:rsidRPr="002737C7">
              <w:rPr>
                <w:rFonts w:ascii="Arial" w:hAnsi="Arial" w:cs="Arial"/>
                <w:sz w:val="20"/>
                <w:szCs w:val="20"/>
                <w:lang w:val="en-GB"/>
              </w:rPr>
              <w:fldChar w:fldCharType="separate"/>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sz w:val="20"/>
                <w:szCs w:val="20"/>
                <w:lang w:val="en-GB"/>
              </w:rPr>
              <w:fldChar w:fldCharType="end"/>
            </w:r>
          </w:p>
        </w:tc>
        <w:tc>
          <w:tcPr>
            <w:tcW w:w="1980" w:type="dxa"/>
            <w:shd w:val="clear" w:color="auto" w:fill="FFFFFF"/>
          </w:tcPr>
          <w:p w14:paraId="7590AA9E" w14:textId="77777777" w:rsidR="00AB4B46" w:rsidRPr="002737C7" w:rsidRDefault="00AB4B46" w:rsidP="00F97E94">
            <w:pPr>
              <w:jc w:val="center"/>
              <w:rPr>
                <w:rFonts w:ascii="Arial" w:hAnsi="Arial" w:cs="Arial"/>
                <w:sz w:val="20"/>
                <w:szCs w:val="20"/>
                <w:lang w:val="en-GB"/>
              </w:rPr>
            </w:pPr>
            <w:r w:rsidRPr="002737C7">
              <w:rPr>
                <w:rFonts w:ascii="Arial" w:hAnsi="Arial" w:cs="Arial"/>
                <w:sz w:val="20"/>
                <w:szCs w:val="20"/>
                <w:lang w:val="en-GB"/>
              </w:rPr>
              <w:fldChar w:fldCharType="begin">
                <w:ffData>
                  <w:name w:val="Text247"/>
                  <w:enabled/>
                  <w:calcOnExit w:val="0"/>
                  <w:textInput/>
                </w:ffData>
              </w:fldChar>
            </w:r>
            <w:r w:rsidRPr="002737C7">
              <w:rPr>
                <w:rFonts w:ascii="Arial" w:hAnsi="Arial" w:cs="Arial"/>
                <w:sz w:val="20"/>
                <w:szCs w:val="20"/>
                <w:lang w:val="en-GB"/>
              </w:rPr>
              <w:instrText xml:space="preserve"> FORMTEXT </w:instrText>
            </w:r>
            <w:r w:rsidRPr="002737C7">
              <w:rPr>
                <w:rFonts w:ascii="Arial" w:hAnsi="Arial" w:cs="Arial"/>
                <w:sz w:val="20"/>
                <w:szCs w:val="20"/>
                <w:lang w:val="en-GB"/>
              </w:rPr>
            </w:r>
            <w:r w:rsidRPr="002737C7">
              <w:rPr>
                <w:rFonts w:ascii="Arial" w:hAnsi="Arial" w:cs="Arial"/>
                <w:sz w:val="20"/>
                <w:szCs w:val="20"/>
                <w:lang w:val="en-GB"/>
              </w:rPr>
              <w:fldChar w:fldCharType="separate"/>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sz w:val="20"/>
                <w:szCs w:val="20"/>
                <w:lang w:val="en-GB"/>
              </w:rPr>
              <w:fldChar w:fldCharType="end"/>
            </w:r>
          </w:p>
        </w:tc>
      </w:tr>
      <w:tr w:rsidR="00AB4B46" w:rsidRPr="002737C7" w14:paraId="057129BB" w14:textId="77777777" w:rsidTr="00F97E94">
        <w:trPr>
          <w:cantSplit/>
        </w:trPr>
        <w:tc>
          <w:tcPr>
            <w:tcW w:w="2178" w:type="dxa"/>
            <w:tcBorders>
              <w:bottom w:val="single" w:sz="4" w:space="0" w:color="auto"/>
            </w:tcBorders>
            <w:shd w:val="clear" w:color="auto" w:fill="FFFFFF"/>
          </w:tcPr>
          <w:p w14:paraId="585C59CC" w14:textId="77777777" w:rsidR="00AB4B46" w:rsidRPr="002737C7" w:rsidRDefault="00AB4B46" w:rsidP="00F97E94">
            <w:pPr>
              <w:rPr>
                <w:rFonts w:ascii="Arial" w:hAnsi="Arial" w:cs="Arial"/>
                <w:sz w:val="20"/>
                <w:szCs w:val="20"/>
                <w:lang w:val="en-GB"/>
              </w:rPr>
            </w:pPr>
            <w:r w:rsidRPr="002737C7">
              <w:rPr>
                <w:rFonts w:ascii="Arial" w:hAnsi="Arial" w:cs="Arial"/>
                <w:sz w:val="20"/>
                <w:szCs w:val="20"/>
                <w:lang w:val="en-GB"/>
              </w:rPr>
              <w:t xml:space="preserve">3. </w:t>
            </w:r>
            <w:r w:rsidRPr="002737C7">
              <w:rPr>
                <w:rFonts w:ascii="Arial" w:hAnsi="Arial" w:cs="Arial"/>
                <w:sz w:val="20"/>
                <w:szCs w:val="20"/>
                <w:lang w:val="en-GB"/>
              </w:rPr>
              <w:fldChar w:fldCharType="begin">
                <w:ffData>
                  <w:name w:val="Text199"/>
                  <w:enabled/>
                  <w:calcOnExit w:val="0"/>
                  <w:textInput/>
                </w:ffData>
              </w:fldChar>
            </w:r>
            <w:r w:rsidRPr="002737C7">
              <w:rPr>
                <w:rFonts w:ascii="Arial" w:hAnsi="Arial" w:cs="Arial"/>
                <w:sz w:val="20"/>
                <w:szCs w:val="20"/>
                <w:lang w:val="en-GB"/>
              </w:rPr>
              <w:instrText xml:space="preserve"> FORMTEXT </w:instrText>
            </w:r>
            <w:r w:rsidRPr="002737C7">
              <w:rPr>
                <w:rFonts w:ascii="Arial" w:hAnsi="Arial" w:cs="Arial"/>
                <w:sz w:val="20"/>
                <w:szCs w:val="20"/>
                <w:lang w:val="en-GB"/>
              </w:rPr>
            </w:r>
            <w:r w:rsidRPr="002737C7">
              <w:rPr>
                <w:rFonts w:ascii="Arial" w:hAnsi="Arial" w:cs="Arial"/>
                <w:sz w:val="20"/>
                <w:szCs w:val="20"/>
                <w:lang w:val="en-GB"/>
              </w:rPr>
              <w:fldChar w:fldCharType="separate"/>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sz w:val="20"/>
                <w:szCs w:val="20"/>
                <w:lang w:val="en-GB"/>
              </w:rPr>
              <w:fldChar w:fldCharType="end"/>
            </w:r>
          </w:p>
        </w:tc>
        <w:tc>
          <w:tcPr>
            <w:tcW w:w="1890" w:type="dxa"/>
            <w:shd w:val="clear" w:color="auto" w:fill="FFFFFF"/>
          </w:tcPr>
          <w:p w14:paraId="69EDDAA6" w14:textId="77777777" w:rsidR="00AB4B46" w:rsidRPr="002737C7" w:rsidRDefault="00AB4B46" w:rsidP="00F97E94">
            <w:pPr>
              <w:rPr>
                <w:rFonts w:ascii="Arial" w:hAnsi="Arial" w:cs="Arial"/>
                <w:sz w:val="20"/>
                <w:szCs w:val="20"/>
                <w:lang w:val="en-GB"/>
              </w:rPr>
            </w:pPr>
            <w:r w:rsidRPr="002737C7">
              <w:rPr>
                <w:rFonts w:ascii="Arial" w:hAnsi="Arial" w:cs="Arial"/>
                <w:sz w:val="20"/>
                <w:szCs w:val="20"/>
                <w:lang w:val="en-GB"/>
              </w:rPr>
              <w:fldChar w:fldCharType="begin">
                <w:ffData>
                  <w:name w:val="Text187"/>
                  <w:enabled/>
                  <w:calcOnExit w:val="0"/>
                  <w:textInput/>
                </w:ffData>
              </w:fldChar>
            </w:r>
            <w:r w:rsidRPr="002737C7">
              <w:rPr>
                <w:rFonts w:ascii="Arial" w:hAnsi="Arial" w:cs="Arial"/>
                <w:sz w:val="20"/>
                <w:szCs w:val="20"/>
                <w:lang w:val="en-GB"/>
              </w:rPr>
              <w:instrText xml:space="preserve"> FORMTEXT </w:instrText>
            </w:r>
            <w:r w:rsidRPr="002737C7">
              <w:rPr>
                <w:rFonts w:ascii="Arial" w:hAnsi="Arial" w:cs="Arial"/>
                <w:sz w:val="20"/>
                <w:szCs w:val="20"/>
                <w:lang w:val="en-GB"/>
              </w:rPr>
            </w:r>
            <w:r w:rsidRPr="002737C7">
              <w:rPr>
                <w:rFonts w:ascii="Arial" w:hAnsi="Arial" w:cs="Arial"/>
                <w:sz w:val="20"/>
                <w:szCs w:val="20"/>
                <w:lang w:val="en-GB"/>
              </w:rPr>
              <w:fldChar w:fldCharType="separate"/>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sz w:val="20"/>
                <w:szCs w:val="20"/>
                <w:lang w:val="en-GB"/>
              </w:rPr>
              <w:fldChar w:fldCharType="end"/>
            </w:r>
          </w:p>
        </w:tc>
        <w:tc>
          <w:tcPr>
            <w:tcW w:w="2070" w:type="dxa"/>
            <w:tcBorders>
              <w:bottom w:val="single" w:sz="4" w:space="0" w:color="auto"/>
            </w:tcBorders>
            <w:shd w:val="clear" w:color="auto" w:fill="FFFFFF"/>
          </w:tcPr>
          <w:p w14:paraId="64E9EF97" w14:textId="77777777" w:rsidR="00AB4B46" w:rsidRPr="002737C7" w:rsidRDefault="00AB4B46" w:rsidP="00F97E94">
            <w:pPr>
              <w:jc w:val="center"/>
              <w:rPr>
                <w:rFonts w:ascii="Arial" w:hAnsi="Arial" w:cs="Arial"/>
                <w:sz w:val="20"/>
                <w:szCs w:val="20"/>
                <w:lang w:val="en-GB"/>
              </w:rPr>
            </w:pPr>
            <w:r w:rsidRPr="002737C7">
              <w:rPr>
                <w:rFonts w:ascii="Arial" w:hAnsi="Arial" w:cs="Arial"/>
                <w:sz w:val="20"/>
                <w:szCs w:val="20"/>
                <w:lang w:val="en-GB"/>
              </w:rPr>
              <w:fldChar w:fldCharType="begin">
                <w:ffData>
                  <w:name w:val="Text187"/>
                  <w:enabled/>
                  <w:calcOnExit w:val="0"/>
                  <w:textInput/>
                </w:ffData>
              </w:fldChar>
            </w:r>
            <w:r w:rsidRPr="002737C7">
              <w:rPr>
                <w:rFonts w:ascii="Arial" w:hAnsi="Arial" w:cs="Arial"/>
                <w:sz w:val="20"/>
                <w:szCs w:val="20"/>
                <w:lang w:val="en-GB"/>
              </w:rPr>
              <w:instrText xml:space="preserve"> FORMTEXT </w:instrText>
            </w:r>
            <w:r w:rsidRPr="002737C7">
              <w:rPr>
                <w:rFonts w:ascii="Arial" w:hAnsi="Arial" w:cs="Arial"/>
                <w:sz w:val="20"/>
                <w:szCs w:val="20"/>
                <w:lang w:val="en-GB"/>
              </w:rPr>
            </w:r>
            <w:r w:rsidRPr="002737C7">
              <w:rPr>
                <w:rFonts w:ascii="Arial" w:hAnsi="Arial" w:cs="Arial"/>
                <w:sz w:val="20"/>
                <w:szCs w:val="20"/>
                <w:lang w:val="en-GB"/>
              </w:rPr>
              <w:fldChar w:fldCharType="separate"/>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sz w:val="20"/>
                <w:szCs w:val="20"/>
                <w:lang w:val="en-GB"/>
              </w:rPr>
              <w:fldChar w:fldCharType="end"/>
            </w:r>
          </w:p>
        </w:tc>
        <w:tc>
          <w:tcPr>
            <w:tcW w:w="1710" w:type="dxa"/>
            <w:gridSpan w:val="2"/>
            <w:tcBorders>
              <w:bottom w:val="single" w:sz="4" w:space="0" w:color="auto"/>
            </w:tcBorders>
            <w:shd w:val="clear" w:color="auto" w:fill="FFFFFF"/>
          </w:tcPr>
          <w:p w14:paraId="7D995329" w14:textId="77777777" w:rsidR="00AB4B46" w:rsidRPr="002737C7" w:rsidRDefault="00AB4B46" w:rsidP="00F97E94">
            <w:pPr>
              <w:jc w:val="center"/>
              <w:rPr>
                <w:rFonts w:ascii="Arial" w:hAnsi="Arial" w:cs="Arial"/>
                <w:sz w:val="20"/>
                <w:szCs w:val="20"/>
                <w:lang w:val="en-GB"/>
              </w:rPr>
            </w:pPr>
            <w:r w:rsidRPr="002737C7">
              <w:rPr>
                <w:rFonts w:ascii="Arial" w:hAnsi="Arial" w:cs="Arial"/>
                <w:sz w:val="20"/>
                <w:szCs w:val="20"/>
                <w:lang w:val="en-GB"/>
              </w:rPr>
              <w:fldChar w:fldCharType="begin">
                <w:ffData>
                  <w:name w:val="Text187"/>
                  <w:enabled/>
                  <w:calcOnExit w:val="0"/>
                  <w:textInput/>
                </w:ffData>
              </w:fldChar>
            </w:r>
            <w:r w:rsidRPr="002737C7">
              <w:rPr>
                <w:rFonts w:ascii="Arial" w:hAnsi="Arial" w:cs="Arial"/>
                <w:sz w:val="20"/>
                <w:szCs w:val="20"/>
                <w:lang w:val="en-GB"/>
              </w:rPr>
              <w:instrText xml:space="preserve"> FORMTEXT </w:instrText>
            </w:r>
            <w:r w:rsidRPr="002737C7">
              <w:rPr>
                <w:rFonts w:ascii="Arial" w:hAnsi="Arial" w:cs="Arial"/>
                <w:sz w:val="20"/>
                <w:szCs w:val="20"/>
                <w:lang w:val="en-GB"/>
              </w:rPr>
            </w:r>
            <w:r w:rsidRPr="002737C7">
              <w:rPr>
                <w:rFonts w:ascii="Arial" w:hAnsi="Arial" w:cs="Arial"/>
                <w:sz w:val="20"/>
                <w:szCs w:val="20"/>
                <w:lang w:val="en-GB"/>
              </w:rPr>
              <w:fldChar w:fldCharType="separate"/>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sz w:val="20"/>
                <w:szCs w:val="20"/>
                <w:lang w:val="en-GB"/>
              </w:rPr>
              <w:fldChar w:fldCharType="end"/>
            </w:r>
          </w:p>
        </w:tc>
        <w:tc>
          <w:tcPr>
            <w:tcW w:w="1980" w:type="dxa"/>
            <w:tcBorders>
              <w:bottom w:val="single" w:sz="4" w:space="0" w:color="auto"/>
            </w:tcBorders>
            <w:shd w:val="clear" w:color="auto" w:fill="FFFFFF"/>
          </w:tcPr>
          <w:p w14:paraId="7E184DE4" w14:textId="77777777" w:rsidR="00AB4B46" w:rsidRPr="002737C7" w:rsidRDefault="00AB4B46" w:rsidP="00F97E94">
            <w:pPr>
              <w:jc w:val="center"/>
              <w:rPr>
                <w:rFonts w:ascii="Arial" w:hAnsi="Arial" w:cs="Arial"/>
                <w:sz w:val="20"/>
                <w:szCs w:val="20"/>
                <w:lang w:val="en-GB"/>
              </w:rPr>
            </w:pPr>
            <w:r w:rsidRPr="002737C7">
              <w:rPr>
                <w:rFonts w:ascii="Arial" w:hAnsi="Arial" w:cs="Arial"/>
                <w:sz w:val="20"/>
                <w:szCs w:val="20"/>
                <w:lang w:val="en-GB"/>
              </w:rPr>
              <w:fldChar w:fldCharType="begin">
                <w:ffData>
                  <w:name w:val="Text187"/>
                  <w:enabled/>
                  <w:calcOnExit w:val="0"/>
                  <w:textInput/>
                </w:ffData>
              </w:fldChar>
            </w:r>
            <w:r w:rsidRPr="002737C7">
              <w:rPr>
                <w:rFonts w:ascii="Arial" w:hAnsi="Arial" w:cs="Arial"/>
                <w:sz w:val="20"/>
                <w:szCs w:val="20"/>
                <w:lang w:val="en-GB"/>
              </w:rPr>
              <w:instrText xml:space="preserve"> FORMTEXT </w:instrText>
            </w:r>
            <w:r w:rsidRPr="002737C7">
              <w:rPr>
                <w:rFonts w:ascii="Arial" w:hAnsi="Arial" w:cs="Arial"/>
                <w:sz w:val="20"/>
                <w:szCs w:val="20"/>
                <w:lang w:val="en-GB"/>
              </w:rPr>
            </w:r>
            <w:r w:rsidRPr="002737C7">
              <w:rPr>
                <w:rFonts w:ascii="Arial" w:hAnsi="Arial" w:cs="Arial"/>
                <w:sz w:val="20"/>
                <w:szCs w:val="20"/>
                <w:lang w:val="en-GB"/>
              </w:rPr>
              <w:fldChar w:fldCharType="separate"/>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sz w:val="20"/>
                <w:szCs w:val="20"/>
                <w:lang w:val="en-GB"/>
              </w:rPr>
              <w:fldChar w:fldCharType="end"/>
            </w:r>
          </w:p>
        </w:tc>
      </w:tr>
      <w:tr w:rsidR="00AB4B46" w:rsidRPr="002737C7" w14:paraId="0BDD5BAD" w14:textId="77777777" w:rsidTr="00F97E94">
        <w:trPr>
          <w:cantSplit/>
        </w:trPr>
        <w:tc>
          <w:tcPr>
            <w:tcW w:w="2178" w:type="dxa"/>
            <w:tcBorders>
              <w:bottom w:val="single" w:sz="4" w:space="0" w:color="auto"/>
            </w:tcBorders>
            <w:shd w:val="clear" w:color="auto" w:fill="FFFFFF"/>
          </w:tcPr>
          <w:p w14:paraId="615A8ED3" w14:textId="77777777" w:rsidR="00AB4B46" w:rsidRPr="002737C7" w:rsidRDefault="00AB4B46" w:rsidP="00F97E94">
            <w:pPr>
              <w:rPr>
                <w:rFonts w:ascii="Arial" w:hAnsi="Arial" w:cs="Arial"/>
                <w:sz w:val="20"/>
                <w:szCs w:val="20"/>
                <w:lang w:val="en-GB"/>
              </w:rPr>
            </w:pPr>
            <w:r w:rsidRPr="002737C7">
              <w:rPr>
                <w:rFonts w:ascii="Arial" w:hAnsi="Arial" w:cs="Arial"/>
                <w:sz w:val="20"/>
                <w:szCs w:val="20"/>
                <w:lang w:val="en-GB"/>
              </w:rPr>
              <w:t xml:space="preserve">4. </w:t>
            </w:r>
            <w:r w:rsidRPr="002737C7">
              <w:rPr>
                <w:rFonts w:ascii="Arial" w:hAnsi="Arial" w:cs="Arial"/>
                <w:sz w:val="20"/>
                <w:szCs w:val="20"/>
                <w:lang w:val="en-GB"/>
              </w:rPr>
              <w:fldChar w:fldCharType="begin">
                <w:ffData>
                  <w:name w:val="Text199"/>
                  <w:enabled/>
                  <w:calcOnExit w:val="0"/>
                  <w:textInput/>
                </w:ffData>
              </w:fldChar>
            </w:r>
            <w:r w:rsidRPr="002737C7">
              <w:rPr>
                <w:rFonts w:ascii="Arial" w:hAnsi="Arial" w:cs="Arial"/>
                <w:sz w:val="20"/>
                <w:szCs w:val="20"/>
                <w:lang w:val="en-GB"/>
              </w:rPr>
              <w:instrText xml:space="preserve"> FORMTEXT </w:instrText>
            </w:r>
            <w:r w:rsidRPr="002737C7">
              <w:rPr>
                <w:rFonts w:ascii="Arial" w:hAnsi="Arial" w:cs="Arial"/>
                <w:sz w:val="20"/>
                <w:szCs w:val="20"/>
                <w:lang w:val="en-GB"/>
              </w:rPr>
            </w:r>
            <w:r w:rsidRPr="002737C7">
              <w:rPr>
                <w:rFonts w:ascii="Arial" w:hAnsi="Arial" w:cs="Arial"/>
                <w:sz w:val="20"/>
                <w:szCs w:val="20"/>
                <w:lang w:val="en-GB"/>
              </w:rPr>
              <w:fldChar w:fldCharType="separate"/>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sz w:val="20"/>
                <w:szCs w:val="20"/>
                <w:lang w:val="en-GB"/>
              </w:rPr>
              <w:fldChar w:fldCharType="end"/>
            </w:r>
          </w:p>
        </w:tc>
        <w:tc>
          <w:tcPr>
            <w:tcW w:w="1890" w:type="dxa"/>
            <w:shd w:val="clear" w:color="auto" w:fill="FFFFFF"/>
          </w:tcPr>
          <w:p w14:paraId="6A260EB7" w14:textId="77777777" w:rsidR="00AB4B46" w:rsidRPr="002737C7" w:rsidRDefault="00AB4B46" w:rsidP="00F97E94">
            <w:pPr>
              <w:rPr>
                <w:rFonts w:ascii="Arial" w:hAnsi="Arial" w:cs="Arial"/>
                <w:sz w:val="20"/>
                <w:szCs w:val="20"/>
                <w:lang w:val="en-GB"/>
              </w:rPr>
            </w:pPr>
            <w:r w:rsidRPr="002737C7">
              <w:rPr>
                <w:rFonts w:ascii="Arial" w:hAnsi="Arial" w:cs="Arial"/>
                <w:sz w:val="20"/>
                <w:szCs w:val="20"/>
                <w:lang w:val="en-GB"/>
              </w:rPr>
              <w:fldChar w:fldCharType="begin">
                <w:ffData>
                  <w:name w:val="Text187"/>
                  <w:enabled/>
                  <w:calcOnExit w:val="0"/>
                  <w:textInput/>
                </w:ffData>
              </w:fldChar>
            </w:r>
            <w:r w:rsidRPr="002737C7">
              <w:rPr>
                <w:rFonts w:ascii="Arial" w:hAnsi="Arial" w:cs="Arial"/>
                <w:sz w:val="20"/>
                <w:szCs w:val="20"/>
                <w:lang w:val="en-GB"/>
              </w:rPr>
              <w:instrText xml:space="preserve"> FORMTEXT </w:instrText>
            </w:r>
            <w:r w:rsidRPr="002737C7">
              <w:rPr>
                <w:rFonts w:ascii="Arial" w:hAnsi="Arial" w:cs="Arial"/>
                <w:sz w:val="20"/>
                <w:szCs w:val="20"/>
                <w:lang w:val="en-GB"/>
              </w:rPr>
            </w:r>
            <w:r w:rsidRPr="002737C7">
              <w:rPr>
                <w:rFonts w:ascii="Arial" w:hAnsi="Arial" w:cs="Arial"/>
                <w:sz w:val="20"/>
                <w:szCs w:val="20"/>
                <w:lang w:val="en-GB"/>
              </w:rPr>
              <w:fldChar w:fldCharType="separate"/>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sz w:val="20"/>
                <w:szCs w:val="20"/>
                <w:lang w:val="en-GB"/>
              </w:rPr>
              <w:fldChar w:fldCharType="end"/>
            </w:r>
          </w:p>
        </w:tc>
        <w:tc>
          <w:tcPr>
            <w:tcW w:w="2070" w:type="dxa"/>
            <w:tcBorders>
              <w:bottom w:val="single" w:sz="4" w:space="0" w:color="auto"/>
            </w:tcBorders>
            <w:shd w:val="clear" w:color="auto" w:fill="FFFFFF"/>
          </w:tcPr>
          <w:p w14:paraId="510F690E" w14:textId="77777777" w:rsidR="00AB4B46" w:rsidRPr="002737C7" w:rsidRDefault="00AB4B46" w:rsidP="00F97E94">
            <w:pPr>
              <w:jc w:val="center"/>
              <w:rPr>
                <w:rFonts w:ascii="Arial" w:hAnsi="Arial" w:cs="Arial"/>
                <w:sz w:val="20"/>
                <w:szCs w:val="20"/>
                <w:lang w:val="en-GB"/>
              </w:rPr>
            </w:pPr>
            <w:r w:rsidRPr="002737C7">
              <w:rPr>
                <w:rFonts w:ascii="Arial" w:hAnsi="Arial" w:cs="Arial"/>
                <w:sz w:val="20"/>
                <w:szCs w:val="20"/>
                <w:lang w:val="en-GB"/>
              </w:rPr>
              <w:fldChar w:fldCharType="begin">
                <w:ffData>
                  <w:name w:val="Text187"/>
                  <w:enabled/>
                  <w:calcOnExit w:val="0"/>
                  <w:textInput/>
                </w:ffData>
              </w:fldChar>
            </w:r>
            <w:r w:rsidRPr="002737C7">
              <w:rPr>
                <w:rFonts w:ascii="Arial" w:hAnsi="Arial" w:cs="Arial"/>
                <w:sz w:val="20"/>
                <w:szCs w:val="20"/>
                <w:lang w:val="en-GB"/>
              </w:rPr>
              <w:instrText xml:space="preserve"> FORMTEXT </w:instrText>
            </w:r>
            <w:r w:rsidRPr="002737C7">
              <w:rPr>
                <w:rFonts w:ascii="Arial" w:hAnsi="Arial" w:cs="Arial"/>
                <w:sz w:val="20"/>
                <w:szCs w:val="20"/>
                <w:lang w:val="en-GB"/>
              </w:rPr>
            </w:r>
            <w:r w:rsidRPr="002737C7">
              <w:rPr>
                <w:rFonts w:ascii="Arial" w:hAnsi="Arial" w:cs="Arial"/>
                <w:sz w:val="20"/>
                <w:szCs w:val="20"/>
                <w:lang w:val="en-GB"/>
              </w:rPr>
              <w:fldChar w:fldCharType="separate"/>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sz w:val="20"/>
                <w:szCs w:val="20"/>
                <w:lang w:val="en-GB"/>
              </w:rPr>
              <w:fldChar w:fldCharType="end"/>
            </w:r>
          </w:p>
        </w:tc>
        <w:tc>
          <w:tcPr>
            <w:tcW w:w="1710" w:type="dxa"/>
            <w:gridSpan w:val="2"/>
            <w:tcBorders>
              <w:bottom w:val="single" w:sz="4" w:space="0" w:color="auto"/>
            </w:tcBorders>
            <w:shd w:val="clear" w:color="auto" w:fill="FFFFFF"/>
          </w:tcPr>
          <w:p w14:paraId="573E3179" w14:textId="77777777" w:rsidR="00AB4B46" w:rsidRPr="002737C7" w:rsidRDefault="00AB4B46" w:rsidP="00F97E94">
            <w:pPr>
              <w:jc w:val="center"/>
              <w:rPr>
                <w:rFonts w:ascii="Arial" w:hAnsi="Arial" w:cs="Arial"/>
                <w:sz w:val="20"/>
                <w:szCs w:val="20"/>
                <w:lang w:val="en-GB"/>
              </w:rPr>
            </w:pPr>
            <w:r w:rsidRPr="002737C7">
              <w:rPr>
                <w:rFonts w:ascii="Arial" w:hAnsi="Arial" w:cs="Arial"/>
                <w:sz w:val="20"/>
                <w:szCs w:val="20"/>
                <w:lang w:val="en-GB"/>
              </w:rPr>
              <w:fldChar w:fldCharType="begin">
                <w:ffData>
                  <w:name w:val="Text187"/>
                  <w:enabled/>
                  <w:calcOnExit w:val="0"/>
                  <w:textInput/>
                </w:ffData>
              </w:fldChar>
            </w:r>
            <w:r w:rsidRPr="002737C7">
              <w:rPr>
                <w:rFonts w:ascii="Arial" w:hAnsi="Arial" w:cs="Arial"/>
                <w:sz w:val="20"/>
                <w:szCs w:val="20"/>
                <w:lang w:val="en-GB"/>
              </w:rPr>
              <w:instrText xml:space="preserve"> FORMTEXT </w:instrText>
            </w:r>
            <w:r w:rsidRPr="002737C7">
              <w:rPr>
                <w:rFonts w:ascii="Arial" w:hAnsi="Arial" w:cs="Arial"/>
                <w:sz w:val="20"/>
                <w:szCs w:val="20"/>
                <w:lang w:val="en-GB"/>
              </w:rPr>
            </w:r>
            <w:r w:rsidRPr="002737C7">
              <w:rPr>
                <w:rFonts w:ascii="Arial" w:hAnsi="Arial" w:cs="Arial"/>
                <w:sz w:val="20"/>
                <w:szCs w:val="20"/>
                <w:lang w:val="en-GB"/>
              </w:rPr>
              <w:fldChar w:fldCharType="separate"/>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sz w:val="20"/>
                <w:szCs w:val="20"/>
                <w:lang w:val="en-GB"/>
              </w:rPr>
              <w:fldChar w:fldCharType="end"/>
            </w:r>
          </w:p>
        </w:tc>
        <w:tc>
          <w:tcPr>
            <w:tcW w:w="1980" w:type="dxa"/>
            <w:tcBorders>
              <w:bottom w:val="single" w:sz="4" w:space="0" w:color="auto"/>
            </w:tcBorders>
            <w:shd w:val="clear" w:color="auto" w:fill="FFFFFF"/>
          </w:tcPr>
          <w:p w14:paraId="07FCE4AC" w14:textId="77777777" w:rsidR="00AB4B46" w:rsidRPr="002737C7" w:rsidRDefault="00AB4B46" w:rsidP="00F97E94">
            <w:pPr>
              <w:jc w:val="center"/>
              <w:rPr>
                <w:rFonts w:ascii="Arial" w:hAnsi="Arial" w:cs="Arial"/>
                <w:sz w:val="20"/>
                <w:szCs w:val="20"/>
                <w:lang w:val="en-GB"/>
              </w:rPr>
            </w:pPr>
            <w:r w:rsidRPr="002737C7">
              <w:rPr>
                <w:rFonts w:ascii="Arial" w:hAnsi="Arial" w:cs="Arial"/>
                <w:sz w:val="20"/>
                <w:szCs w:val="20"/>
                <w:lang w:val="en-GB"/>
              </w:rPr>
              <w:fldChar w:fldCharType="begin">
                <w:ffData>
                  <w:name w:val="Text187"/>
                  <w:enabled/>
                  <w:calcOnExit w:val="0"/>
                  <w:textInput/>
                </w:ffData>
              </w:fldChar>
            </w:r>
            <w:r w:rsidRPr="002737C7">
              <w:rPr>
                <w:rFonts w:ascii="Arial" w:hAnsi="Arial" w:cs="Arial"/>
                <w:sz w:val="20"/>
                <w:szCs w:val="20"/>
                <w:lang w:val="en-GB"/>
              </w:rPr>
              <w:instrText xml:space="preserve"> FORMTEXT </w:instrText>
            </w:r>
            <w:r w:rsidRPr="002737C7">
              <w:rPr>
                <w:rFonts w:ascii="Arial" w:hAnsi="Arial" w:cs="Arial"/>
                <w:sz w:val="20"/>
                <w:szCs w:val="20"/>
                <w:lang w:val="en-GB"/>
              </w:rPr>
            </w:r>
            <w:r w:rsidRPr="002737C7">
              <w:rPr>
                <w:rFonts w:ascii="Arial" w:hAnsi="Arial" w:cs="Arial"/>
                <w:sz w:val="20"/>
                <w:szCs w:val="20"/>
                <w:lang w:val="en-GB"/>
              </w:rPr>
              <w:fldChar w:fldCharType="separate"/>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sz w:val="20"/>
                <w:szCs w:val="20"/>
                <w:lang w:val="en-GB"/>
              </w:rPr>
              <w:fldChar w:fldCharType="end"/>
            </w:r>
          </w:p>
        </w:tc>
      </w:tr>
      <w:tr w:rsidR="00AB4B46" w:rsidRPr="002737C7" w14:paraId="286AE189" w14:textId="77777777" w:rsidTr="00F97E94">
        <w:trPr>
          <w:cantSplit/>
        </w:trPr>
        <w:tc>
          <w:tcPr>
            <w:tcW w:w="2178" w:type="dxa"/>
            <w:tcBorders>
              <w:bottom w:val="single" w:sz="4" w:space="0" w:color="auto"/>
            </w:tcBorders>
            <w:shd w:val="clear" w:color="auto" w:fill="FFFFFF"/>
          </w:tcPr>
          <w:p w14:paraId="4612B05F" w14:textId="77777777" w:rsidR="00AB4B46" w:rsidRPr="002737C7" w:rsidRDefault="00AB4B46" w:rsidP="00F97E94">
            <w:pPr>
              <w:rPr>
                <w:rFonts w:ascii="Arial" w:hAnsi="Arial" w:cs="Arial"/>
                <w:sz w:val="20"/>
                <w:szCs w:val="20"/>
                <w:lang w:val="en-GB"/>
              </w:rPr>
            </w:pPr>
            <w:r w:rsidRPr="002737C7">
              <w:rPr>
                <w:rFonts w:ascii="Arial" w:hAnsi="Arial" w:cs="Arial"/>
                <w:sz w:val="20"/>
                <w:szCs w:val="20"/>
                <w:lang w:val="en-GB"/>
              </w:rPr>
              <w:t xml:space="preserve">5. </w:t>
            </w:r>
            <w:r w:rsidRPr="002737C7">
              <w:rPr>
                <w:rFonts w:ascii="Arial" w:hAnsi="Arial" w:cs="Arial"/>
                <w:sz w:val="20"/>
                <w:szCs w:val="20"/>
                <w:lang w:val="en-GB"/>
              </w:rPr>
              <w:fldChar w:fldCharType="begin">
                <w:ffData>
                  <w:name w:val="Text199"/>
                  <w:enabled/>
                  <w:calcOnExit w:val="0"/>
                  <w:textInput/>
                </w:ffData>
              </w:fldChar>
            </w:r>
            <w:r w:rsidRPr="002737C7">
              <w:rPr>
                <w:rFonts w:ascii="Arial" w:hAnsi="Arial" w:cs="Arial"/>
                <w:sz w:val="20"/>
                <w:szCs w:val="20"/>
                <w:lang w:val="en-GB"/>
              </w:rPr>
              <w:instrText xml:space="preserve"> FORMTEXT </w:instrText>
            </w:r>
            <w:r w:rsidRPr="002737C7">
              <w:rPr>
                <w:rFonts w:ascii="Arial" w:hAnsi="Arial" w:cs="Arial"/>
                <w:sz w:val="20"/>
                <w:szCs w:val="20"/>
                <w:lang w:val="en-GB"/>
              </w:rPr>
            </w:r>
            <w:r w:rsidRPr="002737C7">
              <w:rPr>
                <w:rFonts w:ascii="Arial" w:hAnsi="Arial" w:cs="Arial"/>
                <w:sz w:val="20"/>
                <w:szCs w:val="20"/>
                <w:lang w:val="en-GB"/>
              </w:rPr>
              <w:fldChar w:fldCharType="separate"/>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sz w:val="20"/>
                <w:szCs w:val="20"/>
                <w:lang w:val="en-GB"/>
              </w:rPr>
              <w:fldChar w:fldCharType="end"/>
            </w:r>
          </w:p>
        </w:tc>
        <w:tc>
          <w:tcPr>
            <w:tcW w:w="1890" w:type="dxa"/>
            <w:shd w:val="clear" w:color="auto" w:fill="FFFFFF"/>
          </w:tcPr>
          <w:p w14:paraId="56051303" w14:textId="77777777" w:rsidR="00AB4B46" w:rsidRPr="002737C7" w:rsidRDefault="00AB4B46" w:rsidP="00F97E94">
            <w:pPr>
              <w:rPr>
                <w:rFonts w:ascii="Arial" w:hAnsi="Arial" w:cs="Arial"/>
                <w:sz w:val="20"/>
                <w:szCs w:val="20"/>
                <w:lang w:val="en-GB"/>
              </w:rPr>
            </w:pPr>
            <w:r w:rsidRPr="002737C7">
              <w:rPr>
                <w:rFonts w:ascii="Arial" w:hAnsi="Arial" w:cs="Arial"/>
                <w:sz w:val="20"/>
                <w:szCs w:val="20"/>
                <w:lang w:val="en-GB"/>
              </w:rPr>
              <w:fldChar w:fldCharType="begin">
                <w:ffData>
                  <w:name w:val="Text187"/>
                  <w:enabled/>
                  <w:calcOnExit w:val="0"/>
                  <w:textInput/>
                </w:ffData>
              </w:fldChar>
            </w:r>
            <w:r w:rsidRPr="002737C7">
              <w:rPr>
                <w:rFonts w:ascii="Arial" w:hAnsi="Arial" w:cs="Arial"/>
                <w:sz w:val="20"/>
                <w:szCs w:val="20"/>
                <w:lang w:val="en-GB"/>
              </w:rPr>
              <w:instrText xml:space="preserve"> FORMTEXT </w:instrText>
            </w:r>
            <w:r w:rsidRPr="002737C7">
              <w:rPr>
                <w:rFonts w:ascii="Arial" w:hAnsi="Arial" w:cs="Arial"/>
                <w:sz w:val="20"/>
                <w:szCs w:val="20"/>
                <w:lang w:val="en-GB"/>
              </w:rPr>
            </w:r>
            <w:r w:rsidRPr="002737C7">
              <w:rPr>
                <w:rFonts w:ascii="Arial" w:hAnsi="Arial" w:cs="Arial"/>
                <w:sz w:val="20"/>
                <w:szCs w:val="20"/>
                <w:lang w:val="en-GB"/>
              </w:rPr>
              <w:fldChar w:fldCharType="separate"/>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sz w:val="20"/>
                <w:szCs w:val="20"/>
                <w:lang w:val="en-GB"/>
              </w:rPr>
              <w:fldChar w:fldCharType="end"/>
            </w:r>
          </w:p>
        </w:tc>
        <w:tc>
          <w:tcPr>
            <w:tcW w:w="2070" w:type="dxa"/>
            <w:tcBorders>
              <w:bottom w:val="single" w:sz="4" w:space="0" w:color="auto"/>
            </w:tcBorders>
            <w:shd w:val="clear" w:color="auto" w:fill="FFFFFF"/>
          </w:tcPr>
          <w:p w14:paraId="1BB74683" w14:textId="77777777" w:rsidR="00AB4B46" w:rsidRPr="002737C7" w:rsidRDefault="00AB4B46" w:rsidP="00F97E94">
            <w:pPr>
              <w:jc w:val="center"/>
              <w:rPr>
                <w:rFonts w:ascii="Arial" w:hAnsi="Arial" w:cs="Arial"/>
                <w:sz w:val="20"/>
                <w:szCs w:val="20"/>
                <w:lang w:val="en-GB"/>
              </w:rPr>
            </w:pPr>
            <w:r w:rsidRPr="002737C7">
              <w:rPr>
                <w:rFonts w:ascii="Arial" w:hAnsi="Arial" w:cs="Arial"/>
                <w:sz w:val="20"/>
                <w:szCs w:val="20"/>
                <w:lang w:val="en-GB"/>
              </w:rPr>
              <w:fldChar w:fldCharType="begin">
                <w:ffData>
                  <w:name w:val="Text187"/>
                  <w:enabled/>
                  <w:calcOnExit w:val="0"/>
                  <w:textInput/>
                </w:ffData>
              </w:fldChar>
            </w:r>
            <w:r w:rsidRPr="002737C7">
              <w:rPr>
                <w:rFonts w:ascii="Arial" w:hAnsi="Arial" w:cs="Arial"/>
                <w:sz w:val="20"/>
                <w:szCs w:val="20"/>
                <w:lang w:val="en-GB"/>
              </w:rPr>
              <w:instrText xml:space="preserve"> FORMTEXT </w:instrText>
            </w:r>
            <w:r w:rsidRPr="002737C7">
              <w:rPr>
                <w:rFonts w:ascii="Arial" w:hAnsi="Arial" w:cs="Arial"/>
                <w:sz w:val="20"/>
                <w:szCs w:val="20"/>
                <w:lang w:val="en-GB"/>
              </w:rPr>
            </w:r>
            <w:r w:rsidRPr="002737C7">
              <w:rPr>
                <w:rFonts w:ascii="Arial" w:hAnsi="Arial" w:cs="Arial"/>
                <w:sz w:val="20"/>
                <w:szCs w:val="20"/>
                <w:lang w:val="en-GB"/>
              </w:rPr>
              <w:fldChar w:fldCharType="separate"/>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sz w:val="20"/>
                <w:szCs w:val="20"/>
                <w:lang w:val="en-GB"/>
              </w:rPr>
              <w:fldChar w:fldCharType="end"/>
            </w:r>
          </w:p>
        </w:tc>
        <w:tc>
          <w:tcPr>
            <w:tcW w:w="1710" w:type="dxa"/>
            <w:gridSpan w:val="2"/>
            <w:tcBorders>
              <w:bottom w:val="single" w:sz="4" w:space="0" w:color="auto"/>
            </w:tcBorders>
            <w:shd w:val="clear" w:color="auto" w:fill="FFFFFF"/>
          </w:tcPr>
          <w:p w14:paraId="6118E30F" w14:textId="77777777" w:rsidR="00AB4B46" w:rsidRPr="002737C7" w:rsidRDefault="00AB4B46" w:rsidP="00F97E94">
            <w:pPr>
              <w:jc w:val="center"/>
              <w:rPr>
                <w:rFonts w:ascii="Arial" w:hAnsi="Arial" w:cs="Arial"/>
                <w:sz w:val="20"/>
                <w:szCs w:val="20"/>
                <w:lang w:val="en-GB"/>
              </w:rPr>
            </w:pPr>
            <w:r w:rsidRPr="002737C7">
              <w:rPr>
                <w:rFonts w:ascii="Arial" w:hAnsi="Arial" w:cs="Arial"/>
                <w:sz w:val="20"/>
                <w:szCs w:val="20"/>
                <w:lang w:val="en-GB"/>
              </w:rPr>
              <w:fldChar w:fldCharType="begin">
                <w:ffData>
                  <w:name w:val="Text187"/>
                  <w:enabled/>
                  <w:calcOnExit w:val="0"/>
                  <w:textInput/>
                </w:ffData>
              </w:fldChar>
            </w:r>
            <w:r w:rsidRPr="002737C7">
              <w:rPr>
                <w:rFonts w:ascii="Arial" w:hAnsi="Arial" w:cs="Arial"/>
                <w:sz w:val="20"/>
                <w:szCs w:val="20"/>
                <w:lang w:val="en-GB"/>
              </w:rPr>
              <w:instrText xml:space="preserve"> FORMTEXT </w:instrText>
            </w:r>
            <w:r w:rsidRPr="002737C7">
              <w:rPr>
                <w:rFonts w:ascii="Arial" w:hAnsi="Arial" w:cs="Arial"/>
                <w:sz w:val="20"/>
                <w:szCs w:val="20"/>
                <w:lang w:val="en-GB"/>
              </w:rPr>
            </w:r>
            <w:r w:rsidRPr="002737C7">
              <w:rPr>
                <w:rFonts w:ascii="Arial" w:hAnsi="Arial" w:cs="Arial"/>
                <w:sz w:val="20"/>
                <w:szCs w:val="20"/>
                <w:lang w:val="en-GB"/>
              </w:rPr>
              <w:fldChar w:fldCharType="separate"/>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sz w:val="20"/>
                <w:szCs w:val="20"/>
                <w:lang w:val="en-GB"/>
              </w:rPr>
              <w:fldChar w:fldCharType="end"/>
            </w:r>
          </w:p>
        </w:tc>
        <w:tc>
          <w:tcPr>
            <w:tcW w:w="1980" w:type="dxa"/>
            <w:tcBorders>
              <w:bottom w:val="single" w:sz="4" w:space="0" w:color="auto"/>
            </w:tcBorders>
            <w:shd w:val="clear" w:color="auto" w:fill="FFFFFF"/>
          </w:tcPr>
          <w:p w14:paraId="12CB9DA1" w14:textId="77777777" w:rsidR="00AB4B46" w:rsidRPr="002737C7" w:rsidRDefault="00AB4B46" w:rsidP="00F97E94">
            <w:pPr>
              <w:jc w:val="center"/>
              <w:rPr>
                <w:rFonts w:ascii="Arial" w:hAnsi="Arial" w:cs="Arial"/>
                <w:sz w:val="20"/>
                <w:szCs w:val="20"/>
                <w:lang w:val="en-GB"/>
              </w:rPr>
            </w:pPr>
            <w:r w:rsidRPr="002737C7">
              <w:rPr>
                <w:rFonts w:ascii="Arial" w:hAnsi="Arial" w:cs="Arial"/>
                <w:sz w:val="20"/>
                <w:szCs w:val="20"/>
                <w:lang w:val="en-GB"/>
              </w:rPr>
              <w:fldChar w:fldCharType="begin">
                <w:ffData>
                  <w:name w:val="Text187"/>
                  <w:enabled/>
                  <w:calcOnExit w:val="0"/>
                  <w:textInput/>
                </w:ffData>
              </w:fldChar>
            </w:r>
            <w:r w:rsidRPr="002737C7">
              <w:rPr>
                <w:rFonts w:ascii="Arial" w:hAnsi="Arial" w:cs="Arial"/>
                <w:sz w:val="20"/>
                <w:szCs w:val="20"/>
                <w:lang w:val="en-GB"/>
              </w:rPr>
              <w:instrText xml:space="preserve"> FORMTEXT </w:instrText>
            </w:r>
            <w:r w:rsidRPr="002737C7">
              <w:rPr>
                <w:rFonts w:ascii="Arial" w:hAnsi="Arial" w:cs="Arial"/>
                <w:sz w:val="20"/>
                <w:szCs w:val="20"/>
                <w:lang w:val="en-GB"/>
              </w:rPr>
            </w:r>
            <w:r w:rsidRPr="002737C7">
              <w:rPr>
                <w:rFonts w:ascii="Arial" w:hAnsi="Arial" w:cs="Arial"/>
                <w:sz w:val="20"/>
                <w:szCs w:val="20"/>
                <w:lang w:val="en-GB"/>
              </w:rPr>
              <w:fldChar w:fldCharType="separate"/>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sz w:val="20"/>
                <w:szCs w:val="20"/>
                <w:lang w:val="en-GB"/>
              </w:rPr>
              <w:fldChar w:fldCharType="end"/>
            </w:r>
          </w:p>
        </w:tc>
      </w:tr>
      <w:tr w:rsidR="00AB4B46" w:rsidRPr="002737C7" w14:paraId="69D2BAD5" w14:textId="77777777" w:rsidTr="00F97E94">
        <w:trPr>
          <w:cantSplit/>
        </w:trPr>
        <w:tc>
          <w:tcPr>
            <w:tcW w:w="7848" w:type="dxa"/>
            <w:gridSpan w:val="5"/>
            <w:vMerge w:val="restart"/>
            <w:shd w:val="clear" w:color="auto" w:fill="FFFFFF"/>
          </w:tcPr>
          <w:p w14:paraId="275B1984" w14:textId="77777777" w:rsidR="00AB4B46" w:rsidRPr="002737C7" w:rsidRDefault="00AB4B46" w:rsidP="00F97E94">
            <w:pPr>
              <w:rPr>
                <w:rFonts w:ascii="Arial" w:hAnsi="Arial" w:cs="Arial"/>
                <w:sz w:val="20"/>
                <w:szCs w:val="20"/>
                <w:lang w:val="en-GB"/>
              </w:rPr>
            </w:pPr>
            <w:r w:rsidRPr="002737C7">
              <w:rPr>
                <w:rFonts w:ascii="Arial" w:hAnsi="Arial" w:cs="Arial"/>
                <w:sz w:val="20"/>
                <w:szCs w:val="20"/>
                <w:lang w:val="en-GB"/>
              </w:rPr>
              <w:t>6. Project/Programme Execution cost</w:t>
            </w:r>
          </w:p>
          <w:p w14:paraId="6CEEA123" w14:textId="77777777" w:rsidR="00AB4B46" w:rsidRPr="002737C7" w:rsidRDefault="00AB4B46" w:rsidP="00F97E94">
            <w:pPr>
              <w:rPr>
                <w:rFonts w:ascii="Arial" w:hAnsi="Arial" w:cs="Arial"/>
                <w:sz w:val="20"/>
                <w:szCs w:val="20"/>
                <w:lang w:val="en-GB"/>
              </w:rPr>
            </w:pPr>
            <w:r w:rsidRPr="002737C7">
              <w:rPr>
                <w:rFonts w:ascii="Arial" w:hAnsi="Arial" w:cs="Arial"/>
                <w:sz w:val="20"/>
                <w:szCs w:val="20"/>
                <w:lang w:val="en-GB"/>
              </w:rPr>
              <w:t>7. Total Project/Programme Cost</w:t>
            </w:r>
          </w:p>
          <w:p w14:paraId="19A8A0CC" w14:textId="77777777" w:rsidR="00AB4B46" w:rsidRPr="002737C7" w:rsidRDefault="00AB4B46" w:rsidP="00F97E94">
            <w:pPr>
              <w:rPr>
                <w:rFonts w:ascii="Arial" w:hAnsi="Arial" w:cs="Arial"/>
                <w:sz w:val="20"/>
                <w:szCs w:val="20"/>
                <w:lang w:val="en-GB"/>
              </w:rPr>
            </w:pPr>
            <w:r w:rsidRPr="002737C7">
              <w:rPr>
                <w:rFonts w:ascii="Arial" w:hAnsi="Arial" w:cs="Arial"/>
                <w:sz w:val="20"/>
                <w:szCs w:val="20"/>
                <w:lang w:val="en-GB"/>
              </w:rPr>
              <w:t>8. Project/Programme Cycle Management Fee charged by the Implementing Entity (if applicable)</w:t>
            </w:r>
          </w:p>
        </w:tc>
        <w:tc>
          <w:tcPr>
            <w:tcW w:w="1980" w:type="dxa"/>
            <w:tcBorders>
              <w:bottom w:val="single" w:sz="4" w:space="0" w:color="auto"/>
            </w:tcBorders>
            <w:shd w:val="clear" w:color="auto" w:fill="FFFFFF"/>
          </w:tcPr>
          <w:p w14:paraId="752D66EE" w14:textId="77777777" w:rsidR="00AB4B46" w:rsidRPr="002737C7" w:rsidRDefault="00AB4B46" w:rsidP="00F97E94">
            <w:pPr>
              <w:jc w:val="center"/>
              <w:rPr>
                <w:rFonts w:ascii="Arial" w:hAnsi="Arial" w:cs="Arial"/>
                <w:sz w:val="20"/>
                <w:szCs w:val="20"/>
                <w:lang w:val="en-GB"/>
              </w:rPr>
            </w:pPr>
            <w:r w:rsidRPr="002737C7">
              <w:rPr>
                <w:rFonts w:ascii="Arial" w:hAnsi="Arial" w:cs="Arial"/>
                <w:sz w:val="20"/>
                <w:szCs w:val="20"/>
                <w:lang w:val="en-GB"/>
              </w:rPr>
              <w:fldChar w:fldCharType="begin">
                <w:ffData>
                  <w:name w:val="Text187"/>
                  <w:enabled/>
                  <w:calcOnExit w:val="0"/>
                  <w:textInput/>
                </w:ffData>
              </w:fldChar>
            </w:r>
            <w:r w:rsidRPr="002737C7">
              <w:rPr>
                <w:rFonts w:ascii="Arial" w:hAnsi="Arial" w:cs="Arial"/>
                <w:sz w:val="20"/>
                <w:szCs w:val="20"/>
                <w:lang w:val="en-GB"/>
              </w:rPr>
              <w:instrText xml:space="preserve"> FORMTEXT </w:instrText>
            </w:r>
            <w:r w:rsidRPr="002737C7">
              <w:rPr>
                <w:rFonts w:ascii="Arial" w:hAnsi="Arial" w:cs="Arial"/>
                <w:sz w:val="20"/>
                <w:szCs w:val="20"/>
                <w:lang w:val="en-GB"/>
              </w:rPr>
            </w:r>
            <w:r w:rsidRPr="002737C7">
              <w:rPr>
                <w:rFonts w:ascii="Arial" w:hAnsi="Arial" w:cs="Arial"/>
                <w:sz w:val="20"/>
                <w:szCs w:val="20"/>
                <w:lang w:val="en-GB"/>
              </w:rPr>
              <w:fldChar w:fldCharType="separate"/>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sz w:val="20"/>
                <w:szCs w:val="20"/>
                <w:lang w:val="en-GB"/>
              </w:rPr>
              <w:fldChar w:fldCharType="end"/>
            </w:r>
          </w:p>
        </w:tc>
      </w:tr>
      <w:tr w:rsidR="00AB4B46" w:rsidRPr="002737C7" w14:paraId="1352BCCE" w14:textId="77777777" w:rsidTr="00F97E94">
        <w:trPr>
          <w:cantSplit/>
        </w:trPr>
        <w:tc>
          <w:tcPr>
            <w:tcW w:w="7848" w:type="dxa"/>
            <w:gridSpan w:val="5"/>
            <w:vMerge/>
            <w:shd w:val="clear" w:color="auto" w:fill="FFFFFF"/>
          </w:tcPr>
          <w:p w14:paraId="54567FAE" w14:textId="77777777" w:rsidR="00AB4B46" w:rsidRPr="002737C7" w:rsidRDefault="00AB4B46" w:rsidP="00F97E94">
            <w:pPr>
              <w:jc w:val="center"/>
              <w:rPr>
                <w:rFonts w:ascii="Arial" w:hAnsi="Arial" w:cs="Arial"/>
                <w:sz w:val="20"/>
                <w:szCs w:val="20"/>
                <w:lang w:val="en-GB"/>
              </w:rPr>
            </w:pPr>
          </w:p>
        </w:tc>
        <w:tc>
          <w:tcPr>
            <w:tcW w:w="1980" w:type="dxa"/>
            <w:tcBorders>
              <w:bottom w:val="single" w:sz="4" w:space="0" w:color="auto"/>
            </w:tcBorders>
            <w:shd w:val="clear" w:color="auto" w:fill="FFFFFF"/>
          </w:tcPr>
          <w:p w14:paraId="156D0B2F" w14:textId="77777777" w:rsidR="00AB4B46" w:rsidRPr="002737C7" w:rsidRDefault="00AB4B46" w:rsidP="00F97E94">
            <w:pPr>
              <w:jc w:val="center"/>
              <w:rPr>
                <w:rFonts w:ascii="Arial" w:hAnsi="Arial" w:cs="Arial"/>
                <w:sz w:val="20"/>
                <w:szCs w:val="20"/>
                <w:lang w:val="en-GB"/>
              </w:rPr>
            </w:pPr>
            <w:r w:rsidRPr="002737C7">
              <w:rPr>
                <w:rFonts w:ascii="Arial" w:hAnsi="Arial" w:cs="Arial"/>
                <w:sz w:val="20"/>
                <w:szCs w:val="20"/>
                <w:lang w:val="en-GB"/>
              </w:rPr>
              <w:fldChar w:fldCharType="begin">
                <w:ffData>
                  <w:name w:val="Text187"/>
                  <w:enabled/>
                  <w:calcOnExit w:val="0"/>
                  <w:textInput/>
                </w:ffData>
              </w:fldChar>
            </w:r>
            <w:r w:rsidRPr="002737C7">
              <w:rPr>
                <w:rFonts w:ascii="Arial" w:hAnsi="Arial" w:cs="Arial"/>
                <w:sz w:val="20"/>
                <w:szCs w:val="20"/>
                <w:lang w:val="en-GB"/>
              </w:rPr>
              <w:instrText xml:space="preserve"> FORMTEXT </w:instrText>
            </w:r>
            <w:r w:rsidRPr="002737C7">
              <w:rPr>
                <w:rFonts w:ascii="Arial" w:hAnsi="Arial" w:cs="Arial"/>
                <w:sz w:val="20"/>
                <w:szCs w:val="20"/>
                <w:lang w:val="en-GB"/>
              </w:rPr>
            </w:r>
            <w:r w:rsidRPr="002737C7">
              <w:rPr>
                <w:rFonts w:ascii="Arial" w:hAnsi="Arial" w:cs="Arial"/>
                <w:sz w:val="20"/>
                <w:szCs w:val="20"/>
                <w:lang w:val="en-GB"/>
              </w:rPr>
              <w:fldChar w:fldCharType="separate"/>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sz w:val="20"/>
                <w:szCs w:val="20"/>
                <w:lang w:val="en-GB"/>
              </w:rPr>
              <w:fldChar w:fldCharType="end"/>
            </w:r>
          </w:p>
        </w:tc>
      </w:tr>
      <w:tr w:rsidR="00AB4B46" w:rsidRPr="002737C7" w14:paraId="111CF554" w14:textId="77777777" w:rsidTr="00F97E94">
        <w:trPr>
          <w:cantSplit/>
        </w:trPr>
        <w:tc>
          <w:tcPr>
            <w:tcW w:w="7848" w:type="dxa"/>
            <w:gridSpan w:val="5"/>
            <w:vMerge/>
            <w:tcBorders>
              <w:bottom w:val="single" w:sz="4" w:space="0" w:color="auto"/>
            </w:tcBorders>
            <w:shd w:val="clear" w:color="auto" w:fill="FFFFFF"/>
          </w:tcPr>
          <w:p w14:paraId="6821DD30" w14:textId="77777777" w:rsidR="00AB4B46" w:rsidRPr="002737C7" w:rsidRDefault="00AB4B46" w:rsidP="00F97E94">
            <w:pPr>
              <w:jc w:val="center"/>
              <w:rPr>
                <w:rFonts w:ascii="Arial" w:hAnsi="Arial" w:cs="Arial"/>
                <w:sz w:val="20"/>
                <w:szCs w:val="20"/>
                <w:lang w:val="en-GB"/>
              </w:rPr>
            </w:pPr>
          </w:p>
        </w:tc>
        <w:tc>
          <w:tcPr>
            <w:tcW w:w="1980" w:type="dxa"/>
            <w:tcBorders>
              <w:bottom w:val="single" w:sz="4" w:space="0" w:color="auto"/>
            </w:tcBorders>
            <w:shd w:val="clear" w:color="auto" w:fill="FFFFFF"/>
          </w:tcPr>
          <w:p w14:paraId="762F56AC" w14:textId="77777777" w:rsidR="00AB4B46" w:rsidRPr="002737C7" w:rsidRDefault="00AB4B46" w:rsidP="00F97E94">
            <w:pPr>
              <w:jc w:val="center"/>
              <w:rPr>
                <w:rFonts w:ascii="Arial" w:hAnsi="Arial" w:cs="Arial"/>
                <w:sz w:val="20"/>
                <w:szCs w:val="20"/>
                <w:lang w:val="en-GB"/>
              </w:rPr>
            </w:pPr>
            <w:r w:rsidRPr="002737C7">
              <w:rPr>
                <w:rFonts w:ascii="Arial" w:hAnsi="Arial" w:cs="Arial"/>
                <w:sz w:val="20"/>
                <w:szCs w:val="20"/>
                <w:lang w:val="en-GB"/>
              </w:rPr>
              <w:fldChar w:fldCharType="begin">
                <w:ffData>
                  <w:name w:val="Text187"/>
                  <w:enabled/>
                  <w:calcOnExit w:val="0"/>
                  <w:textInput/>
                </w:ffData>
              </w:fldChar>
            </w:r>
            <w:r w:rsidRPr="002737C7">
              <w:rPr>
                <w:rFonts w:ascii="Arial" w:hAnsi="Arial" w:cs="Arial"/>
                <w:sz w:val="20"/>
                <w:szCs w:val="20"/>
                <w:lang w:val="en-GB"/>
              </w:rPr>
              <w:instrText xml:space="preserve"> FORMTEXT </w:instrText>
            </w:r>
            <w:r w:rsidRPr="002737C7">
              <w:rPr>
                <w:rFonts w:ascii="Arial" w:hAnsi="Arial" w:cs="Arial"/>
                <w:sz w:val="20"/>
                <w:szCs w:val="20"/>
                <w:lang w:val="en-GB"/>
              </w:rPr>
            </w:r>
            <w:r w:rsidRPr="002737C7">
              <w:rPr>
                <w:rFonts w:ascii="Arial" w:hAnsi="Arial" w:cs="Arial"/>
                <w:sz w:val="20"/>
                <w:szCs w:val="20"/>
                <w:lang w:val="en-GB"/>
              </w:rPr>
              <w:fldChar w:fldCharType="separate"/>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sz w:val="20"/>
                <w:szCs w:val="20"/>
                <w:lang w:val="en-GB"/>
              </w:rPr>
              <w:fldChar w:fldCharType="end"/>
            </w:r>
          </w:p>
        </w:tc>
      </w:tr>
      <w:tr w:rsidR="00AB4B46" w:rsidRPr="002737C7" w14:paraId="6BB41C25" w14:textId="77777777" w:rsidTr="00F97E94">
        <w:tc>
          <w:tcPr>
            <w:tcW w:w="7600" w:type="dxa"/>
            <w:gridSpan w:val="4"/>
            <w:tcBorders>
              <w:top w:val="double" w:sz="4" w:space="0" w:color="auto"/>
            </w:tcBorders>
            <w:shd w:val="clear" w:color="auto" w:fill="FFFFFF"/>
          </w:tcPr>
          <w:p w14:paraId="1EFC6046" w14:textId="77777777" w:rsidR="00AB4B46" w:rsidRPr="002737C7" w:rsidRDefault="00AB4B46" w:rsidP="00F97E94">
            <w:pPr>
              <w:rPr>
                <w:rFonts w:ascii="Arial" w:hAnsi="Arial" w:cs="Arial"/>
                <w:b/>
                <w:sz w:val="20"/>
                <w:szCs w:val="20"/>
                <w:lang w:val="en-GB"/>
              </w:rPr>
            </w:pPr>
            <w:r w:rsidRPr="002737C7">
              <w:rPr>
                <w:rFonts w:ascii="Arial" w:hAnsi="Arial" w:cs="Arial"/>
                <w:b/>
                <w:sz w:val="20"/>
                <w:szCs w:val="20"/>
                <w:lang w:val="en-GB"/>
              </w:rPr>
              <w:t>Amount of Financing Requested</w:t>
            </w:r>
          </w:p>
        </w:tc>
        <w:tc>
          <w:tcPr>
            <w:tcW w:w="248" w:type="dxa"/>
            <w:tcBorders>
              <w:top w:val="double" w:sz="4" w:space="0" w:color="auto"/>
            </w:tcBorders>
            <w:shd w:val="clear" w:color="auto" w:fill="FFFFFF"/>
          </w:tcPr>
          <w:p w14:paraId="53061F37" w14:textId="77777777" w:rsidR="00AB4B46" w:rsidRPr="002737C7" w:rsidRDefault="00AB4B46" w:rsidP="00F97E94">
            <w:pPr>
              <w:jc w:val="center"/>
              <w:rPr>
                <w:rFonts w:ascii="Arial" w:hAnsi="Arial" w:cs="Arial"/>
                <w:sz w:val="20"/>
                <w:szCs w:val="20"/>
                <w:lang w:val="en-GB"/>
              </w:rPr>
            </w:pPr>
          </w:p>
        </w:tc>
        <w:tc>
          <w:tcPr>
            <w:tcW w:w="1980" w:type="dxa"/>
            <w:tcBorders>
              <w:top w:val="double" w:sz="4" w:space="0" w:color="auto"/>
            </w:tcBorders>
            <w:shd w:val="clear" w:color="auto" w:fill="FFFFFF"/>
          </w:tcPr>
          <w:p w14:paraId="2CE86D41" w14:textId="77777777" w:rsidR="00AB4B46" w:rsidRPr="002737C7" w:rsidRDefault="00AB4B46" w:rsidP="00F97E94">
            <w:pPr>
              <w:jc w:val="center"/>
              <w:rPr>
                <w:rFonts w:ascii="Arial" w:hAnsi="Arial" w:cs="Arial"/>
                <w:sz w:val="20"/>
                <w:szCs w:val="20"/>
                <w:lang w:val="en-GB"/>
              </w:rPr>
            </w:pPr>
            <w:r w:rsidRPr="002737C7">
              <w:rPr>
                <w:rFonts w:ascii="Arial" w:hAnsi="Arial" w:cs="Arial"/>
                <w:sz w:val="20"/>
                <w:szCs w:val="20"/>
                <w:lang w:val="en-GB"/>
              </w:rPr>
              <w:fldChar w:fldCharType="begin">
                <w:ffData>
                  <w:name w:val="Text187"/>
                  <w:enabled/>
                  <w:calcOnExit w:val="0"/>
                  <w:textInput/>
                </w:ffData>
              </w:fldChar>
            </w:r>
            <w:r w:rsidRPr="002737C7">
              <w:rPr>
                <w:rFonts w:ascii="Arial" w:hAnsi="Arial" w:cs="Arial"/>
                <w:sz w:val="20"/>
                <w:szCs w:val="20"/>
                <w:lang w:val="en-GB"/>
              </w:rPr>
              <w:instrText xml:space="preserve"> FORMTEXT </w:instrText>
            </w:r>
            <w:r w:rsidRPr="002737C7">
              <w:rPr>
                <w:rFonts w:ascii="Arial" w:hAnsi="Arial" w:cs="Arial"/>
                <w:sz w:val="20"/>
                <w:szCs w:val="20"/>
                <w:lang w:val="en-GB"/>
              </w:rPr>
            </w:r>
            <w:r w:rsidRPr="002737C7">
              <w:rPr>
                <w:rFonts w:ascii="Arial" w:hAnsi="Arial" w:cs="Arial"/>
                <w:sz w:val="20"/>
                <w:szCs w:val="20"/>
                <w:lang w:val="en-GB"/>
              </w:rPr>
              <w:fldChar w:fldCharType="separate"/>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noProof/>
                <w:sz w:val="20"/>
                <w:szCs w:val="20"/>
                <w:lang w:val="en-GB"/>
              </w:rPr>
              <w:t> </w:t>
            </w:r>
            <w:r w:rsidRPr="002737C7">
              <w:rPr>
                <w:rFonts w:ascii="Arial" w:hAnsi="Arial" w:cs="Arial"/>
                <w:sz w:val="20"/>
                <w:szCs w:val="20"/>
                <w:lang w:val="en-GB"/>
              </w:rPr>
              <w:fldChar w:fldCharType="end"/>
            </w:r>
          </w:p>
        </w:tc>
      </w:tr>
    </w:tbl>
    <w:p w14:paraId="77A8A6DB" w14:textId="77777777" w:rsidR="00AB4B46" w:rsidRPr="002737C7" w:rsidRDefault="00AB4B46" w:rsidP="00AB4B46">
      <w:pPr>
        <w:pStyle w:val="Footer"/>
        <w:rPr>
          <w:rFonts w:ascii="Arial" w:hAnsi="Arial" w:cs="Arial"/>
          <w:b/>
          <w:caps/>
          <w:lang w:val="en-GB"/>
        </w:rPr>
      </w:pPr>
    </w:p>
    <w:p w14:paraId="1C1623A9" w14:textId="77777777" w:rsidR="00AB4B46" w:rsidRPr="00277C4B" w:rsidRDefault="00AB4B46" w:rsidP="00AB4B46">
      <w:pPr>
        <w:rPr>
          <w:rFonts w:ascii="Arial" w:hAnsi="Arial" w:cs="Arial"/>
          <w:i/>
          <w:sz w:val="22"/>
          <w:szCs w:val="22"/>
          <w:lang w:val="en-GB"/>
        </w:rPr>
      </w:pPr>
      <w:r w:rsidRPr="00937FAB">
        <w:rPr>
          <w:rFonts w:ascii="Arial" w:hAnsi="Arial" w:cs="Arial"/>
          <w:b/>
          <w:sz w:val="22"/>
          <w:szCs w:val="22"/>
          <w:lang w:val="en-GB"/>
        </w:rPr>
        <w:t xml:space="preserve">Project Duration: </w:t>
      </w:r>
      <w:r w:rsidRPr="00937FAB">
        <w:rPr>
          <w:rFonts w:ascii="Arial" w:hAnsi="Arial" w:cs="Arial"/>
          <w:i/>
          <w:sz w:val="22"/>
          <w:szCs w:val="22"/>
          <w:lang w:val="en-GB"/>
        </w:rPr>
        <w:t>(In years and months)</w:t>
      </w:r>
    </w:p>
    <w:p w14:paraId="1862C6DD" w14:textId="77777777" w:rsidR="00AB4B46" w:rsidRDefault="00AB4B46" w:rsidP="00AB4B46">
      <w:pPr>
        <w:pStyle w:val="Footer"/>
        <w:rPr>
          <w:rFonts w:ascii="Arial" w:hAnsi="Arial" w:cs="Arial"/>
          <w:b/>
          <w:caps/>
          <w:lang w:val="en-GB"/>
        </w:rPr>
      </w:pPr>
    </w:p>
    <w:p w14:paraId="2073D62B" w14:textId="77777777" w:rsidR="00AB4B46" w:rsidRDefault="00AB4B46" w:rsidP="00AB4B46">
      <w:pPr>
        <w:pStyle w:val="Footer"/>
        <w:rPr>
          <w:rFonts w:ascii="Arial" w:hAnsi="Arial" w:cs="Arial"/>
          <w:b/>
          <w:caps/>
          <w:lang w:val="en-GB"/>
        </w:rPr>
      </w:pPr>
    </w:p>
    <w:p w14:paraId="16EBE6D9" w14:textId="77777777" w:rsidR="00AB4B46" w:rsidRPr="002737C7" w:rsidRDefault="00AB4B46" w:rsidP="00AB4B46">
      <w:pPr>
        <w:pStyle w:val="Footer"/>
        <w:rPr>
          <w:rFonts w:ascii="Arial" w:hAnsi="Arial" w:cs="Arial"/>
          <w:b/>
          <w:caps/>
          <w:lang w:val="en-GB"/>
        </w:rPr>
      </w:pPr>
      <w:r w:rsidRPr="002737C7">
        <w:rPr>
          <w:rFonts w:ascii="Arial" w:hAnsi="Arial" w:cs="Arial"/>
          <w:b/>
          <w:caps/>
          <w:noProof/>
        </w:rPr>
        <mc:AlternateContent>
          <mc:Choice Requires="wps">
            <w:drawing>
              <wp:anchor distT="0" distB="0" distL="114300" distR="114300" simplePos="0" relativeHeight="251663360" behindDoc="1" locked="0" layoutInCell="1" allowOverlap="1" wp14:anchorId="1555CCC7" wp14:editId="179DA033">
                <wp:simplePos x="0" y="0"/>
                <wp:positionH relativeFrom="column">
                  <wp:posOffset>-966470</wp:posOffset>
                </wp:positionH>
                <wp:positionV relativeFrom="paragraph">
                  <wp:posOffset>176530</wp:posOffset>
                </wp:positionV>
                <wp:extent cx="7841615" cy="246380"/>
                <wp:effectExtent l="5080" t="5080" r="1905" b="5715"/>
                <wp:wrapNone/>
                <wp:docPr id="3" name="Rounded Rectangle 3"/>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7841615" cy="246380"/>
                        </a:xfrm>
                        <a:prstGeom prst="roundRect">
                          <a:avLst>
                            <a:gd name="adj" fmla="val 16667"/>
                          </a:avLst>
                        </a:prstGeom>
                        <a:solidFill>
                          <a:srgbClr val="FCAF17"/>
                        </a:solidFill>
                        <a:ln>
                          <a:noFill/>
                        </a:ln>
                        <a:effectLst/>
                        <a:extLst>
                          <a:ext uri="{91240B29-F687-4F45-9708-019B960494DF}">
                            <a14:hiddenLine xmlns:a14="http://schemas.microsoft.com/office/drawing/2010/main" w="38100">
                              <a:solidFill>
                                <a:srgbClr val="F2F2F2"/>
                              </a:solidFill>
                              <a:round/>
                              <a:headEnd/>
                              <a:tailEnd/>
                            </a14:hiddenLine>
                          </a:ext>
                          <a:ext uri="{AF507438-7753-43E0-B8FC-AC1667EBCBE1}">
                            <a14:hiddenEffects xmlns:a14="http://schemas.microsoft.com/office/drawing/2010/main">
                              <a:effectLst>
                                <a:outerShdw dist="28398" dir="3806097" algn="ctr" rotWithShape="0">
                                  <a:srgbClr val="974706">
                                    <a:alpha val="50000"/>
                                  </a:srgbClr>
                                </a:outerShdw>
                              </a:effectLst>
                            </a14:hiddenEffects>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oundrect w14:anchorId="3336F3FD" id="Rounded Rectangle 3" o:spid="_x0000_s1026" style="position:absolute;margin-left:-76.1pt;margin-top:13.9pt;width:617.45pt;height:19.4pt;z-index:-2516531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mQPZCwIAAPQDAAAOAAAAZHJzL2Uyb0RvYy54bWysU9uOEzEMfUfiH6K80+mU7mwZdbqquipC&#10;Wi5i4QPSJHOBTByctNPy9TiZtlTwhniJ4tg+to9Plg/H3rCDRt+BrXg+mXKmrQTV2abiX79sXy04&#10;80FYJQxYXfGT9vxh9fLFcnClnkELRmlkBGJ9ObiKtyG4Msu8bHUv/ASctuSsAXsRyMQmUygGQu9N&#10;NptOi2wAVA5Bau/p9XF08lXCr2stw8e69jowU3HqLaQT07mLZ7ZairJB4dpOntsQ/9BFLzpLRa9Q&#10;jyIItsfuL6i+kwge6jCR0GdQ153UaQaaJp/+Mc1zK5xOsxA53l1p8v8PVn44PLtPGFv37gnkd88s&#10;bFphG71GhKHVQlG5PBKVDc6X14RoeEplu+E9KFqt2AdIHBxr7CMgTceOierTlWp9DEzS4/1inhf5&#10;HWeSfLN58XqRdpGJ8pLt0Ie3GnoWLxVH2Fv1mfaZSojDkw+Jb8Ws6GN19Y2zuje0vYMwLC+K4j41&#10;LcpzMGFfMNO4YDq17YxJBja7jUFGqRXfbtbb/JLsb8OMjcEWYlokRJTji05Ko5YuLEViogZ9uQN1&#10;IpIQRunRV6FLC/iTs4FkV3H/Yy9Qc2beWSL6TT6fR50mY353PyMDbz27W4+wkqAqHjgbr5swanvv&#10;sGtaqpQnuiysaTl1d+1v7Oq8UpJWmuX8DaJ2b+0U9fuzrn4BAAD//wMAUEsDBBQABgAIAAAAIQCY&#10;4A7t4QAAAAsBAAAPAAAAZHJzL2Rvd25yZXYueG1sTI/BbsIwEETvlfoP1lbqDRysElCaDaoiVb1U&#10;VCQcOJrYTQLxOoodCH9fcyrH1T7NvEk3k+nYRQ+utYSwmEfANFVWtVQj7MvP2RqY85KU7CxphJt2&#10;sMmen1KZKHulnb4UvmYhhFwiERrv+4RzVzXaSDe3vabw+7WDkT6cQ83VIK8h3HRcRFHMjWwpNDSy&#10;13mjq3MxGgSZb8dbsS+7/PvncFp+7d7GcntAfH2ZPt6BeT35fxju+kEdsuB0tCMpxzqE2WIpRGAR&#10;xCpsuBPRWqyAHRHiOAaepfxxQ/YHAAD//wMAUEsBAi0AFAAGAAgAAAAhALaDOJL+AAAA4QEAABMA&#10;AAAAAAAAAAAAAAAAAAAAAFtDb250ZW50X1R5cGVzXS54bWxQSwECLQAUAAYACAAAACEAOP0h/9YA&#10;AACUAQAACwAAAAAAAAAAAAAAAAAvAQAAX3JlbHMvLnJlbHNQSwECLQAUAAYACAAAACEAYJkD2QsC&#10;AAD0AwAADgAAAAAAAAAAAAAAAAAuAgAAZHJzL2Uyb0RvYy54bWxQSwECLQAUAAYACAAAACEAmOAO&#10;7eEAAAALAQAADwAAAAAAAAAAAAAAAABlBAAAZHJzL2Rvd25yZXYueG1sUEsFBgAAAAAEAAQA8wAA&#10;AHMFAAAAAA==&#10;" fillcolor="#fcaf17" stroked="f" strokecolor="#f2f2f2" strokeweight="3pt">
                <v:shadow color="#974706" opacity=".5" offset="1pt"/>
              </v:roundrect>
            </w:pict>
          </mc:Fallback>
        </mc:AlternateContent>
      </w:r>
    </w:p>
    <w:p w14:paraId="7303C149" w14:textId="799E8EEE" w:rsidR="00AB4B46" w:rsidRPr="002737C7" w:rsidRDefault="00AB4B46" w:rsidP="00AB4B46">
      <w:pPr>
        <w:pStyle w:val="Footer"/>
        <w:rPr>
          <w:rFonts w:ascii="Arial" w:hAnsi="Arial" w:cs="Arial"/>
          <w:b/>
          <w:caps/>
          <w:lang w:val="en-GB"/>
        </w:rPr>
      </w:pPr>
      <w:r w:rsidRPr="002737C7">
        <w:rPr>
          <w:rFonts w:ascii="Arial" w:hAnsi="Arial" w:cs="Arial"/>
          <w:b/>
          <w:caps/>
          <w:lang w:val="en-GB"/>
        </w:rPr>
        <w:t>pART ii:  Project/programme JUSTIFICATION</w:t>
      </w:r>
    </w:p>
    <w:p w14:paraId="721AFF08" w14:textId="77777777" w:rsidR="00AB4B46" w:rsidRPr="002737C7" w:rsidRDefault="00AB4B46" w:rsidP="00AB4B46">
      <w:pPr>
        <w:pStyle w:val="Footer"/>
        <w:rPr>
          <w:rFonts w:ascii="Arial" w:hAnsi="Arial" w:cs="Arial"/>
          <w:b/>
          <w:caps/>
          <w:u w:val="single"/>
          <w:lang w:val="en-GB"/>
        </w:rPr>
      </w:pPr>
    </w:p>
    <w:p w14:paraId="10B6DD4E" w14:textId="10888BCE" w:rsidR="00AB4B46" w:rsidRDefault="00AB4B46" w:rsidP="00AB4B46">
      <w:pPr>
        <w:pStyle w:val="Footer"/>
        <w:tabs>
          <w:tab w:val="clear" w:pos="4320"/>
          <w:tab w:val="clear" w:pos="8640"/>
        </w:tabs>
        <w:ind w:left="360"/>
        <w:rPr>
          <w:rFonts w:ascii="Arial" w:hAnsi="Arial" w:cs="Arial"/>
          <w:i/>
          <w:noProof/>
          <w:sz w:val="22"/>
          <w:szCs w:val="22"/>
          <w:lang w:val="en-GB"/>
        </w:rPr>
      </w:pPr>
      <w:r w:rsidRPr="00277C4B">
        <w:rPr>
          <w:rFonts w:ascii="Arial" w:hAnsi="Arial" w:cs="Arial"/>
          <w:i/>
          <w:noProof/>
          <w:sz w:val="22"/>
          <w:szCs w:val="22"/>
          <w:lang w:val="en-GB"/>
        </w:rPr>
        <w:t>(</w:t>
      </w:r>
      <w:r>
        <w:rPr>
          <w:rFonts w:ascii="Arial" w:hAnsi="Arial" w:cs="Arial"/>
          <w:i/>
          <w:noProof/>
          <w:sz w:val="22"/>
          <w:szCs w:val="22"/>
          <w:lang w:val="en-GB"/>
        </w:rPr>
        <w:t xml:space="preserve">Provide a brief description of the proposed </w:t>
      </w:r>
      <w:r w:rsidR="003B3A4C">
        <w:rPr>
          <w:rFonts w:ascii="Arial" w:hAnsi="Arial" w:cs="Arial"/>
          <w:i/>
          <w:noProof/>
          <w:sz w:val="22"/>
          <w:szCs w:val="22"/>
          <w:lang w:val="en-GB"/>
        </w:rPr>
        <w:t>LLA</w:t>
      </w:r>
      <w:r>
        <w:rPr>
          <w:rFonts w:ascii="Arial" w:hAnsi="Arial" w:cs="Arial"/>
          <w:i/>
          <w:noProof/>
          <w:sz w:val="22"/>
          <w:szCs w:val="22"/>
          <w:lang w:val="en-GB"/>
        </w:rPr>
        <w:t xml:space="preserve"> project/programme including, as a minimum</w:t>
      </w:r>
      <w:r>
        <w:rPr>
          <w:rStyle w:val="FootnoteReference"/>
          <w:rFonts w:ascii="Arial" w:hAnsi="Arial" w:cs="Arial"/>
          <w:i/>
          <w:noProof/>
          <w:sz w:val="22"/>
          <w:szCs w:val="22"/>
          <w:lang w:val="en-GB"/>
        </w:rPr>
        <w:footnoteReference w:id="3"/>
      </w:r>
      <w:r>
        <w:rPr>
          <w:rFonts w:ascii="Arial" w:hAnsi="Arial" w:cs="Arial"/>
          <w:i/>
          <w:noProof/>
          <w:sz w:val="22"/>
          <w:szCs w:val="22"/>
          <w:lang w:val="en-GB"/>
        </w:rPr>
        <w:t>, the following aspects:</w:t>
      </w:r>
    </w:p>
    <w:p w14:paraId="086701B0" w14:textId="6F85D509" w:rsidR="00A72B36" w:rsidRDefault="00F50046" w:rsidP="00AB4B46">
      <w:pPr>
        <w:pStyle w:val="Footer"/>
        <w:numPr>
          <w:ilvl w:val="0"/>
          <w:numId w:val="3"/>
        </w:numPr>
        <w:tabs>
          <w:tab w:val="clear" w:pos="4320"/>
          <w:tab w:val="clear" w:pos="8640"/>
        </w:tabs>
        <w:rPr>
          <w:rFonts w:ascii="Arial" w:hAnsi="Arial" w:cs="Arial"/>
          <w:i/>
          <w:noProof/>
          <w:sz w:val="22"/>
          <w:szCs w:val="22"/>
          <w:lang w:val="en-GB"/>
        </w:rPr>
      </w:pPr>
      <w:r w:rsidRPr="00F50046">
        <w:rPr>
          <w:rFonts w:ascii="Arial" w:hAnsi="Arial" w:cs="Arial"/>
          <w:i/>
          <w:noProof/>
          <w:sz w:val="22"/>
          <w:szCs w:val="22"/>
          <w:lang w:val="en-GB"/>
        </w:rPr>
        <w:t>Explain how the project/programme facilitates decision-making at the lowest appropriate level, empowering local institutions and communities with direct access to finance and control over the definition, prioritization, design, and implementation of adaptation actions, as well as monitoring progress.</w:t>
      </w:r>
    </w:p>
    <w:p w14:paraId="5254B581" w14:textId="1D9C3483" w:rsidR="00AB4B46" w:rsidRDefault="004449B6" w:rsidP="697EDA89">
      <w:pPr>
        <w:pStyle w:val="Footer"/>
        <w:numPr>
          <w:ilvl w:val="0"/>
          <w:numId w:val="3"/>
        </w:numPr>
        <w:tabs>
          <w:tab w:val="clear" w:pos="4320"/>
          <w:tab w:val="clear" w:pos="8640"/>
        </w:tabs>
        <w:rPr>
          <w:rFonts w:ascii="Arial" w:hAnsi="Arial" w:cs="Arial"/>
          <w:i/>
          <w:iCs/>
          <w:noProof/>
          <w:sz w:val="22"/>
          <w:szCs w:val="22"/>
          <w:lang w:val="en-GB"/>
        </w:rPr>
      </w:pPr>
      <w:r w:rsidRPr="697EDA89">
        <w:rPr>
          <w:rFonts w:ascii="Arial" w:hAnsi="Arial" w:cs="Arial"/>
          <w:i/>
          <w:iCs/>
          <w:noProof/>
          <w:sz w:val="22"/>
          <w:szCs w:val="22"/>
          <w:lang w:val="en-GB"/>
        </w:rPr>
        <w:t>Describe the main components of the project/programme, with a focus on specific adaptation activities. Discuss how these activities will enhance climate resilience and add value through the LLA approach .</w:t>
      </w:r>
    </w:p>
    <w:p w14:paraId="74FDC780" w14:textId="373AF3A9" w:rsidR="00AB4B46" w:rsidRDefault="00FB2F2A" w:rsidP="00AB4B46">
      <w:pPr>
        <w:pStyle w:val="Footer"/>
        <w:numPr>
          <w:ilvl w:val="0"/>
          <w:numId w:val="4"/>
        </w:numPr>
        <w:tabs>
          <w:tab w:val="clear" w:pos="4320"/>
          <w:tab w:val="clear" w:pos="8640"/>
        </w:tabs>
        <w:rPr>
          <w:rFonts w:ascii="Arial" w:hAnsi="Arial" w:cs="Arial"/>
          <w:bCs/>
          <w:i/>
          <w:sz w:val="22"/>
          <w:szCs w:val="22"/>
          <w:lang w:val="en-GB"/>
        </w:rPr>
      </w:pPr>
      <w:r w:rsidRPr="00FB2F2A">
        <w:rPr>
          <w:rFonts w:ascii="Arial" w:hAnsi="Arial" w:cs="Arial"/>
          <w:bCs/>
          <w:i/>
          <w:sz w:val="22"/>
          <w:szCs w:val="22"/>
          <w:lang w:val="en-GB"/>
        </w:rPr>
        <w:lastRenderedPageBreak/>
        <w:t>Assess the cost-effectiveness of the proposed project/programme, particularly highlighting the implementation and execution arrangements. Detail the mechanisms that will ensure direct access to finance for local communities.</w:t>
      </w:r>
    </w:p>
    <w:p w14:paraId="4B95AB3D" w14:textId="6BA26253" w:rsidR="001541F5" w:rsidRDefault="00D13495" w:rsidP="28EDEA74">
      <w:pPr>
        <w:pStyle w:val="Footer"/>
        <w:numPr>
          <w:ilvl w:val="0"/>
          <w:numId w:val="4"/>
        </w:numPr>
        <w:tabs>
          <w:tab w:val="clear" w:pos="4320"/>
          <w:tab w:val="clear" w:pos="8640"/>
        </w:tabs>
        <w:rPr>
          <w:rFonts w:ascii="Arial" w:hAnsi="Arial" w:cs="Arial"/>
          <w:i/>
          <w:iCs/>
          <w:sz w:val="22"/>
          <w:szCs w:val="22"/>
          <w:lang w:val="en-GB"/>
        </w:rPr>
      </w:pPr>
      <w:r w:rsidRPr="28EDEA74">
        <w:rPr>
          <w:rFonts w:ascii="Arial" w:hAnsi="Arial" w:cs="Arial"/>
          <w:i/>
          <w:iCs/>
          <w:sz w:val="22"/>
          <w:szCs w:val="22"/>
          <w:lang w:val="en-GB"/>
        </w:rPr>
        <w:t>Demonstrate how the project/programme aligns with national, sub-national, and local sustainable development strategies. Include references to relevant documents such as the National Adaptation Plan (NAP), local development plans, poverty reduction strategies, national communications, or</w:t>
      </w:r>
      <w:r w:rsidR="00883DBB">
        <w:rPr>
          <w:rFonts w:ascii="Arial" w:hAnsi="Arial" w:cs="Arial"/>
          <w:i/>
          <w:iCs/>
          <w:sz w:val="22"/>
          <w:szCs w:val="22"/>
          <w:lang w:val="en-GB"/>
        </w:rPr>
        <w:t xml:space="preserve"> </w:t>
      </w:r>
      <w:r w:rsidRPr="28EDEA74">
        <w:rPr>
          <w:rFonts w:ascii="Arial" w:hAnsi="Arial" w:cs="Arial"/>
          <w:i/>
          <w:iCs/>
          <w:sz w:val="22"/>
          <w:szCs w:val="22"/>
          <w:lang w:val="en-GB"/>
        </w:rPr>
        <w:t xml:space="preserve"> </w:t>
      </w:r>
      <w:r w:rsidR="4B5570EC" w:rsidRPr="28EDEA74">
        <w:rPr>
          <w:rFonts w:ascii="Arial" w:hAnsi="Arial" w:cs="Arial"/>
          <w:i/>
          <w:iCs/>
          <w:sz w:val="22"/>
          <w:szCs w:val="22"/>
          <w:lang w:val="en-GB"/>
        </w:rPr>
        <w:t>other</w:t>
      </w:r>
      <w:r w:rsidRPr="28EDEA74">
        <w:rPr>
          <w:rFonts w:ascii="Arial" w:hAnsi="Arial" w:cs="Arial"/>
          <w:i/>
          <w:iCs/>
          <w:sz w:val="22"/>
          <w:szCs w:val="22"/>
          <w:lang w:val="en-GB"/>
        </w:rPr>
        <w:t xml:space="preserve">. </w:t>
      </w:r>
    </w:p>
    <w:p w14:paraId="7D43B841" w14:textId="61779764" w:rsidR="00256C38" w:rsidRPr="002D4470" w:rsidRDefault="00D13495" w:rsidP="002D4470">
      <w:pPr>
        <w:pStyle w:val="ListParagraph"/>
        <w:numPr>
          <w:ilvl w:val="0"/>
          <w:numId w:val="4"/>
        </w:numPr>
        <w:rPr>
          <w:rFonts w:ascii="Arial" w:hAnsi="Arial"/>
          <w:bCs/>
          <w:i/>
          <w:lang w:val="en-GB"/>
        </w:rPr>
      </w:pPr>
      <w:r w:rsidRPr="08B55A6E">
        <w:rPr>
          <w:rFonts w:ascii="Arial" w:eastAsia="Times New Roman" w:hAnsi="Arial"/>
          <w:i/>
          <w:iCs/>
          <w:lang w:val="en-GB"/>
        </w:rPr>
        <w:t xml:space="preserve">Outline the learning and knowledge management strategies that will be employed to capture and disseminate lessons learned. Explain how these efforts will contribute to building </w:t>
      </w:r>
      <w:r w:rsidR="1ECC5799" w:rsidRPr="08B55A6E">
        <w:rPr>
          <w:rFonts w:ascii="Arial" w:hAnsi="Arial"/>
          <w:i/>
          <w:iCs/>
          <w:lang w:val="en-GB"/>
        </w:rPr>
        <w:t>local capabilities in a sustainable manner.</w:t>
      </w:r>
    </w:p>
    <w:p w14:paraId="4AB5ADAB" w14:textId="741C94D0" w:rsidR="00C966FF" w:rsidRPr="00C966FF" w:rsidRDefault="00C966FF" w:rsidP="034BAD27">
      <w:pPr>
        <w:pStyle w:val="ListParagraph"/>
        <w:numPr>
          <w:ilvl w:val="0"/>
          <w:numId w:val="4"/>
        </w:numPr>
        <w:rPr>
          <w:rFonts w:ascii="Arial" w:hAnsi="Arial"/>
          <w:i/>
          <w:iCs/>
          <w:lang w:val="en-GB"/>
        </w:rPr>
      </w:pPr>
      <w:r w:rsidRPr="034BAD27">
        <w:rPr>
          <w:rFonts w:ascii="Arial" w:hAnsi="Arial"/>
          <w:i/>
          <w:iCs/>
          <w:lang w:val="en-GB"/>
        </w:rPr>
        <w:t xml:space="preserve">Describe the consultative process planned for project preparation, with an emphasis on involving vulnerable groups, including gender considerations. </w:t>
      </w:r>
      <w:r w:rsidR="7189D46B" w:rsidRPr="034BAD27">
        <w:rPr>
          <w:rFonts w:ascii="Arial" w:hAnsi="Arial"/>
          <w:i/>
          <w:iCs/>
          <w:lang w:val="en-GB"/>
        </w:rPr>
        <w:t>Describe how</w:t>
      </w:r>
      <w:r w:rsidRPr="034BAD27">
        <w:rPr>
          <w:rFonts w:ascii="Arial" w:hAnsi="Arial"/>
          <w:i/>
          <w:iCs/>
          <w:lang w:val="en-GB"/>
        </w:rPr>
        <w:t xml:space="preserve"> this process aligns with the Environmental and Social Policy of the Adaptation Fund and enables meaningful participation and leadership in adaptation decisions.</w:t>
      </w:r>
    </w:p>
    <w:p w14:paraId="554291EE" w14:textId="46445A0A" w:rsidR="00180C9E" w:rsidRPr="002D4470" w:rsidRDefault="00C966FF" w:rsidP="002D4470">
      <w:pPr>
        <w:pStyle w:val="ListParagraph"/>
        <w:numPr>
          <w:ilvl w:val="0"/>
          <w:numId w:val="4"/>
        </w:numPr>
        <w:rPr>
          <w:rFonts w:ascii="Arial" w:hAnsi="Arial"/>
          <w:i/>
          <w:lang w:val="en-GB"/>
        </w:rPr>
      </w:pPr>
      <w:r w:rsidRPr="00C966FF">
        <w:rPr>
          <w:rFonts w:ascii="Arial" w:hAnsi="Arial"/>
          <w:i/>
          <w:lang w:val="en-GB"/>
        </w:rPr>
        <w:t>Explain how the sustainability of project/programme outcomes will be incorporated into the design. Discuss measures to ensure long-term benefits and impact.</w:t>
      </w:r>
    </w:p>
    <w:p w14:paraId="7756A549" w14:textId="77777777" w:rsidR="00AB4B46" w:rsidRDefault="00AB4B46" w:rsidP="00AB4B46">
      <w:pPr>
        <w:pStyle w:val="Footer"/>
        <w:tabs>
          <w:tab w:val="clear" w:pos="4320"/>
          <w:tab w:val="clear" w:pos="8640"/>
        </w:tabs>
        <w:ind w:left="360"/>
        <w:rPr>
          <w:rFonts w:ascii="Arial" w:hAnsi="Arial" w:cs="Arial"/>
          <w:bCs/>
          <w:i/>
          <w:sz w:val="22"/>
          <w:szCs w:val="22"/>
          <w:lang w:val="en-GB"/>
        </w:rPr>
      </w:pPr>
    </w:p>
    <w:p w14:paraId="520FE791" w14:textId="77777777" w:rsidR="00AB4B46" w:rsidRDefault="00AB4B46" w:rsidP="00AB4B46">
      <w:pPr>
        <w:pStyle w:val="Footer"/>
        <w:tabs>
          <w:tab w:val="clear" w:pos="4320"/>
          <w:tab w:val="clear" w:pos="8640"/>
        </w:tabs>
        <w:ind w:left="360"/>
        <w:rPr>
          <w:rFonts w:ascii="Arial" w:hAnsi="Arial" w:cs="Arial"/>
          <w:bCs/>
          <w:i/>
          <w:sz w:val="22"/>
          <w:szCs w:val="22"/>
          <w:lang w:val="en-GB"/>
        </w:rPr>
      </w:pPr>
      <w:r>
        <w:rPr>
          <w:rFonts w:ascii="Arial" w:hAnsi="Arial" w:cs="Arial"/>
          <w:bCs/>
          <w:i/>
          <w:sz w:val="22"/>
          <w:szCs w:val="22"/>
          <w:lang w:val="en-GB"/>
        </w:rPr>
        <w:t>(You may also want to provide brief information on the following aspects:</w:t>
      </w:r>
    </w:p>
    <w:p w14:paraId="47337DDE" w14:textId="7127B684" w:rsidR="00AB4B46" w:rsidRDefault="007610A4" w:rsidP="00AB4B46">
      <w:pPr>
        <w:pStyle w:val="Footer"/>
        <w:numPr>
          <w:ilvl w:val="0"/>
          <w:numId w:val="7"/>
        </w:numPr>
        <w:tabs>
          <w:tab w:val="clear" w:pos="4320"/>
          <w:tab w:val="clear" w:pos="8640"/>
        </w:tabs>
        <w:rPr>
          <w:rFonts w:ascii="Arial" w:hAnsi="Arial" w:cs="Arial"/>
          <w:bCs/>
          <w:i/>
          <w:sz w:val="22"/>
          <w:szCs w:val="22"/>
          <w:lang w:val="en-GB"/>
        </w:rPr>
      </w:pPr>
      <w:r w:rsidRPr="007610A4">
        <w:rPr>
          <w:rFonts w:ascii="Arial" w:hAnsi="Arial" w:cs="Arial"/>
          <w:bCs/>
          <w:i/>
          <w:sz w:val="22"/>
          <w:szCs w:val="22"/>
          <w:lang w:val="en-GB"/>
        </w:rPr>
        <w:t>Highlight the economic, social, and environmental benefits of the project/programme, with a particular focus on the most vulnerable communities and groups, including gender considerations. Describe how the project will avoid or mitigate negative impacts in compliance with the Environmental and Social Policy of the Adaptation Fund.</w:t>
      </w:r>
    </w:p>
    <w:p w14:paraId="1D707F79" w14:textId="34A5A611" w:rsidR="00AB4B46" w:rsidRDefault="007610A4" w:rsidP="00AB4B46">
      <w:pPr>
        <w:pStyle w:val="Footer"/>
        <w:numPr>
          <w:ilvl w:val="0"/>
          <w:numId w:val="7"/>
        </w:numPr>
        <w:tabs>
          <w:tab w:val="clear" w:pos="4320"/>
          <w:tab w:val="clear" w:pos="8640"/>
        </w:tabs>
        <w:rPr>
          <w:rFonts w:ascii="Arial" w:hAnsi="Arial" w:cs="Arial"/>
          <w:bCs/>
          <w:i/>
          <w:sz w:val="22"/>
          <w:szCs w:val="22"/>
          <w:lang w:val="en-GB"/>
        </w:rPr>
      </w:pPr>
      <w:r w:rsidRPr="007610A4">
        <w:rPr>
          <w:rFonts w:ascii="Arial" w:hAnsi="Arial" w:cs="Arial"/>
          <w:bCs/>
          <w:i/>
          <w:sz w:val="22"/>
          <w:szCs w:val="22"/>
          <w:lang w:val="en-GB"/>
        </w:rPr>
        <w:t>Explain how the project/programme will meet relevant national technical standards, such as those for environmental assessment and building codes, and ensure compliance with the Environmental and Social Policy of the Adaptation Fund.</w:t>
      </w:r>
    </w:p>
    <w:p w14:paraId="7FD705EB" w14:textId="290D8F78" w:rsidR="00AB4B46" w:rsidRDefault="002137A4" w:rsidP="00AB4B46">
      <w:pPr>
        <w:pStyle w:val="Footer"/>
        <w:numPr>
          <w:ilvl w:val="0"/>
          <w:numId w:val="7"/>
        </w:numPr>
        <w:tabs>
          <w:tab w:val="clear" w:pos="4320"/>
          <w:tab w:val="clear" w:pos="8640"/>
        </w:tabs>
        <w:rPr>
          <w:rFonts w:ascii="Arial" w:hAnsi="Arial" w:cs="Arial"/>
          <w:bCs/>
          <w:i/>
          <w:sz w:val="22"/>
          <w:szCs w:val="22"/>
          <w:lang w:val="en-GB"/>
        </w:rPr>
      </w:pPr>
      <w:r w:rsidRPr="002137A4">
        <w:rPr>
          <w:rFonts w:ascii="Arial" w:hAnsi="Arial" w:cs="Arial"/>
          <w:bCs/>
          <w:i/>
          <w:sz w:val="22"/>
          <w:szCs w:val="22"/>
          <w:lang w:val="en-GB"/>
        </w:rPr>
        <w:t>Provide information on how the project/programme avoids duplication with other funding sources and efforts.</w:t>
      </w:r>
    </w:p>
    <w:p w14:paraId="770AF4B7" w14:textId="77777777" w:rsidR="00AB4B46" w:rsidRDefault="00AB4B46" w:rsidP="00AB4B46">
      <w:pPr>
        <w:pStyle w:val="Footer"/>
        <w:numPr>
          <w:ilvl w:val="0"/>
          <w:numId w:val="7"/>
        </w:numPr>
        <w:tabs>
          <w:tab w:val="clear" w:pos="4320"/>
          <w:tab w:val="clear" w:pos="8640"/>
        </w:tabs>
        <w:rPr>
          <w:rFonts w:ascii="Arial" w:hAnsi="Arial" w:cs="Arial"/>
          <w:bCs/>
          <w:i/>
          <w:sz w:val="22"/>
          <w:szCs w:val="22"/>
          <w:lang w:val="en-GB"/>
        </w:rPr>
      </w:pPr>
      <w:r>
        <w:rPr>
          <w:rFonts w:ascii="Arial" w:hAnsi="Arial" w:cs="Arial"/>
          <w:bCs/>
          <w:i/>
          <w:sz w:val="22"/>
          <w:szCs w:val="22"/>
          <w:lang w:val="en-GB"/>
        </w:rPr>
        <w:t>J</w:t>
      </w:r>
      <w:r w:rsidRPr="00B4574E">
        <w:rPr>
          <w:rFonts w:ascii="Arial" w:hAnsi="Arial" w:cs="Arial"/>
          <w:bCs/>
          <w:i/>
          <w:sz w:val="22"/>
          <w:szCs w:val="22"/>
          <w:lang w:val="en-GB"/>
        </w:rPr>
        <w:t>ustification for funding requested, focusing on the full cost of adaptation reasoning.</w:t>
      </w:r>
    </w:p>
    <w:p w14:paraId="7A5B037E" w14:textId="3E0D581F" w:rsidR="00AB4B46" w:rsidRPr="00937FAB" w:rsidRDefault="00AB4B46" w:rsidP="00AB4B46">
      <w:pPr>
        <w:pStyle w:val="Footer"/>
        <w:numPr>
          <w:ilvl w:val="0"/>
          <w:numId w:val="7"/>
        </w:numPr>
        <w:tabs>
          <w:tab w:val="clear" w:pos="4320"/>
          <w:tab w:val="clear" w:pos="8640"/>
        </w:tabs>
        <w:rPr>
          <w:rFonts w:ascii="Arial" w:hAnsi="Arial" w:cs="Arial"/>
          <w:i/>
          <w:sz w:val="22"/>
          <w:szCs w:val="22"/>
          <w:lang w:val="en-GB"/>
        </w:rPr>
      </w:pPr>
      <w:r>
        <w:rPr>
          <w:rFonts w:ascii="Arial" w:hAnsi="Arial" w:cs="Arial"/>
          <w:bCs/>
          <w:i/>
          <w:sz w:val="22"/>
          <w:szCs w:val="22"/>
          <w:lang w:val="en-GB"/>
        </w:rPr>
        <w:t>T</w:t>
      </w:r>
      <w:r w:rsidRPr="00B4574E">
        <w:rPr>
          <w:rFonts w:ascii="Arial" w:hAnsi="Arial" w:cs="Arial"/>
          <w:bCs/>
          <w:i/>
          <w:sz w:val="22"/>
          <w:szCs w:val="22"/>
          <w:lang w:val="en-GB"/>
        </w:rPr>
        <w:t xml:space="preserve">he environmental and social impacts and risks identified as being relevant to the </w:t>
      </w:r>
      <w:r w:rsidR="002E7670">
        <w:rPr>
          <w:rFonts w:ascii="Arial" w:hAnsi="Arial" w:cs="Arial"/>
          <w:bCs/>
          <w:i/>
          <w:sz w:val="22"/>
          <w:szCs w:val="22"/>
          <w:lang w:val="en-GB"/>
        </w:rPr>
        <w:t>project/programme</w:t>
      </w:r>
      <w:r w:rsidRPr="00B4574E">
        <w:rPr>
          <w:rFonts w:ascii="Arial" w:hAnsi="Arial" w:cs="Arial"/>
          <w:bCs/>
          <w:i/>
          <w:sz w:val="22"/>
          <w:szCs w:val="22"/>
          <w:lang w:val="en-GB"/>
        </w:rPr>
        <w:t xml:space="preserve">.) </w:t>
      </w:r>
    </w:p>
    <w:p w14:paraId="10A1F216" w14:textId="77777777" w:rsidR="00AB4B46" w:rsidRPr="002737C7" w:rsidRDefault="00AB4B46" w:rsidP="00AB4B46">
      <w:pPr>
        <w:pStyle w:val="Footer"/>
        <w:tabs>
          <w:tab w:val="clear" w:pos="4320"/>
          <w:tab w:val="clear" w:pos="8640"/>
        </w:tabs>
        <w:rPr>
          <w:rFonts w:ascii="Arial" w:hAnsi="Arial" w:cs="Arial"/>
          <w:lang w:val="en-GB"/>
        </w:rPr>
      </w:pPr>
      <w:r w:rsidRPr="00277C4B">
        <w:rPr>
          <w:rFonts w:ascii="Arial" w:hAnsi="Arial" w:cs="Arial"/>
          <w:i/>
          <w:sz w:val="22"/>
          <w:szCs w:val="22"/>
          <w:lang w:val="en-GB"/>
        </w:rPr>
        <w:br w:type="page"/>
      </w:r>
    </w:p>
    <w:p w14:paraId="2FD0EC77" w14:textId="77777777" w:rsidR="00AB4B46" w:rsidRPr="002737C7" w:rsidRDefault="00AB4B46" w:rsidP="00AB4B46">
      <w:pPr>
        <w:pStyle w:val="Footer"/>
        <w:rPr>
          <w:rFonts w:ascii="Arial" w:hAnsi="Arial" w:cs="Arial"/>
          <w:b/>
          <w:caps/>
          <w:lang w:val="en-GB"/>
        </w:rPr>
      </w:pPr>
      <w:r w:rsidRPr="002737C7">
        <w:rPr>
          <w:rFonts w:ascii="Arial" w:hAnsi="Arial" w:cs="Arial"/>
          <w:b/>
          <w:caps/>
          <w:noProof/>
        </w:rPr>
        <w:lastRenderedPageBreak/>
        <mc:AlternateContent>
          <mc:Choice Requires="wps">
            <w:drawing>
              <wp:anchor distT="0" distB="0" distL="114300" distR="114300" simplePos="0" relativeHeight="251664384" behindDoc="1" locked="0" layoutInCell="1" allowOverlap="1" wp14:anchorId="151776F5" wp14:editId="782BEDA4">
                <wp:simplePos x="0" y="0"/>
                <wp:positionH relativeFrom="column">
                  <wp:posOffset>-978567</wp:posOffset>
                </wp:positionH>
                <wp:positionV relativeFrom="paragraph">
                  <wp:posOffset>9926</wp:posOffset>
                </wp:positionV>
                <wp:extent cx="8015738" cy="246380"/>
                <wp:effectExtent l="0" t="0" r="0" b="0"/>
                <wp:wrapNone/>
                <wp:docPr id="2" name="Rounded Rectangle 2"/>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8015738" cy="246380"/>
                        </a:xfrm>
                        <a:prstGeom prst="roundRect">
                          <a:avLst>
                            <a:gd name="adj" fmla="val 16667"/>
                          </a:avLst>
                        </a:prstGeom>
                        <a:solidFill>
                          <a:srgbClr val="FCAF17"/>
                        </a:solidFill>
                        <a:ln>
                          <a:noFill/>
                        </a:ln>
                        <a:effectLst/>
                        <a:extLst>
                          <a:ext uri="{91240B29-F687-4F45-9708-019B960494DF}">
                            <a14:hiddenLine xmlns:a14="http://schemas.microsoft.com/office/drawing/2010/main" w="38100">
                              <a:solidFill>
                                <a:srgbClr val="F2F2F2"/>
                              </a:solidFill>
                              <a:round/>
                              <a:headEnd/>
                              <a:tailEnd/>
                            </a14:hiddenLine>
                          </a:ext>
                          <a:ext uri="{AF507438-7753-43E0-B8FC-AC1667EBCBE1}">
                            <a14:hiddenEffects xmlns:a14="http://schemas.microsoft.com/office/drawing/2010/main">
                              <a:effectLst>
                                <a:outerShdw dist="28398" dir="3806097" algn="ctr" rotWithShape="0">
                                  <a:srgbClr val="974706">
                                    <a:alpha val="50000"/>
                                  </a:srgbClr>
                                </a:outerShdw>
                              </a:effectLst>
                            </a14:hiddenEffects>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oundrect w14:anchorId="38B543EE" id="Rounded Rectangle 2" o:spid="_x0000_s1026" style="position:absolute;margin-left:-77.05pt;margin-top:.8pt;width:631.15pt;height:19.4pt;z-index:-2516520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nCUGCwIAAPQDAAAOAAAAZHJzL2Uyb0RvYy54bWysU9uOGjEMfa/Uf4jyXoZhWaAjhhViRVVp&#10;e1G3/YCQZC5tJk6dwEC/fp0MUNS+VX2J4tg+to9Plg/HzrCDRt+CLXk+GnOmrQTV2rrk375u3yw4&#10;80FYJQxYXfKT9vxh9frVsneFnkADRmlkBGJ90buSNyG4Isu8bHQn/AictuSsADsRyMQ6Uyh6Qu9M&#10;NhmPZ1kPqByC1N7T6+Pg5KuEX1Vahk9V5XVgpuTUW0gnpnMXz2y1FEWNwjWtPLch/qGLTrSWil6h&#10;HkUQbI/tX1BdKxE8VGEkocugqlqp0ww0TT7+Y5rnRjidZiFyvLvS5P8frPx4eHafMbbu3RPIH55Z&#10;2DTC1nqNCH2jhaJyeSQq650vrgnR8JTKdv0HULRasQ+QODhW2EVAmo4dE9WnK9X6GJikx8U4v5/f&#10;kTgk+SbT2d0i7SITxSXboQ/vNHQsXkqOsLfqC+0zlRCHJx8S34pZ0cXq6jtnVWdoewdhWD6bzeap&#10;aVGcgwn7gpnGBdOqbWtMMrDebQwySi35drPe5pdkfxtmbAy2ENMiIaIYXnRSGrV0YSkSEzXoix2o&#10;E5GEMEiPvgpdGsBfnPUku5L7n3uBmjPz3hLRb/PpNOo0GdP7+YQMvPXsbj3CSoIqeeBsuG7CoO29&#10;w7ZuqFKe6LKwpuVU7bW/oavzSklaaZbzN4javbVT1O/PunoBAAD//wMAUEsDBBQABgAIAAAAIQCB&#10;t7OG4AAAAAoBAAAPAAAAZHJzL2Rvd25yZXYueG1sTI/LasMwEEX3hf6DmEJ3ieTghOBaDsVQuikp&#10;sbPIcmJNbbd6GEtOnL+vsmqXwz3ceybfzUazC42+d1ZCshTAyDZO9baVcKzfFltgPqBVqJ0lCTfy&#10;sCseH3LMlLvaA12q0LJYYn2GEroQhoxz33Rk0C/dQDZmX240GOI5tlyNeI3lRvOVEBtusLdxocOB&#10;yo6an2oyErDcT7fqWOvy4/P0vX4/pFO9P0n5/DS/vgALNIc/GO76UR2K6HR2k1WeaQmLZJ0mkY3J&#10;BtgdSMR2BewsIRUp8CLn/18ofgEAAP//AwBQSwECLQAUAAYACAAAACEAtoM4kv4AAADhAQAAEwAA&#10;AAAAAAAAAAAAAAAAAAAAW0NvbnRlbnRfVHlwZXNdLnhtbFBLAQItABQABgAIAAAAIQA4/SH/1gAA&#10;AJQBAAALAAAAAAAAAAAAAAAAAC8BAABfcmVscy8ucmVsc1BLAQItABQABgAIAAAAIQCknCUGCwIA&#10;APQDAAAOAAAAAAAAAAAAAAAAAC4CAABkcnMvZTJvRG9jLnhtbFBLAQItABQABgAIAAAAIQCBt7OG&#10;4AAAAAoBAAAPAAAAAAAAAAAAAAAAAGUEAABkcnMvZG93bnJldi54bWxQSwUGAAAAAAQABADzAAAA&#10;cgUAAAAA&#10;" fillcolor="#fcaf17" stroked="f" strokecolor="#f2f2f2" strokeweight="3pt">
                <v:shadow color="#974706" opacity=".5" offset="1pt"/>
              </v:roundrect>
            </w:pict>
          </mc:Fallback>
        </mc:AlternateContent>
      </w:r>
      <w:r w:rsidRPr="002737C7">
        <w:rPr>
          <w:rFonts w:ascii="Arial" w:hAnsi="Arial" w:cs="Arial"/>
          <w:b/>
          <w:caps/>
          <w:lang w:val="en-GB"/>
        </w:rPr>
        <w:t>pART iiI:  Implementation arrangements</w:t>
      </w:r>
    </w:p>
    <w:p w14:paraId="7D0C6D17" w14:textId="77777777" w:rsidR="00AB4B46" w:rsidRPr="002737C7" w:rsidRDefault="00AB4B46" w:rsidP="00AB4B46">
      <w:pPr>
        <w:pStyle w:val="Footer"/>
        <w:tabs>
          <w:tab w:val="clear" w:pos="4320"/>
          <w:tab w:val="clear" w:pos="8640"/>
        </w:tabs>
        <w:ind w:left="360" w:hanging="360"/>
        <w:rPr>
          <w:rFonts w:ascii="Arial" w:hAnsi="Arial" w:cs="Arial"/>
          <w:b/>
          <w:smallCaps/>
          <w:lang w:val="en-GB"/>
        </w:rPr>
      </w:pPr>
    </w:p>
    <w:p w14:paraId="60C1FFB8" w14:textId="76BD034B" w:rsidR="00AB4B46" w:rsidRPr="00277C4B" w:rsidRDefault="00AB4B46" w:rsidP="00AB4B46">
      <w:pPr>
        <w:pStyle w:val="Footer"/>
        <w:tabs>
          <w:tab w:val="clear" w:pos="4320"/>
          <w:tab w:val="clear" w:pos="8640"/>
        </w:tabs>
        <w:ind w:left="360"/>
        <w:rPr>
          <w:rFonts w:ascii="Arial" w:hAnsi="Arial" w:cs="Arial"/>
          <w:i/>
          <w:sz w:val="22"/>
          <w:szCs w:val="22"/>
          <w:lang w:val="en-GB"/>
        </w:rPr>
      </w:pPr>
      <w:r w:rsidRPr="00937FAB">
        <w:rPr>
          <w:rFonts w:ascii="Arial" w:hAnsi="Arial" w:cs="Arial"/>
          <w:bCs/>
          <w:i/>
          <w:sz w:val="22"/>
          <w:szCs w:val="22"/>
          <w:lang w:val="en-GB"/>
        </w:rPr>
        <w:t xml:space="preserve">(At the pre-concept stage, this section should only briefly explain which organizations would be involved in the proposed </w:t>
      </w:r>
      <w:r w:rsidR="00716A17">
        <w:rPr>
          <w:rFonts w:ascii="Arial" w:hAnsi="Arial" w:cs="Arial"/>
          <w:bCs/>
          <w:i/>
          <w:sz w:val="22"/>
          <w:szCs w:val="22"/>
          <w:lang w:val="en-GB"/>
        </w:rPr>
        <w:t xml:space="preserve">LLA </w:t>
      </w:r>
      <w:r w:rsidRPr="00937FAB">
        <w:rPr>
          <w:rFonts w:ascii="Arial" w:hAnsi="Arial" w:cs="Arial"/>
          <w:bCs/>
          <w:i/>
          <w:sz w:val="22"/>
          <w:szCs w:val="22"/>
          <w:lang w:val="en-GB"/>
        </w:rPr>
        <w:t>project/programme at the national/sub-</w:t>
      </w:r>
      <w:proofErr w:type="spellStart"/>
      <w:r w:rsidRPr="00937FAB">
        <w:rPr>
          <w:rFonts w:ascii="Arial" w:hAnsi="Arial" w:cs="Arial"/>
          <w:bCs/>
          <w:i/>
          <w:sz w:val="22"/>
          <w:szCs w:val="22"/>
          <w:lang w:val="en-GB"/>
        </w:rPr>
        <w:t>nationa</w:t>
      </w:r>
      <w:proofErr w:type="spellEnd"/>
      <w:r w:rsidR="00716A17">
        <w:rPr>
          <w:rFonts w:ascii="Arial" w:hAnsi="Arial" w:cs="Arial"/>
          <w:bCs/>
          <w:i/>
          <w:sz w:val="22"/>
          <w:szCs w:val="22"/>
          <w:lang w:val="en-GB"/>
        </w:rPr>
        <w:t>/</w:t>
      </w:r>
      <w:proofErr w:type="spellStart"/>
      <w:r w:rsidR="00716A17">
        <w:rPr>
          <w:rFonts w:ascii="Arial" w:hAnsi="Arial" w:cs="Arial"/>
          <w:bCs/>
          <w:i/>
          <w:sz w:val="22"/>
          <w:szCs w:val="22"/>
          <w:lang w:val="en-GB"/>
        </w:rPr>
        <w:t>local</w:t>
      </w:r>
      <w:r w:rsidRPr="00937FAB">
        <w:rPr>
          <w:rFonts w:ascii="Arial" w:hAnsi="Arial" w:cs="Arial"/>
          <w:bCs/>
          <w:i/>
          <w:sz w:val="22"/>
          <w:szCs w:val="22"/>
          <w:lang w:val="en-GB"/>
        </w:rPr>
        <w:t>l</w:t>
      </w:r>
      <w:proofErr w:type="spellEnd"/>
      <w:r w:rsidRPr="00937FAB">
        <w:rPr>
          <w:rFonts w:ascii="Arial" w:hAnsi="Arial" w:cs="Arial"/>
          <w:bCs/>
          <w:i/>
          <w:sz w:val="22"/>
          <w:szCs w:val="22"/>
          <w:lang w:val="en-GB"/>
        </w:rPr>
        <w:t xml:space="preserve"> level, and how coordination would be arranged. The involvement of national institutions, and when possible, national implementing entities (NIEs), partnering in the project should be explained.)</w:t>
      </w:r>
    </w:p>
    <w:p w14:paraId="0D7C1322" w14:textId="77777777" w:rsidR="00AB4B46" w:rsidRPr="00763E6F" w:rsidRDefault="00AB4B46" w:rsidP="00AB4B46">
      <w:pPr>
        <w:pStyle w:val="Footer"/>
        <w:tabs>
          <w:tab w:val="clear" w:pos="4320"/>
          <w:tab w:val="clear" w:pos="8640"/>
        </w:tabs>
        <w:ind w:left="360"/>
        <w:rPr>
          <w:rFonts w:ascii="Arial" w:hAnsi="Arial" w:cs="Arial"/>
          <w:lang w:val="en-GB"/>
        </w:rPr>
      </w:pPr>
    </w:p>
    <w:p w14:paraId="6BF6B84B" w14:textId="77777777" w:rsidR="00AB4B46" w:rsidRPr="002737C7" w:rsidRDefault="00AB4B46" w:rsidP="00AB4B46">
      <w:pPr>
        <w:pStyle w:val="Footer"/>
        <w:tabs>
          <w:tab w:val="clear" w:pos="4320"/>
          <w:tab w:val="clear" w:pos="8640"/>
        </w:tabs>
        <w:ind w:left="360"/>
        <w:rPr>
          <w:rFonts w:ascii="Arial" w:hAnsi="Arial" w:cs="Arial"/>
          <w:bCs/>
          <w:lang w:val="en-GB"/>
        </w:rPr>
      </w:pPr>
    </w:p>
    <w:p w14:paraId="7309173E" w14:textId="77777777" w:rsidR="00AB4B46" w:rsidRPr="002737C7" w:rsidRDefault="00AB4B46" w:rsidP="00AB4B46">
      <w:pPr>
        <w:pStyle w:val="Footer"/>
        <w:tabs>
          <w:tab w:val="clear" w:pos="4320"/>
          <w:tab w:val="clear" w:pos="8640"/>
        </w:tabs>
        <w:ind w:left="360"/>
        <w:rPr>
          <w:rFonts w:ascii="Arial" w:hAnsi="Arial" w:cs="Arial"/>
          <w:lang w:val="en-GB"/>
        </w:rPr>
      </w:pPr>
    </w:p>
    <w:p w14:paraId="3ECDAB6C" w14:textId="77777777" w:rsidR="00AB4B46" w:rsidRPr="002737C7" w:rsidRDefault="00AB4B46" w:rsidP="00AB4B46">
      <w:pPr>
        <w:pStyle w:val="Footer"/>
        <w:tabs>
          <w:tab w:val="clear" w:pos="4320"/>
          <w:tab w:val="clear" w:pos="8640"/>
        </w:tabs>
        <w:ind w:left="360"/>
        <w:rPr>
          <w:rFonts w:ascii="Arial" w:hAnsi="Arial" w:cs="Arial"/>
          <w:lang w:val="en-GB"/>
        </w:rPr>
      </w:pPr>
    </w:p>
    <w:p w14:paraId="7336187C" w14:textId="77777777" w:rsidR="00AB4B46" w:rsidRPr="002737C7" w:rsidRDefault="00AB4B46" w:rsidP="00AB4B46">
      <w:pPr>
        <w:pStyle w:val="Footer"/>
        <w:tabs>
          <w:tab w:val="clear" w:pos="4320"/>
          <w:tab w:val="clear" w:pos="8640"/>
        </w:tabs>
        <w:ind w:left="720"/>
        <w:rPr>
          <w:rFonts w:ascii="Arial" w:hAnsi="Arial" w:cs="Arial"/>
          <w:lang w:val="en-GB"/>
        </w:rPr>
      </w:pPr>
    </w:p>
    <w:p w14:paraId="7D564D78" w14:textId="77777777" w:rsidR="00AB4B46" w:rsidRPr="002737C7" w:rsidRDefault="00AB4B46" w:rsidP="00AB4B46">
      <w:pPr>
        <w:pStyle w:val="Footer"/>
        <w:tabs>
          <w:tab w:val="clear" w:pos="4320"/>
          <w:tab w:val="clear" w:pos="8640"/>
        </w:tabs>
        <w:ind w:left="720"/>
        <w:rPr>
          <w:rFonts w:ascii="Arial" w:hAnsi="Arial" w:cs="Arial"/>
          <w:lang w:val="en-GB"/>
        </w:rPr>
      </w:pPr>
    </w:p>
    <w:p w14:paraId="72E701AE" w14:textId="77777777" w:rsidR="00AB4B46" w:rsidRPr="002737C7" w:rsidRDefault="00AB4B46" w:rsidP="00AB4B46">
      <w:pPr>
        <w:pStyle w:val="Footer"/>
        <w:tabs>
          <w:tab w:val="clear" w:pos="4320"/>
          <w:tab w:val="clear" w:pos="8640"/>
        </w:tabs>
        <w:ind w:left="720"/>
        <w:rPr>
          <w:rFonts w:ascii="Arial" w:hAnsi="Arial" w:cs="Arial"/>
          <w:lang w:val="en-GB"/>
        </w:rPr>
        <w:sectPr w:rsidR="00AB4B46" w:rsidRPr="002737C7" w:rsidSect="008D2467">
          <w:headerReference w:type="default" r:id="rId15"/>
          <w:footerReference w:type="even" r:id="rId16"/>
          <w:footerReference w:type="default" r:id="rId17"/>
          <w:footerReference w:type="first" r:id="rId18"/>
          <w:footnotePr>
            <w:numRestart w:val="eachSect"/>
          </w:footnotePr>
          <w:pgSz w:w="12240" w:h="15840"/>
          <w:pgMar w:top="1440" w:right="1440" w:bottom="1440" w:left="1440" w:header="720" w:footer="720" w:gutter="0"/>
          <w:pgNumType w:start="1"/>
          <w:cols w:space="720"/>
          <w:docGrid w:linePitch="360"/>
        </w:sectPr>
      </w:pPr>
    </w:p>
    <w:p w14:paraId="2338719D" w14:textId="77777777" w:rsidR="00AB4B46" w:rsidRPr="002737C7" w:rsidRDefault="00AB4B46" w:rsidP="00AB4B46">
      <w:pPr>
        <w:pStyle w:val="Footer"/>
        <w:rPr>
          <w:rFonts w:ascii="Arial" w:hAnsi="Arial" w:cs="Arial"/>
          <w:b/>
          <w:caps/>
          <w:lang w:val="en-GB"/>
        </w:rPr>
      </w:pPr>
      <w:r w:rsidRPr="002737C7">
        <w:rPr>
          <w:rFonts w:ascii="Arial" w:hAnsi="Arial" w:cs="Arial"/>
          <w:b/>
          <w:caps/>
          <w:noProof/>
        </w:rPr>
        <w:lastRenderedPageBreak/>
        <mc:AlternateContent>
          <mc:Choice Requires="wps">
            <w:drawing>
              <wp:anchor distT="0" distB="0" distL="114300" distR="114300" simplePos="0" relativeHeight="251665408" behindDoc="1" locked="0" layoutInCell="1" allowOverlap="1" wp14:anchorId="3EBFB831" wp14:editId="5C09F8C8">
                <wp:simplePos x="0" y="0"/>
                <wp:positionH relativeFrom="column">
                  <wp:posOffset>-1061085</wp:posOffset>
                </wp:positionH>
                <wp:positionV relativeFrom="paragraph">
                  <wp:posOffset>-27940</wp:posOffset>
                </wp:positionV>
                <wp:extent cx="7962265" cy="459105"/>
                <wp:effectExtent l="5715" t="635" r="4445" b="6985"/>
                <wp:wrapNone/>
                <wp:docPr id="1" name="Rounded Rectangle 1"/>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7962265" cy="459105"/>
                        </a:xfrm>
                        <a:prstGeom prst="roundRect">
                          <a:avLst>
                            <a:gd name="adj" fmla="val 16667"/>
                          </a:avLst>
                        </a:prstGeom>
                        <a:solidFill>
                          <a:srgbClr val="FCAF17"/>
                        </a:solidFill>
                        <a:ln>
                          <a:noFill/>
                        </a:ln>
                        <a:effectLst/>
                        <a:extLst>
                          <a:ext uri="{91240B29-F687-4F45-9708-019B960494DF}">
                            <a14:hiddenLine xmlns:a14="http://schemas.microsoft.com/office/drawing/2010/main" w="38100">
                              <a:solidFill>
                                <a:srgbClr val="F2F2F2"/>
                              </a:solidFill>
                              <a:round/>
                              <a:headEnd/>
                              <a:tailEnd/>
                            </a14:hiddenLine>
                          </a:ext>
                          <a:ext uri="{AF507438-7753-43E0-B8FC-AC1667EBCBE1}">
                            <a14:hiddenEffects xmlns:a14="http://schemas.microsoft.com/office/drawing/2010/main">
                              <a:effectLst>
                                <a:outerShdw dist="28398" dir="3806097" algn="ctr" rotWithShape="0">
                                  <a:srgbClr val="974706">
                                    <a:alpha val="50000"/>
                                  </a:srgbClr>
                                </a:outerShdw>
                              </a:effectLst>
                            </a14:hiddenEffects>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oundrect w14:anchorId="132A0787" id="Rounded Rectangle 1" o:spid="_x0000_s1026" style="position:absolute;margin-left:-83.55pt;margin-top:-2.2pt;width:626.95pt;height:36.15pt;z-index:-2516510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ze3HCgIAAPQDAAAOAAAAZHJzL2Uyb0RvYy54bWysU9uOEzEMfUfiH6K80+lUvdBRp6uqqyKk&#10;BVYsfECaZC6QiYOTdlq+HifTlgreEC9RHNvH9vHJ6uHUGXbU6FuwJc9HY860laBaW5f865fdm7ec&#10;+SCsEgasLvlZe/6wfv1q1btCT6ABozQyArG+6F3JmxBckWVeNroTfgROW3JWgJ0IZGKdKRQ9oXcm&#10;m4zH86wHVA5Bau/p9XFw8nXCryotw6eq8jowU3LqLaQT07mPZ7ZeiaJG4ZpWXtoQ/9BFJ1pLRW9Q&#10;jyIIdsD2L6iulQgeqjCS0GVQVa3UaQaaJh//Mc1LI5xOsxA53t1o8v8PVn48vrhnjK179wTyu2cW&#10;to2wtd4gQt9ooahcHonKeueLW0I0PKWyff8BFK1WHAIkDk4VdhGQpmOnRPX5RrU+BSbpcbGcTybz&#10;GWeSfNPZMh/PUglRXLMd+vBOQ8fipeQIB6s+0z5TCXF88iHxrZgVXayuvnFWdYa2dxSG5fP5fHFB&#10;vARnorhipnHBtGrXGpMMrPdbg4xSS77bbnb5Ndnfhxkbgy3EtEiIKIYXnZRGLV1ZisREDfpiD+pM&#10;JCEM0qOvQpcG8CdnPcmu5P7HQaDmzLy3RPQyn06jTpMxnS0mZOC9Z3/vEVYSVMkDZ8N1GwZtHxy2&#10;dUOV8kSXhQ0tp2pv/Q1dXVZK0kqzXL5B1O69naJ+f9b1LwAAAP//AwBQSwMEFAAGAAgAAAAhAOmO&#10;FuXiAAAACwEAAA8AAABkcnMvZG93bnJldi54bWxMj8FOwzAMhu9IvENkJG5bWlS6UZpOqBLigobW&#10;7rBj1pi2kDhVk27d25Odxs2WP/3+/nwzG81OOLrekoB4GQFDaqzqqRWwr98Xa2DOS1JSW0IBF3Sw&#10;Ke7vcpkpe6YdnirfshBCLpMCOu+HjHPXdGikW9oBKdy+7WikD+vYcjXKcwg3mj9FUcqN7Cl86OSA&#10;ZYfNbzUZAbLcTpdqX+vy8+vw8/yxS6Z6exDi8WF+ewXmcfY3GK76QR2K4HS0EynHtIBFnK7iwIYp&#10;SYBdiWidhjZHAenqBXiR8/8dij8AAAD//wMAUEsBAi0AFAAGAAgAAAAhALaDOJL+AAAA4QEAABMA&#10;AAAAAAAAAAAAAAAAAAAAAFtDb250ZW50X1R5cGVzXS54bWxQSwECLQAUAAYACAAAACEAOP0h/9YA&#10;AACUAQAACwAAAAAAAAAAAAAAAAAvAQAAX3JlbHMvLnJlbHNQSwECLQAUAAYACAAAACEAps3txwoC&#10;AAD0AwAADgAAAAAAAAAAAAAAAAAuAgAAZHJzL2Uyb0RvYy54bWxQSwECLQAUAAYACAAAACEA6Y4W&#10;5eIAAAALAQAADwAAAAAAAAAAAAAAAABkBAAAZHJzL2Rvd25yZXYueG1sUEsFBgAAAAAEAAQA8wAA&#10;AHMFAAAAAA==&#10;" fillcolor="#fcaf17" stroked="f" strokecolor="#f2f2f2" strokeweight="3pt">
                <v:shadow color="#974706" opacity=".5" offset="1pt"/>
              </v:roundrect>
            </w:pict>
          </mc:Fallback>
        </mc:AlternateContent>
      </w:r>
      <w:r w:rsidRPr="002737C7">
        <w:rPr>
          <w:rFonts w:ascii="Arial" w:hAnsi="Arial" w:cs="Arial"/>
          <w:b/>
          <w:caps/>
          <w:lang w:val="en-GB"/>
        </w:rPr>
        <w:t>part iV: endorsement by government</w:t>
      </w:r>
      <w:r>
        <w:rPr>
          <w:rFonts w:ascii="Arial" w:hAnsi="Arial" w:cs="Arial"/>
          <w:b/>
          <w:caps/>
          <w:lang w:val="en-GB"/>
        </w:rPr>
        <w:t>s</w:t>
      </w:r>
      <w:r w:rsidRPr="002737C7">
        <w:rPr>
          <w:rFonts w:ascii="Arial" w:hAnsi="Arial" w:cs="Arial"/>
          <w:b/>
          <w:caps/>
          <w:lang w:val="en-GB"/>
        </w:rPr>
        <w:t xml:space="preserve"> and certification by the Implementing Entity</w:t>
      </w:r>
    </w:p>
    <w:p w14:paraId="476B622F" w14:textId="77777777" w:rsidR="00AB4B46" w:rsidRPr="002737C7" w:rsidRDefault="00AB4B46" w:rsidP="00AB4B46">
      <w:pPr>
        <w:rPr>
          <w:rFonts w:ascii="Arial" w:hAnsi="Arial" w:cs="Arial"/>
          <w:b/>
          <w:smallCaps/>
          <w:lang w:val="en-GB"/>
        </w:rPr>
      </w:pPr>
    </w:p>
    <w:p w14:paraId="7DA29038" w14:textId="5CB4339E" w:rsidR="00AB4B46" w:rsidRPr="00277C4B" w:rsidRDefault="00AB4B46" w:rsidP="00AB4B46">
      <w:pPr>
        <w:numPr>
          <w:ilvl w:val="0"/>
          <w:numId w:val="2"/>
        </w:numPr>
        <w:rPr>
          <w:rFonts w:ascii="Arial" w:hAnsi="Arial" w:cs="Arial"/>
          <w:b/>
          <w:sz w:val="22"/>
          <w:szCs w:val="22"/>
          <w:lang w:val="en-GB"/>
        </w:rPr>
      </w:pPr>
      <w:r w:rsidRPr="00277C4B">
        <w:rPr>
          <w:rFonts w:ascii="Arial" w:hAnsi="Arial" w:cs="Arial"/>
          <w:b/>
          <w:bCs/>
          <w:sz w:val="22"/>
          <w:szCs w:val="22"/>
          <w:lang w:val="en-GB"/>
        </w:rPr>
        <w:t>Record of endorsement on behalf of the government</w:t>
      </w:r>
      <w:r w:rsidRPr="00277C4B">
        <w:rPr>
          <w:rStyle w:val="FootnoteReference"/>
          <w:rFonts w:ascii="Arial" w:hAnsi="Arial" w:cs="Arial"/>
          <w:b/>
          <w:bCs/>
          <w:smallCaps/>
          <w:sz w:val="22"/>
          <w:szCs w:val="22"/>
          <w:lang w:val="en-GB"/>
        </w:rPr>
        <w:footnoteReference w:id="4"/>
      </w:r>
      <w:r w:rsidRPr="00277C4B">
        <w:rPr>
          <w:rFonts w:ascii="Arial" w:hAnsi="Arial" w:cs="Arial"/>
          <w:b/>
          <w:bCs/>
          <w:smallCaps/>
          <w:sz w:val="22"/>
          <w:szCs w:val="22"/>
          <w:lang w:val="en-GB"/>
        </w:rPr>
        <w:tab/>
      </w:r>
      <w:r w:rsidRPr="00277C4B">
        <w:rPr>
          <w:rFonts w:ascii="Arial" w:hAnsi="Arial" w:cs="Arial"/>
          <w:i/>
          <w:sz w:val="22"/>
          <w:szCs w:val="22"/>
          <w:lang w:val="en-GB"/>
        </w:rPr>
        <w:t xml:space="preserve">Provide the name and position of the government official and indicate date of endorsement for </w:t>
      </w:r>
      <w:r w:rsidR="00223B17">
        <w:rPr>
          <w:rFonts w:ascii="Arial" w:hAnsi="Arial" w:cs="Arial"/>
          <w:i/>
          <w:sz w:val="22"/>
          <w:szCs w:val="22"/>
          <w:lang w:val="en-GB"/>
        </w:rPr>
        <w:t xml:space="preserve">the </w:t>
      </w:r>
      <w:r w:rsidRPr="00277C4B">
        <w:rPr>
          <w:rFonts w:ascii="Arial" w:hAnsi="Arial" w:cs="Arial"/>
          <w:i/>
          <w:sz w:val="22"/>
          <w:szCs w:val="22"/>
          <w:lang w:val="en-GB"/>
        </w:rPr>
        <w:t>country participating in the proposed project/programme. The endorsement letter should be attached as</w:t>
      </w:r>
      <w:r w:rsidR="00223B17">
        <w:rPr>
          <w:rFonts w:ascii="Arial" w:hAnsi="Arial" w:cs="Arial"/>
          <w:i/>
          <w:sz w:val="22"/>
          <w:szCs w:val="22"/>
          <w:lang w:val="en-GB"/>
        </w:rPr>
        <w:t xml:space="preserve"> an</w:t>
      </w:r>
      <w:r w:rsidRPr="00277C4B">
        <w:rPr>
          <w:rFonts w:ascii="Arial" w:hAnsi="Arial" w:cs="Arial"/>
          <w:i/>
          <w:sz w:val="22"/>
          <w:szCs w:val="22"/>
          <w:lang w:val="en-GB"/>
        </w:rPr>
        <w:t xml:space="preserve"> annex to the project/programme proposal.  </w:t>
      </w:r>
    </w:p>
    <w:p w14:paraId="6083AACE" w14:textId="77777777" w:rsidR="00AB4B46" w:rsidRPr="00277C4B" w:rsidRDefault="00AB4B46" w:rsidP="00AB4B46">
      <w:pPr>
        <w:rPr>
          <w:rFonts w:ascii="Arial" w:hAnsi="Arial" w:cs="Arial"/>
          <w:b/>
          <w:bCs/>
          <w:smallCaps/>
          <w:sz w:val="22"/>
          <w:szCs w:val="22"/>
          <w:lang w:val="en-GB"/>
        </w:rPr>
      </w:pPr>
    </w:p>
    <w:tbl>
      <w:tblPr>
        <w:tblW w:w="0" w:type="auto"/>
        <w:tblInd w:w="46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4218"/>
        <w:gridCol w:w="4664"/>
      </w:tblGrid>
      <w:tr w:rsidR="00AB4B46" w:rsidRPr="00277C4B" w14:paraId="3EB6D1DE" w14:textId="77777777" w:rsidTr="002D4470">
        <w:trPr>
          <w:trHeight w:val="629"/>
        </w:trPr>
        <w:tc>
          <w:tcPr>
            <w:tcW w:w="4218" w:type="dxa"/>
          </w:tcPr>
          <w:p w14:paraId="363C816B" w14:textId="77777777" w:rsidR="00AB4B46" w:rsidRPr="00277C4B" w:rsidRDefault="00AB4B46" w:rsidP="00F97E94">
            <w:pPr>
              <w:rPr>
                <w:rFonts w:ascii="Arial" w:hAnsi="Arial" w:cs="Arial"/>
                <w:sz w:val="22"/>
                <w:szCs w:val="22"/>
                <w:lang w:val="en-GB"/>
              </w:rPr>
            </w:pPr>
            <w:r w:rsidRPr="00277C4B">
              <w:rPr>
                <w:rFonts w:ascii="Arial" w:hAnsi="Arial" w:cs="Arial"/>
                <w:i/>
                <w:iCs/>
                <w:sz w:val="22"/>
                <w:szCs w:val="22"/>
                <w:lang w:val="en-GB"/>
              </w:rPr>
              <w:fldChar w:fldCharType="begin">
                <w:ffData>
                  <w:name w:val="Text30"/>
                  <w:enabled/>
                  <w:calcOnExit w:val="0"/>
                  <w:helpText w:type="text" w:val="Endorsements are required from the Operational or Political Focal Point in each country where activities would take place. Copy of the endorsement letter should be part of the submission.&#10;Add row(s) for additional country endorsements."/>
                  <w:statusText w:type="text" w:val="Provide the name of the Operational or Political Focal Point endorsing the Project document. Copy of the letter should be part of the subm"/>
                  <w:textInput>
                    <w:default w:val="(Enter Name, Position, Ministry)"/>
                  </w:textInput>
                </w:ffData>
              </w:fldChar>
            </w:r>
            <w:r w:rsidRPr="00277C4B">
              <w:rPr>
                <w:rFonts w:ascii="Arial" w:hAnsi="Arial" w:cs="Arial"/>
                <w:i/>
                <w:iCs/>
                <w:sz w:val="22"/>
                <w:szCs w:val="22"/>
                <w:lang w:val="en-GB"/>
              </w:rPr>
              <w:instrText xml:space="preserve"> FORMTEXT </w:instrText>
            </w:r>
            <w:r w:rsidRPr="00277C4B">
              <w:rPr>
                <w:rFonts w:ascii="Arial" w:hAnsi="Arial" w:cs="Arial"/>
                <w:i/>
                <w:iCs/>
                <w:sz w:val="22"/>
                <w:szCs w:val="22"/>
                <w:lang w:val="en-GB"/>
              </w:rPr>
            </w:r>
            <w:r w:rsidRPr="00277C4B">
              <w:rPr>
                <w:rFonts w:ascii="Arial" w:hAnsi="Arial" w:cs="Arial"/>
                <w:i/>
                <w:iCs/>
                <w:sz w:val="22"/>
                <w:szCs w:val="22"/>
                <w:lang w:val="en-GB"/>
              </w:rPr>
              <w:fldChar w:fldCharType="separate"/>
            </w:r>
            <w:r w:rsidRPr="00277C4B">
              <w:rPr>
                <w:rFonts w:ascii="Arial" w:hAnsi="Arial" w:cs="Arial"/>
                <w:i/>
                <w:iCs/>
                <w:noProof/>
                <w:sz w:val="22"/>
                <w:szCs w:val="22"/>
                <w:lang w:val="en-GB"/>
              </w:rPr>
              <w:t>(Enter Name, Position, Ministry)</w:t>
            </w:r>
            <w:r w:rsidRPr="00277C4B">
              <w:rPr>
                <w:rFonts w:ascii="Arial" w:hAnsi="Arial" w:cs="Arial"/>
                <w:i/>
                <w:iCs/>
                <w:sz w:val="22"/>
                <w:szCs w:val="22"/>
                <w:lang w:val="en-GB"/>
              </w:rPr>
              <w:fldChar w:fldCharType="end"/>
            </w:r>
          </w:p>
        </w:tc>
        <w:tc>
          <w:tcPr>
            <w:tcW w:w="4664" w:type="dxa"/>
          </w:tcPr>
          <w:p w14:paraId="4A3DC4E1" w14:textId="77777777" w:rsidR="00AB4B46" w:rsidRPr="00277C4B" w:rsidRDefault="00AB4B46" w:rsidP="00F97E94">
            <w:pPr>
              <w:rPr>
                <w:rFonts w:ascii="Arial" w:hAnsi="Arial" w:cs="Arial"/>
                <w:sz w:val="22"/>
                <w:szCs w:val="22"/>
                <w:lang w:val="en-GB"/>
              </w:rPr>
            </w:pPr>
            <w:r w:rsidRPr="00277C4B">
              <w:rPr>
                <w:rFonts w:ascii="Arial" w:hAnsi="Arial" w:cs="Arial"/>
                <w:sz w:val="22"/>
                <w:szCs w:val="22"/>
                <w:lang w:val="en-GB"/>
              </w:rPr>
              <w:t>Date</w:t>
            </w:r>
            <w:r w:rsidRPr="00277C4B">
              <w:rPr>
                <w:rFonts w:ascii="Arial" w:hAnsi="Arial" w:cs="Arial"/>
                <w:i/>
                <w:iCs/>
                <w:sz w:val="22"/>
                <w:szCs w:val="22"/>
                <w:lang w:val="en-GB"/>
              </w:rPr>
              <w:t xml:space="preserve">: </w:t>
            </w:r>
            <w:r w:rsidRPr="00277C4B">
              <w:rPr>
                <w:rFonts w:ascii="Arial" w:hAnsi="Arial" w:cs="Arial"/>
                <w:i/>
                <w:iCs/>
                <w:sz w:val="22"/>
                <w:szCs w:val="22"/>
                <w:lang w:val="en-GB"/>
              </w:rPr>
              <w:fldChar w:fldCharType="begin">
                <w:ffData>
                  <w:name w:val="Text31"/>
                  <w:enabled/>
                  <w:calcOnExit w:val="0"/>
                  <w:helpText w:type="text" w:val="Date of endorsement by the Operational or Political Focal Point."/>
                  <w:textInput>
                    <w:default w:val="(Month, day, year)"/>
                  </w:textInput>
                </w:ffData>
              </w:fldChar>
            </w:r>
            <w:r w:rsidRPr="00277C4B">
              <w:rPr>
                <w:rFonts w:ascii="Arial" w:hAnsi="Arial" w:cs="Arial"/>
                <w:i/>
                <w:iCs/>
                <w:sz w:val="22"/>
                <w:szCs w:val="22"/>
                <w:lang w:val="en-GB"/>
              </w:rPr>
              <w:instrText xml:space="preserve"> FORMTEXT </w:instrText>
            </w:r>
            <w:r w:rsidRPr="00277C4B">
              <w:rPr>
                <w:rFonts w:ascii="Arial" w:hAnsi="Arial" w:cs="Arial"/>
                <w:i/>
                <w:iCs/>
                <w:sz w:val="22"/>
                <w:szCs w:val="22"/>
                <w:lang w:val="en-GB"/>
              </w:rPr>
            </w:r>
            <w:r w:rsidRPr="00277C4B">
              <w:rPr>
                <w:rFonts w:ascii="Arial" w:hAnsi="Arial" w:cs="Arial"/>
                <w:i/>
                <w:iCs/>
                <w:sz w:val="22"/>
                <w:szCs w:val="22"/>
                <w:lang w:val="en-GB"/>
              </w:rPr>
              <w:fldChar w:fldCharType="separate"/>
            </w:r>
            <w:r w:rsidRPr="00277C4B">
              <w:rPr>
                <w:rFonts w:ascii="Arial" w:hAnsi="Arial" w:cs="Arial"/>
                <w:i/>
                <w:iCs/>
                <w:noProof/>
                <w:sz w:val="22"/>
                <w:szCs w:val="22"/>
                <w:lang w:val="en-GB"/>
              </w:rPr>
              <w:t>(Month, day, year)</w:t>
            </w:r>
            <w:r w:rsidRPr="00277C4B">
              <w:rPr>
                <w:rFonts w:ascii="Arial" w:hAnsi="Arial" w:cs="Arial"/>
                <w:i/>
                <w:iCs/>
                <w:sz w:val="22"/>
                <w:szCs w:val="22"/>
                <w:lang w:val="en-GB"/>
              </w:rPr>
              <w:fldChar w:fldCharType="end"/>
            </w:r>
          </w:p>
        </w:tc>
      </w:tr>
    </w:tbl>
    <w:p w14:paraId="79F795AC" w14:textId="77777777" w:rsidR="00AB4B46" w:rsidRPr="00277C4B" w:rsidRDefault="00AB4B46" w:rsidP="00AB4B46">
      <w:pPr>
        <w:rPr>
          <w:rFonts w:ascii="Arial" w:hAnsi="Arial" w:cs="Arial"/>
          <w:sz w:val="22"/>
          <w:szCs w:val="22"/>
          <w:lang w:val="en-GB"/>
        </w:rPr>
      </w:pPr>
      <w:r w:rsidRPr="00277C4B">
        <w:rPr>
          <w:rFonts w:ascii="Arial" w:hAnsi="Arial" w:cs="Arial"/>
          <w:sz w:val="22"/>
          <w:szCs w:val="22"/>
          <w:lang w:val="en-GB"/>
        </w:rPr>
        <w:t xml:space="preserve">      </w:t>
      </w:r>
    </w:p>
    <w:p w14:paraId="2A35F121" w14:textId="77777777" w:rsidR="00AB4B46" w:rsidRPr="00277C4B" w:rsidRDefault="00AB4B46" w:rsidP="00AB4B46">
      <w:pPr>
        <w:spacing w:after="80"/>
        <w:rPr>
          <w:rFonts w:ascii="Arial" w:hAnsi="Arial" w:cs="Arial"/>
          <w:b/>
          <w:smallCaps/>
          <w:sz w:val="22"/>
          <w:szCs w:val="22"/>
          <w:lang w:val="en-GB"/>
        </w:rPr>
      </w:pPr>
      <w:r w:rsidRPr="00277C4B">
        <w:rPr>
          <w:rFonts w:ascii="Arial" w:hAnsi="Arial" w:cs="Arial"/>
          <w:b/>
          <w:smallCaps/>
          <w:sz w:val="22"/>
          <w:szCs w:val="22"/>
          <w:lang w:val="en-GB"/>
        </w:rPr>
        <w:t xml:space="preserve">B.   </w:t>
      </w:r>
      <w:r w:rsidRPr="00277C4B">
        <w:rPr>
          <w:rFonts w:ascii="Arial" w:hAnsi="Arial" w:cs="Arial"/>
          <w:b/>
          <w:bCs/>
          <w:sz w:val="22"/>
          <w:szCs w:val="22"/>
          <w:lang w:val="en-GB"/>
        </w:rPr>
        <w:t>Implementing Entity certification</w:t>
      </w:r>
      <w:r w:rsidRPr="00277C4B">
        <w:rPr>
          <w:rFonts w:ascii="Arial" w:hAnsi="Arial" w:cs="Arial"/>
          <w:sz w:val="22"/>
          <w:szCs w:val="22"/>
          <w:lang w:val="en-GB"/>
        </w:rPr>
        <w:tab/>
      </w:r>
      <w:r w:rsidRPr="00277C4B">
        <w:rPr>
          <w:rFonts w:ascii="Arial" w:hAnsi="Arial" w:cs="Arial"/>
          <w:i/>
          <w:sz w:val="22"/>
          <w:szCs w:val="22"/>
          <w:lang w:val="en-GB"/>
        </w:rPr>
        <w:t>Provide the name and signature of the Implementing Entity Coordinator and the date of signature. Provide also the project/programme contact person’s name, telephone number and email address</w:t>
      </w:r>
      <w:r w:rsidRPr="00277C4B">
        <w:rPr>
          <w:rFonts w:ascii="Arial" w:hAnsi="Arial" w:cs="Arial"/>
          <w:i/>
          <w:sz w:val="22"/>
          <w:szCs w:val="22"/>
          <w:lang w:val="en-GB"/>
        </w:rPr>
        <w:tab/>
      </w:r>
      <w:r w:rsidRPr="00277C4B">
        <w:rPr>
          <w:rFonts w:ascii="Arial" w:hAnsi="Arial" w:cs="Arial"/>
          <w:sz w:val="22"/>
          <w:szCs w:val="22"/>
          <w:lang w:val="en-GB"/>
        </w:rPr>
        <w:tab/>
      </w:r>
    </w:p>
    <w:tbl>
      <w:tblPr>
        <w:tblW w:w="0" w:type="auto"/>
        <w:tblInd w:w="46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4211"/>
        <w:gridCol w:w="4671"/>
      </w:tblGrid>
      <w:tr w:rsidR="00AB4B46" w:rsidRPr="00277C4B" w14:paraId="592F6428" w14:textId="77777777" w:rsidTr="00F97E94">
        <w:trPr>
          <w:cantSplit/>
        </w:trPr>
        <w:tc>
          <w:tcPr>
            <w:tcW w:w="9108" w:type="dxa"/>
            <w:gridSpan w:val="2"/>
          </w:tcPr>
          <w:p w14:paraId="72704C63" w14:textId="77777777" w:rsidR="00AB4B46" w:rsidRPr="00277C4B" w:rsidRDefault="00AB4B46" w:rsidP="00F97E94">
            <w:pPr>
              <w:rPr>
                <w:rFonts w:ascii="Arial" w:hAnsi="Arial" w:cs="Arial"/>
                <w:sz w:val="22"/>
                <w:szCs w:val="22"/>
                <w:lang w:val="en-GB"/>
              </w:rPr>
            </w:pPr>
            <w:r w:rsidRPr="00277C4B">
              <w:rPr>
                <w:rFonts w:ascii="Arial" w:hAnsi="Arial" w:cs="Arial"/>
                <w:sz w:val="22"/>
                <w:szCs w:val="22"/>
                <w:lang w:val="en-GB"/>
              </w:rPr>
              <w:t xml:space="preserve">I certify that this proposal has been prepared in accordance with guidelines provided by the Adaptation Fund Board, and prevailing National Development and Adaptation Plans </w:t>
            </w:r>
            <w:r w:rsidRPr="00277C4B">
              <w:rPr>
                <w:rFonts w:ascii="Arial" w:hAnsi="Arial" w:cs="Arial"/>
                <w:sz w:val="22"/>
                <w:szCs w:val="22"/>
                <w:highlight w:val="lightGray"/>
                <w:lang w:val="en-GB"/>
              </w:rPr>
              <w:t>(……list here…..</w:t>
            </w:r>
            <w:r w:rsidRPr="00277C4B">
              <w:rPr>
                <w:rFonts w:ascii="Arial" w:hAnsi="Arial" w:cs="Arial"/>
                <w:sz w:val="22"/>
                <w:szCs w:val="22"/>
                <w:lang w:val="en-GB"/>
              </w:rPr>
              <w:t xml:space="preserve">) and subject to the approval by the Adaptation Fund Board, </w:t>
            </w:r>
            <w:r w:rsidRPr="00277C4B">
              <w:rPr>
                <w:rFonts w:ascii="Arial" w:hAnsi="Arial" w:cs="Arial"/>
                <w:sz w:val="22"/>
                <w:szCs w:val="22"/>
                <w:u w:val="single"/>
                <w:lang w:val="en-GB"/>
              </w:rPr>
              <w:t>commit to implementing the project/programme in compliance with the Environmental and Social Policy of the Adaptation Fund</w:t>
            </w:r>
            <w:r w:rsidRPr="00277C4B">
              <w:rPr>
                <w:rFonts w:ascii="Arial" w:hAnsi="Arial" w:cs="Arial"/>
                <w:sz w:val="22"/>
                <w:szCs w:val="22"/>
                <w:lang w:val="en-GB"/>
              </w:rPr>
              <w:t xml:space="preserve"> and on the understanding that the Implementing Entity will be fully (legally and financially) responsible for the implementation of this project/programme. </w:t>
            </w:r>
          </w:p>
        </w:tc>
      </w:tr>
      <w:tr w:rsidR="00AB4B46" w:rsidRPr="00277C4B" w14:paraId="731C7F4F" w14:textId="77777777" w:rsidTr="00F97E94">
        <w:trPr>
          <w:trHeight w:val="764"/>
        </w:trPr>
        <w:tc>
          <w:tcPr>
            <w:tcW w:w="9108" w:type="dxa"/>
            <w:gridSpan w:val="2"/>
          </w:tcPr>
          <w:p w14:paraId="0A22257B" w14:textId="77777777" w:rsidR="00AB4B46" w:rsidRPr="00277C4B" w:rsidRDefault="00AB4B46" w:rsidP="00F97E94">
            <w:pPr>
              <w:rPr>
                <w:rFonts w:ascii="Arial" w:hAnsi="Arial" w:cs="Arial"/>
                <w:i/>
                <w:iCs/>
                <w:sz w:val="22"/>
                <w:szCs w:val="22"/>
                <w:lang w:val="en-GB"/>
              </w:rPr>
            </w:pPr>
          </w:p>
          <w:p w14:paraId="5B049615" w14:textId="77777777" w:rsidR="00AB4B46" w:rsidRPr="00277C4B" w:rsidRDefault="00AB4B46" w:rsidP="00F97E94">
            <w:pPr>
              <w:rPr>
                <w:rFonts w:ascii="Arial" w:hAnsi="Arial" w:cs="Arial"/>
                <w:i/>
                <w:iCs/>
                <w:sz w:val="22"/>
                <w:szCs w:val="22"/>
                <w:lang w:val="en-GB"/>
              </w:rPr>
            </w:pPr>
          </w:p>
          <w:p w14:paraId="59FE7885" w14:textId="77777777" w:rsidR="00AB4B46" w:rsidRPr="00277C4B" w:rsidRDefault="00AB4B46" w:rsidP="00F97E94">
            <w:pPr>
              <w:rPr>
                <w:rFonts w:ascii="Arial" w:hAnsi="Arial" w:cs="Arial"/>
                <w:sz w:val="22"/>
                <w:szCs w:val="22"/>
                <w:lang w:val="en-GB"/>
              </w:rPr>
            </w:pPr>
          </w:p>
          <w:p w14:paraId="12627ECE" w14:textId="77777777" w:rsidR="00AB4B46" w:rsidRPr="00277C4B" w:rsidRDefault="00AB4B46" w:rsidP="00F97E94">
            <w:pPr>
              <w:rPr>
                <w:rFonts w:ascii="Arial" w:hAnsi="Arial" w:cs="Arial"/>
                <w:i/>
                <w:iCs/>
                <w:sz w:val="22"/>
                <w:szCs w:val="22"/>
                <w:lang w:val="en-GB"/>
              </w:rPr>
            </w:pPr>
            <w:r w:rsidRPr="00277C4B">
              <w:rPr>
                <w:rFonts w:ascii="Arial" w:hAnsi="Arial" w:cs="Arial"/>
                <w:i/>
                <w:iCs/>
                <w:sz w:val="22"/>
                <w:szCs w:val="22"/>
                <w:lang w:val="en-GB"/>
              </w:rPr>
              <w:fldChar w:fldCharType="begin">
                <w:ffData>
                  <w:name w:val="Text36"/>
                  <w:enabled/>
                  <w:calcOnExit w:val="0"/>
                  <w:textInput>
                    <w:default w:val="Name &amp; Signature"/>
                  </w:textInput>
                </w:ffData>
              </w:fldChar>
            </w:r>
            <w:r w:rsidRPr="00277C4B">
              <w:rPr>
                <w:rFonts w:ascii="Arial" w:hAnsi="Arial" w:cs="Arial"/>
                <w:i/>
                <w:iCs/>
                <w:sz w:val="22"/>
                <w:szCs w:val="22"/>
                <w:lang w:val="en-GB"/>
              </w:rPr>
              <w:instrText xml:space="preserve"> FORMTEXT </w:instrText>
            </w:r>
            <w:r w:rsidRPr="00277C4B">
              <w:rPr>
                <w:rFonts w:ascii="Arial" w:hAnsi="Arial" w:cs="Arial"/>
                <w:i/>
                <w:iCs/>
                <w:sz w:val="22"/>
                <w:szCs w:val="22"/>
                <w:lang w:val="en-GB"/>
              </w:rPr>
            </w:r>
            <w:r w:rsidRPr="00277C4B">
              <w:rPr>
                <w:rFonts w:ascii="Arial" w:hAnsi="Arial" w:cs="Arial"/>
                <w:i/>
                <w:iCs/>
                <w:sz w:val="22"/>
                <w:szCs w:val="22"/>
                <w:lang w:val="en-GB"/>
              </w:rPr>
              <w:fldChar w:fldCharType="separate"/>
            </w:r>
            <w:r w:rsidRPr="00277C4B">
              <w:rPr>
                <w:rFonts w:ascii="Arial" w:hAnsi="Arial" w:cs="Arial"/>
                <w:i/>
                <w:iCs/>
                <w:noProof/>
                <w:sz w:val="22"/>
                <w:szCs w:val="22"/>
                <w:lang w:val="en-GB"/>
              </w:rPr>
              <w:t>Name &amp; Signature</w:t>
            </w:r>
            <w:r w:rsidRPr="00277C4B">
              <w:rPr>
                <w:rFonts w:ascii="Arial" w:hAnsi="Arial" w:cs="Arial"/>
                <w:i/>
                <w:iCs/>
                <w:sz w:val="22"/>
                <w:szCs w:val="22"/>
                <w:lang w:val="en-GB"/>
              </w:rPr>
              <w:fldChar w:fldCharType="end"/>
            </w:r>
          </w:p>
          <w:p w14:paraId="67A75B4F" w14:textId="77777777" w:rsidR="00AB4B46" w:rsidRPr="00277C4B" w:rsidRDefault="00AB4B46" w:rsidP="00F97E94">
            <w:pPr>
              <w:rPr>
                <w:rFonts w:ascii="Arial" w:hAnsi="Arial" w:cs="Arial"/>
                <w:sz w:val="22"/>
                <w:szCs w:val="22"/>
                <w:lang w:val="en-GB"/>
              </w:rPr>
            </w:pPr>
            <w:r w:rsidRPr="00277C4B">
              <w:rPr>
                <w:rFonts w:ascii="Arial" w:hAnsi="Arial" w:cs="Arial"/>
                <w:sz w:val="22"/>
                <w:szCs w:val="22"/>
                <w:lang w:val="en-GB"/>
              </w:rPr>
              <w:t>Implementing Entity Coordinator</w:t>
            </w:r>
          </w:p>
          <w:p w14:paraId="1A66C190" w14:textId="77777777" w:rsidR="00AB4B46" w:rsidRPr="00277C4B" w:rsidRDefault="00AB4B46" w:rsidP="00F97E94">
            <w:pPr>
              <w:rPr>
                <w:rFonts w:ascii="Arial" w:hAnsi="Arial" w:cs="Arial"/>
                <w:sz w:val="22"/>
                <w:szCs w:val="22"/>
                <w:lang w:val="en-GB"/>
              </w:rPr>
            </w:pPr>
          </w:p>
        </w:tc>
      </w:tr>
      <w:tr w:rsidR="00AB4B46" w:rsidRPr="00277C4B" w14:paraId="5E7DEB53" w14:textId="77777777" w:rsidTr="00F97E94">
        <w:tc>
          <w:tcPr>
            <w:tcW w:w="4324" w:type="dxa"/>
          </w:tcPr>
          <w:p w14:paraId="274CFD46" w14:textId="77777777" w:rsidR="00AB4B46" w:rsidRPr="00277C4B" w:rsidRDefault="00AB4B46" w:rsidP="00F97E94">
            <w:pPr>
              <w:rPr>
                <w:rFonts w:ascii="Arial" w:hAnsi="Arial" w:cs="Arial"/>
                <w:sz w:val="22"/>
                <w:szCs w:val="22"/>
                <w:lang w:val="en-GB"/>
              </w:rPr>
            </w:pPr>
            <w:r w:rsidRPr="00277C4B">
              <w:rPr>
                <w:rFonts w:ascii="Arial" w:hAnsi="Arial" w:cs="Arial"/>
                <w:sz w:val="22"/>
                <w:szCs w:val="22"/>
                <w:lang w:val="en-GB"/>
              </w:rPr>
              <w:t xml:space="preserve">Date: </w:t>
            </w:r>
            <w:r w:rsidRPr="00277C4B">
              <w:rPr>
                <w:rFonts w:ascii="Arial" w:hAnsi="Arial" w:cs="Arial"/>
                <w:i/>
                <w:iCs/>
                <w:sz w:val="22"/>
                <w:szCs w:val="22"/>
                <w:lang w:val="en-GB"/>
              </w:rPr>
              <w:fldChar w:fldCharType="begin">
                <w:ffData>
                  <w:name w:val="Text34"/>
                  <w:enabled/>
                  <w:calcOnExit w:val="0"/>
                  <w:helpText w:type="text" w:val="Date of approval."/>
                  <w:statusText w:type="text" w:val="Date of approval."/>
                  <w:textInput>
                    <w:default w:val="(Month, Day, Year)"/>
                  </w:textInput>
                </w:ffData>
              </w:fldChar>
            </w:r>
            <w:r w:rsidRPr="00277C4B">
              <w:rPr>
                <w:rFonts w:ascii="Arial" w:hAnsi="Arial" w:cs="Arial"/>
                <w:i/>
                <w:iCs/>
                <w:sz w:val="22"/>
                <w:szCs w:val="22"/>
                <w:lang w:val="en-GB"/>
              </w:rPr>
              <w:instrText xml:space="preserve"> FORMTEXT </w:instrText>
            </w:r>
            <w:r w:rsidRPr="00277C4B">
              <w:rPr>
                <w:rFonts w:ascii="Arial" w:hAnsi="Arial" w:cs="Arial"/>
                <w:i/>
                <w:iCs/>
                <w:sz w:val="22"/>
                <w:szCs w:val="22"/>
                <w:lang w:val="en-GB"/>
              </w:rPr>
            </w:r>
            <w:r w:rsidRPr="00277C4B">
              <w:rPr>
                <w:rFonts w:ascii="Arial" w:hAnsi="Arial" w:cs="Arial"/>
                <w:i/>
                <w:iCs/>
                <w:sz w:val="22"/>
                <w:szCs w:val="22"/>
                <w:lang w:val="en-GB"/>
              </w:rPr>
              <w:fldChar w:fldCharType="separate"/>
            </w:r>
            <w:r w:rsidRPr="00277C4B">
              <w:rPr>
                <w:rFonts w:ascii="Arial" w:hAnsi="Arial" w:cs="Arial"/>
                <w:i/>
                <w:iCs/>
                <w:noProof/>
                <w:sz w:val="22"/>
                <w:szCs w:val="22"/>
                <w:lang w:val="en-GB"/>
              </w:rPr>
              <w:t>(Month, Day, Year)</w:t>
            </w:r>
            <w:r w:rsidRPr="00277C4B">
              <w:rPr>
                <w:rFonts w:ascii="Arial" w:hAnsi="Arial" w:cs="Arial"/>
                <w:i/>
                <w:iCs/>
                <w:sz w:val="22"/>
                <w:szCs w:val="22"/>
                <w:lang w:val="en-GB"/>
              </w:rPr>
              <w:fldChar w:fldCharType="end"/>
            </w:r>
          </w:p>
        </w:tc>
        <w:tc>
          <w:tcPr>
            <w:tcW w:w="4784" w:type="dxa"/>
          </w:tcPr>
          <w:p w14:paraId="4F9D3EC5" w14:textId="77777777" w:rsidR="00AB4B46" w:rsidRPr="00277C4B" w:rsidRDefault="00AB4B46" w:rsidP="00F97E94">
            <w:pPr>
              <w:rPr>
                <w:rFonts w:ascii="Arial" w:hAnsi="Arial" w:cs="Arial"/>
                <w:sz w:val="22"/>
                <w:szCs w:val="22"/>
                <w:lang w:val="en-GB"/>
              </w:rPr>
            </w:pPr>
            <w:r w:rsidRPr="00277C4B">
              <w:rPr>
                <w:rFonts w:ascii="Arial" w:hAnsi="Arial" w:cs="Arial"/>
                <w:sz w:val="22"/>
                <w:szCs w:val="22"/>
                <w:lang w:val="en-GB"/>
              </w:rPr>
              <w:t>Tel. and email:</w:t>
            </w:r>
            <w:r w:rsidRPr="00277C4B">
              <w:rPr>
                <w:rFonts w:ascii="Arial" w:hAnsi="Arial" w:cs="Arial"/>
                <w:sz w:val="22"/>
                <w:szCs w:val="22"/>
                <w:lang w:val="en-GB"/>
              </w:rPr>
              <w:fldChar w:fldCharType="begin">
                <w:ffData>
                  <w:name w:val="Text37"/>
                  <w:enabled/>
                  <w:calcOnExit w:val="0"/>
                  <w:textInput/>
                </w:ffData>
              </w:fldChar>
            </w:r>
            <w:r w:rsidRPr="00277C4B">
              <w:rPr>
                <w:rFonts w:ascii="Arial" w:hAnsi="Arial" w:cs="Arial"/>
                <w:sz w:val="22"/>
                <w:szCs w:val="22"/>
                <w:lang w:val="en-GB"/>
              </w:rPr>
              <w:instrText xml:space="preserve"> FORMTEXT </w:instrText>
            </w:r>
            <w:r w:rsidRPr="00277C4B">
              <w:rPr>
                <w:rFonts w:ascii="Arial" w:hAnsi="Arial" w:cs="Arial"/>
                <w:sz w:val="22"/>
                <w:szCs w:val="22"/>
                <w:lang w:val="en-GB"/>
              </w:rPr>
            </w:r>
            <w:r w:rsidRPr="00277C4B">
              <w:rPr>
                <w:rFonts w:ascii="Arial" w:hAnsi="Arial" w:cs="Arial"/>
                <w:sz w:val="22"/>
                <w:szCs w:val="22"/>
                <w:lang w:val="en-GB"/>
              </w:rPr>
              <w:fldChar w:fldCharType="separate"/>
            </w:r>
            <w:r w:rsidRPr="00277C4B">
              <w:rPr>
                <w:rFonts w:ascii="Arial" w:hAnsi="Arial" w:cs="Arial"/>
                <w:noProof/>
                <w:sz w:val="22"/>
                <w:szCs w:val="22"/>
                <w:lang w:val="en-GB"/>
              </w:rPr>
              <w:t> </w:t>
            </w:r>
            <w:r w:rsidRPr="00277C4B">
              <w:rPr>
                <w:rFonts w:ascii="Arial" w:hAnsi="Arial" w:cs="Arial"/>
                <w:noProof/>
                <w:sz w:val="22"/>
                <w:szCs w:val="22"/>
                <w:lang w:val="en-GB"/>
              </w:rPr>
              <w:t> </w:t>
            </w:r>
            <w:r w:rsidRPr="00277C4B">
              <w:rPr>
                <w:rFonts w:ascii="Arial" w:hAnsi="Arial" w:cs="Arial"/>
                <w:noProof/>
                <w:sz w:val="22"/>
                <w:szCs w:val="22"/>
                <w:lang w:val="en-GB"/>
              </w:rPr>
              <w:t> </w:t>
            </w:r>
            <w:r w:rsidRPr="00277C4B">
              <w:rPr>
                <w:rFonts w:ascii="Arial" w:hAnsi="Arial" w:cs="Arial"/>
                <w:noProof/>
                <w:sz w:val="22"/>
                <w:szCs w:val="22"/>
                <w:lang w:val="en-GB"/>
              </w:rPr>
              <w:t> </w:t>
            </w:r>
            <w:r w:rsidRPr="00277C4B">
              <w:rPr>
                <w:rFonts w:ascii="Arial" w:hAnsi="Arial" w:cs="Arial"/>
                <w:noProof/>
                <w:sz w:val="22"/>
                <w:szCs w:val="22"/>
                <w:lang w:val="en-GB"/>
              </w:rPr>
              <w:t> </w:t>
            </w:r>
            <w:r w:rsidRPr="00277C4B">
              <w:rPr>
                <w:rFonts w:ascii="Arial" w:hAnsi="Arial" w:cs="Arial"/>
                <w:sz w:val="22"/>
                <w:szCs w:val="22"/>
                <w:lang w:val="en-GB"/>
              </w:rPr>
              <w:fldChar w:fldCharType="end"/>
            </w:r>
          </w:p>
        </w:tc>
      </w:tr>
      <w:tr w:rsidR="00AB4B46" w:rsidRPr="00277C4B" w14:paraId="315E20E5" w14:textId="77777777" w:rsidTr="00F97E94">
        <w:trPr>
          <w:trHeight w:val="255"/>
        </w:trPr>
        <w:tc>
          <w:tcPr>
            <w:tcW w:w="9108" w:type="dxa"/>
            <w:gridSpan w:val="2"/>
          </w:tcPr>
          <w:p w14:paraId="1FB9AE3D" w14:textId="77777777" w:rsidR="00AB4B46" w:rsidRPr="00277C4B" w:rsidRDefault="00AB4B46" w:rsidP="00F97E94">
            <w:pPr>
              <w:rPr>
                <w:rFonts w:ascii="Arial" w:hAnsi="Arial" w:cs="Arial"/>
                <w:sz w:val="22"/>
                <w:szCs w:val="22"/>
                <w:lang w:val="en-GB"/>
              </w:rPr>
            </w:pPr>
            <w:r w:rsidRPr="00277C4B">
              <w:rPr>
                <w:rFonts w:ascii="Arial" w:hAnsi="Arial" w:cs="Arial"/>
                <w:sz w:val="22"/>
                <w:szCs w:val="22"/>
                <w:lang w:val="en-GB"/>
              </w:rPr>
              <w:t>Project Contact Person:</w:t>
            </w:r>
          </w:p>
        </w:tc>
      </w:tr>
      <w:tr w:rsidR="00AB4B46" w:rsidRPr="00277C4B" w14:paraId="190BE6C2" w14:textId="77777777" w:rsidTr="00F97E94">
        <w:trPr>
          <w:trHeight w:val="255"/>
        </w:trPr>
        <w:tc>
          <w:tcPr>
            <w:tcW w:w="9108" w:type="dxa"/>
            <w:gridSpan w:val="2"/>
          </w:tcPr>
          <w:p w14:paraId="0320B6A7" w14:textId="77777777" w:rsidR="00AB4B46" w:rsidRPr="00277C4B" w:rsidRDefault="00AB4B46" w:rsidP="00F97E94">
            <w:pPr>
              <w:rPr>
                <w:rFonts w:ascii="Arial" w:hAnsi="Arial" w:cs="Arial"/>
                <w:sz w:val="22"/>
                <w:szCs w:val="22"/>
                <w:lang w:val="en-GB"/>
              </w:rPr>
            </w:pPr>
            <w:r w:rsidRPr="00277C4B">
              <w:rPr>
                <w:rFonts w:ascii="Arial" w:hAnsi="Arial" w:cs="Arial"/>
                <w:sz w:val="22"/>
                <w:szCs w:val="22"/>
                <w:lang w:val="en-GB"/>
              </w:rPr>
              <w:t>Tel. And Email:</w:t>
            </w:r>
          </w:p>
        </w:tc>
      </w:tr>
    </w:tbl>
    <w:p w14:paraId="78A05BE5" w14:textId="77777777" w:rsidR="00AB4B46" w:rsidRPr="00277C4B" w:rsidRDefault="00AB4B46" w:rsidP="00AB4B46">
      <w:pPr>
        <w:rPr>
          <w:rFonts w:ascii="Arial" w:hAnsi="Arial" w:cs="Arial"/>
          <w:sz w:val="22"/>
          <w:szCs w:val="22"/>
          <w:lang w:val="en-GB"/>
        </w:rPr>
      </w:pPr>
    </w:p>
    <w:p w14:paraId="3AF2529C" w14:textId="77777777" w:rsidR="00AB4B46" w:rsidRDefault="00AB4B46" w:rsidP="00AB4B46"/>
    <w:p w14:paraId="559F8479" w14:textId="77777777" w:rsidR="00DD03F8" w:rsidRDefault="00DD03F8"/>
    <w:sectPr w:rsidR="00DD03F8" w:rsidSect="00786EF1">
      <w:headerReference w:type="default" r:id="rId19"/>
      <w:footerReference w:type="even" r:id="rId20"/>
      <w:footerReference w:type="default" r:id="rId21"/>
      <w:pgSz w:w="12240" w:h="15840"/>
      <w:pgMar w:top="1440" w:right="1440" w:bottom="1440" w:left="144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D31A31F" w14:textId="77777777" w:rsidR="00D47D64" w:rsidRDefault="00D47D64" w:rsidP="00AB4B46">
      <w:r>
        <w:separator/>
      </w:r>
    </w:p>
  </w:endnote>
  <w:endnote w:type="continuationSeparator" w:id="0">
    <w:p w14:paraId="204F28EC" w14:textId="77777777" w:rsidR="00D47D64" w:rsidRDefault="00D47D64" w:rsidP="00AB4B46">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Mincho">
    <w:panose1 w:val="02020609040205080304"/>
    <w:charset w:val="80"/>
    <w:family w:val="modern"/>
    <w:pitch w:val="fixed"/>
    <w:sig w:usb0="E00002FF" w:usb1="6AC7FDFB" w:usb2="08000012" w:usb3="00000000" w:csb0="0002009F" w:csb1="00000000"/>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365DA7" w14:textId="7817E3D4" w:rsidR="001A12D5" w:rsidRDefault="001A12D5">
    <w:pPr>
      <w:pStyle w:val="Footer"/>
    </w:pPr>
    <w:r>
      <w:rPr>
        <w:noProof/>
      </w:rPr>
      <mc:AlternateContent>
        <mc:Choice Requires="wps">
          <w:drawing>
            <wp:anchor distT="0" distB="0" distL="0" distR="0" simplePos="0" relativeHeight="251659264" behindDoc="0" locked="0" layoutInCell="1" allowOverlap="1" wp14:anchorId="478C33C0" wp14:editId="79C1D618">
              <wp:simplePos x="635" y="635"/>
              <wp:positionH relativeFrom="page">
                <wp:align>right</wp:align>
              </wp:positionH>
              <wp:positionV relativeFrom="page">
                <wp:align>bottom</wp:align>
              </wp:positionV>
              <wp:extent cx="1172210" cy="345440"/>
              <wp:effectExtent l="0" t="0" r="0" b="0"/>
              <wp:wrapNone/>
              <wp:docPr id="1565893082" name="Text Box 8" descr="Official Use Only">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172210" cy="345440"/>
                      </a:xfrm>
                      <a:prstGeom prst="rect">
                        <a:avLst/>
                      </a:prstGeom>
                      <a:noFill/>
                      <a:ln>
                        <a:noFill/>
                      </a:ln>
                    </wps:spPr>
                    <wps:txbx>
                      <w:txbxContent>
                        <w:p w14:paraId="74FB958F" w14:textId="72A5901F" w:rsidR="001A12D5" w:rsidRPr="001A12D5" w:rsidRDefault="001A12D5" w:rsidP="001A12D5">
                          <w:pPr>
                            <w:rPr>
                              <w:rFonts w:ascii="Aptos" w:eastAsia="Aptos" w:hAnsi="Aptos" w:cs="Aptos"/>
                              <w:noProof/>
                              <w:color w:val="000000"/>
                              <w:sz w:val="20"/>
                              <w:szCs w:val="20"/>
                            </w:rPr>
                          </w:pPr>
                          <w:r w:rsidRPr="001A12D5">
                            <w:rPr>
                              <w:rFonts w:ascii="Aptos" w:eastAsia="Aptos" w:hAnsi="Aptos" w:cs="Aptos"/>
                              <w:noProof/>
                              <w:color w:val="000000"/>
                              <w:sz w:val="20"/>
                              <w:szCs w:val="20"/>
                            </w:rPr>
                            <w:t>Official Use Only</w:t>
                          </w:r>
                        </w:p>
                      </w:txbxContent>
                    </wps:txbx>
                    <wps:bodyPr rot="0" spcFirstLastPara="0" vertOverflow="overflow" horzOverflow="overflow" vert="horz" wrap="none" lIns="0" tIns="0" rIns="254000" bIns="190500" numCol="1" spcCol="0" rtlCol="0" fromWordArt="0" anchor="b" anchorCtr="0" forceAA="0" compatLnSpc="1">
                      <a:prstTxWarp prst="textNoShape">
                        <a:avLst/>
                      </a:prstTxWarp>
                      <a:spAutoFit/>
                    </wps:bodyPr>
                  </wps:wsp>
                </a:graphicData>
              </a:graphic>
            </wp:anchor>
          </w:drawing>
        </mc:Choice>
        <mc:Fallback>
          <w:pict>
            <v:shapetype w14:anchorId="478C33C0" id="_x0000_t202" coordsize="21600,21600" o:spt="202" path="m,l,21600r21600,l21600,xe">
              <v:stroke joinstyle="miter"/>
              <v:path gradientshapeok="t" o:connecttype="rect"/>
            </v:shapetype>
            <v:shape id="Text Box 8" o:spid="_x0000_s1027" type="#_x0000_t202" alt="Official Use Only" style="position:absolute;margin-left:41.1pt;margin-top:0;width:92.3pt;height:27.2pt;z-index:251659264;visibility:visible;mso-wrap-style:none;mso-wrap-distance-left:0;mso-wrap-distance-top:0;mso-wrap-distance-right:0;mso-wrap-distance-bottom:0;mso-position-horizontal:righ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yyaIDwIAABsEAAAOAAAAZHJzL2Uyb0RvYy54bWysU01v2zAMvQ/YfxB0X2xnyT6MOEXWIsOA&#10;oi2QDj0rshQbsESBUmJnv36U4iRbt9Owi0yRND/ee1rcDKZjB4W+BVvxYpJzpqyEurW7in9/Xr/7&#10;xJkPwtaiA6sqflSe3yzfvln0rlRTaKCrFTIqYn3Zu4o3Ibgyy7xslBF+Ak5ZCmpAIwJdcZfVKHqq&#10;brpsmucfsh6wdghSeU/eu1OQL1N9rZUMj1p7FVhXcZotpBPTuY1ntlyIcofCNa0cxxD/MIURraWm&#10;l1J3Igi2x/aPUqaVCB50mEgwGWjdSpV2oG2K/NU2m0Y4lXYhcLy7wOT/X1n5cNi4J2Rh+AIDERgB&#10;6Z0vPTnjPoNGE780KaM4QXi8wKaGwGT8qfg4nRYUkhR7P5vPZgnX7Pq3Qx++KjAsGhVHoiWhJQ73&#10;PlBHSj2nxGYW1m3XJWo6+5uDEqMnu44YrTBsh3HuLdRHWgfhxLR3ct1Sz3vhw5NAopbGJLmGRzp0&#10;B33FYbQ4awB//M0f8wlxinLWk1QqbknLnHXfLDERVXU2MBnT+SzPyb1Nt+JzPo83uze3QCos6EE4&#10;mUzyYujOpkYwL6TmVexGIWEl9az49mzehpNw6TVItVqlJFKRE+HebpyMpSNYEcnn4UWgG+EORNQD&#10;nMUkyleon3Ljn96t9oGwT5REYE9ojniTAhNT42uJEv/1nrKub3r5EwAA//8DAFBLAwQUAAYACAAA&#10;ACEAOx60mNwAAAAEAQAADwAAAGRycy9kb3ducmV2LnhtbEyPUUvDMBSF3wf+h3AFX4ZLlRpGbTp0&#10;4IMgA7ehr2lzbcuSm5JkXffvzXxxLxcO53DOd8vVZA0b0YfekYSHRQYMqXG6p1bCfvd2vwQWoiKt&#10;jCOUcMYAq+pmVqpCuxN94riNLUslFAoloYtxKDgPTYdWhYUbkJL347xVMUnfcu3VKZVbwx+zTHCr&#10;ekoLnRpw3WFz2B6thNd5+Ko/Dv78vsmd+B7XwgwbIeXd7fTyDCziFP/DcMFP6FAlptodSQdmJKRH&#10;4t+9eMtcAKslPOU58Krk1/DVLwAAAP//AwBQSwECLQAUAAYACAAAACEAtoM4kv4AAADhAQAAEwAA&#10;AAAAAAAAAAAAAAAAAAAAW0NvbnRlbnRfVHlwZXNdLnhtbFBLAQItABQABgAIAAAAIQA4/SH/1gAA&#10;AJQBAAALAAAAAAAAAAAAAAAAAC8BAABfcmVscy8ucmVsc1BLAQItABQABgAIAAAAIQDcyyaIDwIA&#10;ABsEAAAOAAAAAAAAAAAAAAAAAC4CAABkcnMvZTJvRG9jLnhtbFBLAQItABQABgAIAAAAIQA7HrSY&#10;3AAAAAQBAAAPAAAAAAAAAAAAAAAAAGkEAABkcnMvZG93bnJldi54bWxQSwUGAAAAAAQABADzAAAA&#10;cgUAAAAA&#10;" filled="f" stroked="f">
              <v:fill o:detectmouseclick="t"/>
              <v:textbox style="mso-fit-shape-to-text:t" inset="0,0,20pt,15pt">
                <w:txbxContent>
                  <w:p w14:paraId="74FB958F" w14:textId="72A5901F" w:rsidR="001A12D5" w:rsidRPr="001A12D5" w:rsidRDefault="001A12D5" w:rsidP="001A12D5">
                    <w:pPr>
                      <w:rPr>
                        <w:rFonts w:ascii="Aptos" w:eastAsia="Aptos" w:hAnsi="Aptos" w:cs="Aptos"/>
                        <w:noProof/>
                        <w:color w:val="000000"/>
                        <w:sz w:val="20"/>
                        <w:szCs w:val="20"/>
                      </w:rPr>
                    </w:pPr>
                    <w:r w:rsidRPr="001A12D5">
                      <w:rPr>
                        <w:rFonts w:ascii="Aptos" w:eastAsia="Aptos" w:hAnsi="Aptos" w:cs="Aptos"/>
                        <w:noProof/>
                        <w:color w:val="000000"/>
                        <w:sz w:val="20"/>
                        <w:szCs w:val="20"/>
                      </w:rPr>
                      <w:t>Official Use Only</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50BA26" w14:textId="4363FF96" w:rsidR="00AB4B46" w:rsidRPr="004B7277" w:rsidRDefault="001A12D5">
    <w:pPr>
      <w:pStyle w:val="Footer"/>
      <w:jc w:val="center"/>
      <w:rPr>
        <w:rFonts w:ascii="Arial" w:hAnsi="Arial" w:cs="Arial"/>
        <w:sz w:val="20"/>
        <w:szCs w:val="20"/>
      </w:rPr>
    </w:pPr>
    <w:r>
      <w:rPr>
        <w:rFonts w:ascii="Arial" w:hAnsi="Arial" w:cs="Arial"/>
        <w:noProof/>
        <w:sz w:val="20"/>
        <w:szCs w:val="20"/>
      </w:rPr>
      <mc:AlternateContent>
        <mc:Choice Requires="wps">
          <w:drawing>
            <wp:anchor distT="0" distB="0" distL="0" distR="0" simplePos="0" relativeHeight="251660288" behindDoc="0" locked="0" layoutInCell="1" allowOverlap="1" wp14:anchorId="6E50FF59" wp14:editId="66BBDB1F">
              <wp:simplePos x="635" y="635"/>
              <wp:positionH relativeFrom="page">
                <wp:align>right</wp:align>
              </wp:positionH>
              <wp:positionV relativeFrom="page">
                <wp:align>bottom</wp:align>
              </wp:positionV>
              <wp:extent cx="1172210" cy="345440"/>
              <wp:effectExtent l="0" t="0" r="0" b="0"/>
              <wp:wrapNone/>
              <wp:docPr id="1040207606" name="Text Box 9" descr="Official Use Only">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172210" cy="345440"/>
                      </a:xfrm>
                      <a:prstGeom prst="rect">
                        <a:avLst/>
                      </a:prstGeom>
                      <a:noFill/>
                      <a:ln>
                        <a:noFill/>
                      </a:ln>
                    </wps:spPr>
                    <wps:txbx>
                      <w:txbxContent>
                        <w:p w14:paraId="76F3DDD3" w14:textId="0491DC79" w:rsidR="001A12D5" w:rsidRPr="001A12D5" w:rsidRDefault="001A12D5" w:rsidP="001A12D5">
                          <w:pPr>
                            <w:rPr>
                              <w:rFonts w:ascii="Aptos" w:eastAsia="Aptos" w:hAnsi="Aptos" w:cs="Aptos"/>
                              <w:noProof/>
                              <w:color w:val="000000"/>
                              <w:sz w:val="20"/>
                              <w:szCs w:val="20"/>
                            </w:rPr>
                          </w:pPr>
                          <w:r w:rsidRPr="001A12D5">
                            <w:rPr>
                              <w:rFonts w:ascii="Aptos" w:eastAsia="Aptos" w:hAnsi="Aptos" w:cs="Aptos"/>
                              <w:noProof/>
                              <w:color w:val="000000"/>
                              <w:sz w:val="20"/>
                              <w:szCs w:val="20"/>
                            </w:rPr>
                            <w:t>Official Use Only</w:t>
                          </w:r>
                        </w:p>
                      </w:txbxContent>
                    </wps:txbx>
                    <wps:bodyPr rot="0" spcFirstLastPara="0" vertOverflow="overflow" horzOverflow="overflow" vert="horz" wrap="none" lIns="0" tIns="0" rIns="254000" bIns="190500" numCol="1" spcCol="0" rtlCol="0" fromWordArt="0" anchor="b" anchorCtr="0" forceAA="0" compatLnSpc="1">
                      <a:prstTxWarp prst="textNoShape">
                        <a:avLst/>
                      </a:prstTxWarp>
                      <a:spAutoFit/>
                    </wps:bodyPr>
                  </wps:wsp>
                </a:graphicData>
              </a:graphic>
            </wp:anchor>
          </w:drawing>
        </mc:Choice>
        <mc:Fallback>
          <w:pict>
            <v:shapetype w14:anchorId="6E50FF59" id="_x0000_t202" coordsize="21600,21600" o:spt="202" path="m,l,21600r21600,l21600,xe">
              <v:stroke joinstyle="miter"/>
              <v:path gradientshapeok="t" o:connecttype="rect"/>
            </v:shapetype>
            <v:shape id="Text Box 9" o:spid="_x0000_s1028" type="#_x0000_t202" alt="Official Use Only" style="position:absolute;left:0;text-align:left;margin-left:41.1pt;margin-top:0;width:92.3pt;height:27.2pt;z-index:251660288;visibility:visible;mso-wrap-style:none;mso-wrap-distance-left:0;mso-wrap-distance-top:0;mso-wrap-distance-right:0;mso-wrap-distance-bottom:0;mso-position-horizontal:righ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ycIyEgIAACIEAAAOAAAAZHJzL2Uyb0RvYy54bWysU01v2zAMvQ/YfxB0X2xnydYZcYqsRYYB&#10;QVsgHXpWZCk2YIkCpcTOfv0o5avrdhp2kSmS5sd7T7PbwXRsr9C3YCtejHLOlJVQt3Zb8R/Pyw83&#10;nPkgbC06sKriB+X57fz9u1nvSjWGBrpaIaMi1pe9q3gTgiuzzMtGGeFH4JSloAY0ItAVt1mNoqfq&#10;psvGef4p6wFrhyCV9+S9Pwb5PNXXWsnwqLVXgXUVp9lCOjGdm3hm85kotyhc08rTGOIfpjCitdT0&#10;UupeBMF22P5RyrQSwYMOIwkmA61bqdIOtE2Rv9lm3Qin0i4EjncXmPz/Kysf9mv3hCwMX2EgAiMg&#10;vfOlJ2fcZ9Bo4pcmZRQnCA8X2NQQmIw/FZ/H44JCkmIfJ9PJJOGaXf926MM3BYZFo+JItCS0xH7l&#10;A3Wk1HNKbGZh2XZdoqazvzkoMXqy64jRCsNmYG39avwN1AfaCuFIuHdy2VLrlfDhSSAxTNOSasMj&#10;HbqDvuJwsjhrAH/+zR/zCXiKctaTYipuSdKcdd8tERLFdTYwGePpJM/JvUm34ks+jTe7M3dAYizo&#10;XTiZTPJi6M6mRjAvJOpF7EYhYSX1rPjmbN6Fo37pUUi1WKQkEpMTYWXXTsbSEbMI6PPwItCdUA/E&#10;1wOcNSXKN+Afc+Of3i12gShIzER8j2ieYCchJsJOjyYq/fU9ZV2f9vwXAAAA//8DAFBLAwQUAAYA&#10;CAAAACEAOx60mNwAAAAEAQAADwAAAGRycy9kb3ducmV2LnhtbEyPUUvDMBSF3wf+h3AFX4ZLlRpG&#10;bTp04IMgA7ehr2lzbcuSm5JkXffvzXxxLxcO53DOd8vVZA0b0YfekYSHRQYMqXG6p1bCfvd2vwQW&#10;oiKtjCOUcMYAq+pmVqpCuxN94riNLUslFAoloYtxKDgPTYdWhYUbkJL347xVMUnfcu3VKZVbwx+z&#10;THCrekoLnRpw3WFz2B6thNd5+Ko/Dv78vsmd+B7XwgwbIeXd7fTyDCziFP/DcMFP6FAlptodSQdm&#10;JKRH4t+9eMtcAKslPOU58Krk1/DVLwAAAP//AwBQSwECLQAUAAYACAAAACEAtoM4kv4AAADhAQAA&#10;EwAAAAAAAAAAAAAAAAAAAAAAW0NvbnRlbnRfVHlwZXNdLnhtbFBLAQItABQABgAIAAAAIQA4/SH/&#10;1gAAAJQBAAALAAAAAAAAAAAAAAAAAC8BAABfcmVscy8ucmVsc1BLAQItABQABgAIAAAAIQCBycIy&#10;EgIAACIEAAAOAAAAAAAAAAAAAAAAAC4CAABkcnMvZTJvRG9jLnhtbFBLAQItABQABgAIAAAAIQA7&#10;HrSY3AAAAAQBAAAPAAAAAAAAAAAAAAAAAGwEAABkcnMvZG93bnJldi54bWxQSwUGAAAAAAQABADz&#10;AAAAdQUAAAAA&#10;" filled="f" stroked="f">
              <v:fill o:detectmouseclick="t"/>
              <v:textbox style="mso-fit-shape-to-text:t" inset="0,0,20pt,15pt">
                <w:txbxContent>
                  <w:p w14:paraId="76F3DDD3" w14:textId="0491DC79" w:rsidR="001A12D5" w:rsidRPr="001A12D5" w:rsidRDefault="001A12D5" w:rsidP="001A12D5">
                    <w:pPr>
                      <w:rPr>
                        <w:rFonts w:ascii="Aptos" w:eastAsia="Aptos" w:hAnsi="Aptos" w:cs="Aptos"/>
                        <w:noProof/>
                        <w:color w:val="000000"/>
                        <w:sz w:val="20"/>
                        <w:szCs w:val="20"/>
                      </w:rPr>
                    </w:pPr>
                    <w:r w:rsidRPr="001A12D5">
                      <w:rPr>
                        <w:rFonts w:ascii="Aptos" w:eastAsia="Aptos" w:hAnsi="Aptos" w:cs="Aptos"/>
                        <w:noProof/>
                        <w:color w:val="000000"/>
                        <w:sz w:val="20"/>
                        <w:szCs w:val="20"/>
                      </w:rPr>
                      <w:t>Official Use Only</w:t>
                    </w:r>
                  </w:p>
                </w:txbxContent>
              </v:textbox>
              <w10:wrap anchorx="page" anchory="page"/>
            </v:shape>
          </w:pict>
        </mc:Fallback>
      </mc:AlternateContent>
    </w:r>
    <w:r w:rsidR="00AB4B46" w:rsidRPr="004B7277">
      <w:rPr>
        <w:rFonts w:ascii="Arial" w:hAnsi="Arial" w:cs="Arial"/>
        <w:sz w:val="20"/>
        <w:szCs w:val="20"/>
      </w:rPr>
      <w:fldChar w:fldCharType="begin"/>
    </w:r>
    <w:r w:rsidR="00AB4B46" w:rsidRPr="004B7277">
      <w:rPr>
        <w:rFonts w:ascii="Arial" w:hAnsi="Arial" w:cs="Arial"/>
        <w:sz w:val="20"/>
        <w:szCs w:val="20"/>
      </w:rPr>
      <w:instrText xml:space="preserve"> PAGE   \* MERGEFORMAT </w:instrText>
    </w:r>
    <w:r w:rsidR="00AB4B46" w:rsidRPr="004B7277">
      <w:rPr>
        <w:rFonts w:ascii="Arial" w:hAnsi="Arial" w:cs="Arial"/>
        <w:sz w:val="20"/>
        <w:szCs w:val="20"/>
      </w:rPr>
      <w:fldChar w:fldCharType="separate"/>
    </w:r>
    <w:r w:rsidR="00AB4B46">
      <w:rPr>
        <w:rFonts w:ascii="Arial" w:hAnsi="Arial" w:cs="Arial"/>
        <w:noProof/>
        <w:sz w:val="20"/>
        <w:szCs w:val="20"/>
      </w:rPr>
      <w:t>2</w:t>
    </w:r>
    <w:r w:rsidR="00AB4B46" w:rsidRPr="004B7277">
      <w:rPr>
        <w:rFonts w:ascii="Arial" w:hAnsi="Arial" w:cs="Arial"/>
        <w:sz w:val="20"/>
        <w:szCs w:val="20"/>
      </w:rPr>
      <w:fldChar w:fldCharType="end"/>
    </w:r>
  </w:p>
  <w:p w14:paraId="1C02079E" w14:textId="77777777" w:rsidR="00AB4B46" w:rsidRDefault="00AB4B46">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85EC3D" w14:textId="379A72E6" w:rsidR="001A12D5" w:rsidRDefault="001A12D5">
    <w:pPr>
      <w:pStyle w:val="Footer"/>
    </w:pPr>
    <w:r>
      <w:rPr>
        <w:noProof/>
      </w:rPr>
      <mc:AlternateContent>
        <mc:Choice Requires="wps">
          <w:drawing>
            <wp:anchor distT="0" distB="0" distL="0" distR="0" simplePos="0" relativeHeight="251658240" behindDoc="0" locked="0" layoutInCell="1" allowOverlap="1" wp14:anchorId="3B36A5AA" wp14:editId="0E352B34">
              <wp:simplePos x="635" y="635"/>
              <wp:positionH relativeFrom="page">
                <wp:align>right</wp:align>
              </wp:positionH>
              <wp:positionV relativeFrom="page">
                <wp:align>bottom</wp:align>
              </wp:positionV>
              <wp:extent cx="1172210" cy="345440"/>
              <wp:effectExtent l="0" t="0" r="0" b="0"/>
              <wp:wrapNone/>
              <wp:docPr id="347838999" name="Text Box 7" descr="Official Use Only">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172210" cy="345440"/>
                      </a:xfrm>
                      <a:prstGeom prst="rect">
                        <a:avLst/>
                      </a:prstGeom>
                      <a:noFill/>
                      <a:ln>
                        <a:noFill/>
                      </a:ln>
                    </wps:spPr>
                    <wps:txbx>
                      <w:txbxContent>
                        <w:p w14:paraId="3471F1C6" w14:textId="1254F626" w:rsidR="001A12D5" w:rsidRPr="001A12D5" w:rsidRDefault="001A12D5" w:rsidP="001A12D5">
                          <w:pPr>
                            <w:rPr>
                              <w:rFonts w:ascii="Aptos" w:eastAsia="Aptos" w:hAnsi="Aptos" w:cs="Aptos"/>
                              <w:noProof/>
                              <w:color w:val="000000"/>
                              <w:sz w:val="20"/>
                              <w:szCs w:val="20"/>
                            </w:rPr>
                          </w:pPr>
                          <w:r w:rsidRPr="001A12D5">
                            <w:rPr>
                              <w:rFonts w:ascii="Aptos" w:eastAsia="Aptos" w:hAnsi="Aptos" w:cs="Aptos"/>
                              <w:noProof/>
                              <w:color w:val="000000"/>
                              <w:sz w:val="20"/>
                              <w:szCs w:val="20"/>
                            </w:rPr>
                            <w:t>Official Use Only</w:t>
                          </w:r>
                        </w:p>
                      </w:txbxContent>
                    </wps:txbx>
                    <wps:bodyPr rot="0" spcFirstLastPara="0" vertOverflow="overflow" horzOverflow="overflow" vert="horz" wrap="none" lIns="0" tIns="0" rIns="254000" bIns="190500" numCol="1" spcCol="0" rtlCol="0" fromWordArt="0" anchor="b" anchorCtr="0" forceAA="0" compatLnSpc="1">
                      <a:prstTxWarp prst="textNoShape">
                        <a:avLst/>
                      </a:prstTxWarp>
                      <a:spAutoFit/>
                    </wps:bodyPr>
                  </wps:wsp>
                </a:graphicData>
              </a:graphic>
            </wp:anchor>
          </w:drawing>
        </mc:Choice>
        <mc:Fallback>
          <w:pict>
            <v:shapetype w14:anchorId="3B36A5AA" id="_x0000_t202" coordsize="21600,21600" o:spt="202" path="m,l,21600r21600,l21600,xe">
              <v:stroke joinstyle="miter"/>
              <v:path gradientshapeok="t" o:connecttype="rect"/>
            </v:shapetype>
            <v:shape id="Text Box 7" o:spid="_x0000_s1029" type="#_x0000_t202" alt="Official Use Only" style="position:absolute;margin-left:41.1pt;margin-top:0;width:92.3pt;height:27.2pt;z-index:251658240;visibility:visible;mso-wrap-style:none;mso-wrap-distance-left:0;mso-wrap-distance-top:0;mso-wrap-distance-right:0;mso-wrap-distance-bottom:0;mso-position-horizontal:righ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XzFwFAIAACIEAAAOAAAAZHJzL2Uyb0RvYy54bWysU8lu2zAQvRfoPxC811pqdxEsB24CFwWM&#10;JIAT5ExTpCWA5BAkbcn9+g5py27TnIpeqOHMaJb3Huc3g1bkIJzvwNS0mOSUCMOh6cyups9Pqw9f&#10;KPGBmYYpMKKmR+HpzeL9u3lvK1FCC6oRjmAR46ve1rQNwVZZ5nkrNPMTsMJgUILTLODV7bLGsR6r&#10;a5WVef4p68E11gEX3qP37hSki1RfSsHDg5ReBKJqirOFdLp0buOZLeas2jlm246fx2D/MIVmncGm&#10;l1J3LDCyd91fpXTHHXiQYcJBZyBlx0XaAbcp8lfbbFpmRdoFwfH2ApP/f2X5/WFjHx0JwzcYkMAI&#10;SG995dEZ9xmk0/GLkxKMI4THC2xiCITHn4rPZVlgiGPs43Q2nSZcs+vf1vnwXYAm0aipQ1oSWuyw&#10;9gE7YuqYEpsZWHVKJWqU+cOBidGTXUeMVhi2A+mampbj+FtojriVgxPh3vJVh63XzIdH5pBhnBZV&#10;Gx7wkAr6msLZoqQF9/Mtf8xH4DFKSY+KqalBSVOifhgkJIprNFwyytk0z9G9Tbfiaz6LN7PXt4Bi&#10;LPBdWJ5M9LqgRlM60C8o6mXshiFmOPas6XY0b8NJv/gouFguUxKKybKwNhvLY+mIWQT0aXhhzp5R&#10;D8jXPYyaYtUr8E+58U9vl/uAFCRmIr4nNM+woxATYedHE5X++z1lXZ/24hcAAAD//wMAUEsDBBQA&#10;BgAIAAAAIQA7HrSY3AAAAAQBAAAPAAAAZHJzL2Rvd25yZXYueG1sTI9RS8MwFIXfB/6HcAVfhkuV&#10;GkZtOnTggyADt6GvaXNty5KbkmRd9+/NfHEvFw7ncM53y9VkDRvRh96RhIdFBgypcbqnVsJ+93a/&#10;BBaiIq2MI5RwxgCr6mZWqkK7E33iuI0tSyUUCiWhi3EoOA9Nh1aFhRuQkvfjvFUxSd9y7dUplVvD&#10;H7NMcKt6SgudGnDdYXPYHq2E13n4qj8O/vy+yZ34HtfCDBsh5d3t9PIMLOIU/8NwwU/oUCWm2h1J&#10;B2YkpEfi3714y1wAqyU85TnwquTX8NUvAAAA//8DAFBLAQItABQABgAIAAAAIQC2gziS/gAAAOEB&#10;AAATAAAAAAAAAAAAAAAAAAAAAABbQ29udGVudF9UeXBlc10ueG1sUEsBAi0AFAAGAAgAAAAhADj9&#10;If/WAAAAlAEAAAsAAAAAAAAAAAAAAAAALwEAAF9yZWxzLy5yZWxzUEsBAi0AFAAGAAgAAAAhANBf&#10;MXAUAgAAIgQAAA4AAAAAAAAAAAAAAAAALgIAAGRycy9lMm9Eb2MueG1sUEsBAi0AFAAGAAgAAAAh&#10;ADsetJjcAAAABAEAAA8AAAAAAAAAAAAAAAAAbgQAAGRycy9kb3ducmV2LnhtbFBLBQYAAAAABAAE&#10;APMAAAB3BQAAAAA=&#10;" filled="f" stroked="f">
              <v:fill o:detectmouseclick="t"/>
              <v:textbox style="mso-fit-shape-to-text:t" inset="0,0,20pt,15pt">
                <w:txbxContent>
                  <w:p w14:paraId="3471F1C6" w14:textId="1254F626" w:rsidR="001A12D5" w:rsidRPr="001A12D5" w:rsidRDefault="001A12D5" w:rsidP="001A12D5">
                    <w:pPr>
                      <w:rPr>
                        <w:rFonts w:ascii="Aptos" w:eastAsia="Aptos" w:hAnsi="Aptos" w:cs="Aptos"/>
                        <w:noProof/>
                        <w:color w:val="000000"/>
                        <w:sz w:val="20"/>
                        <w:szCs w:val="20"/>
                      </w:rPr>
                    </w:pPr>
                    <w:r w:rsidRPr="001A12D5">
                      <w:rPr>
                        <w:rFonts w:ascii="Aptos" w:eastAsia="Aptos" w:hAnsi="Aptos" w:cs="Aptos"/>
                        <w:noProof/>
                        <w:color w:val="000000"/>
                        <w:sz w:val="20"/>
                        <w:szCs w:val="20"/>
                      </w:rPr>
                      <w:t>Official Use Only</w:t>
                    </w:r>
                  </w:p>
                </w:txbxContent>
              </v:textbox>
              <w10:wrap anchorx="page" anchory="page"/>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0FB8A2" w14:textId="4CD4DAAE" w:rsidR="00853C22" w:rsidRDefault="001A12D5" w:rsidP="00170F39">
    <w:pPr>
      <w:pStyle w:val="Footer"/>
      <w:framePr w:wrap="around" w:vAnchor="text" w:hAnchor="margin" w:xAlign="center" w:y="1"/>
      <w:rPr>
        <w:rStyle w:val="PageNumber"/>
      </w:rPr>
    </w:pPr>
    <w:r>
      <w:rPr>
        <w:noProof/>
      </w:rPr>
      <mc:AlternateContent>
        <mc:Choice Requires="wps">
          <w:drawing>
            <wp:anchor distT="0" distB="0" distL="0" distR="0" simplePos="0" relativeHeight="251661312" behindDoc="0" locked="0" layoutInCell="1" allowOverlap="1" wp14:anchorId="1CD622A6" wp14:editId="1405D8FE">
              <wp:simplePos x="635" y="635"/>
              <wp:positionH relativeFrom="page">
                <wp:align>right</wp:align>
              </wp:positionH>
              <wp:positionV relativeFrom="page">
                <wp:align>bottom</wp:align>
              </wp:positionV>
              <wp:extent cx="1172210" cy="345440"/>
              <wp:effectExtent l="0" t="0" r="0" b="0"/>
              <wp:wrapNone/>
              <wp:docPr id="607961829" name="Text Box 10" descr="Official Use Only">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172210" cy="345440"/>
                      </a:xfrm>
                      <a:prstGeom prst="rect">
                        <a:avLst/>
                      </a:prstGeom>
                      <a:noFill/>
                      <a:ln>
                        <a:noFill/>
                      </a:ln>
                    </wps:spPr>
                    <wps:txbx>
                      <w:txbxContent>
                        <w:p w14:paraId="00A40897" w14:textId="2FEA4506" w:rsidR="001A12D5" w:rsidRPr="001A12D5" w:rsidRDefault="001A12D5" w:rsidP="001A12D5">
                          <w:pPr>
                            <w:rPr>
                              <w:rFonts w:ascii="Aptos" w:eastAsia="Aptos" w:hAnsi="Aptos" w:cs="Aptos"/>
                              <w:noProof/>
                              <w:color w:val="000000"/>
                              <w:sz w:val="20"/>
                              <w:szCs w:val="20"/>
                            </w:rPr>
                          </w:pPr>
                          <w:r w:rsidRPr="001A12D5">
                            <w:rPr>
                              <w:rFonts w:ascii="Aptos" w:eastAsia="Aptos" w:hAnsi="Aptos" w:cs="Aptos"/>
                              <w:noProof/>
                              <w:color w:val="000000"/>
                              <w:sz w:val="20"/>
                              <w:szCs w:val="20"/>
                            </w:rPr>
                            <w:t>Official Use Only</w:t>
                          </w:r>
                        </w:p>
                      </w:txbxContent>
                    </wps:txbx>
                    <wps:bodyPr rot="0" spcFirstLastPara="0" vertOverflow="overflow" horzOverflow="overflow" vert="horz" wrap="none" lIns="0" tIns="0" rIns="254000" bIns="190500" numCol="1" spcCol="0" rtlCol="0" fromWordArt="0" anchor="b" anchorCtr="0" forceAA="0" compatLnSpc="1">
                      <a:prstTxWarp prst="textNoShape">
                        <a:avLst/>
                      </a:prstTxWarp>
                      <a:spAutoFit/>
                    </wps:bodyPr>
                  </wps:wsp>
                </a:graphicData>
              </a:graphic>
            </wp:anchor>
          </w:drawing>
        </mc:Choice>
        <mc:Fallback>
          <w:pict>
            <v:shapetype w14:anchorId="1CD622A6" id="_x0000_t202" coordsize="21600,21600" o:spt="202" path="m,l,21600r21600,l21600,xe">
              <v:stroke joinstyle="miter"/>
              <v:path gradientshapeok="t" o:connecttype="rect"/>
            </v:shapetype>
            <v:shape id="Text Box 10" o:spid="_x0000_s1030" type="#_x0000_t202" alt="Official Use Only" style="position:absolute;margin-left:41.1pt;margin-top:0;width:92.3pt;height:27.2pt;z-index:251661312;visibility:visible;mso-wrap-style:none;mso-wrap-distance-left:0;mso-wrap-distance-top:0;mso-wrap-distance-right:0;mso-wrap-distance-bottom:0;mso-position-horizontal:righ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0LD4EwIAACIEAAAOAAAAZHJzL2Uyb0RvYy54bWysU01v2zAMvQ/YfxB0X2xnyT6MOEXWIsOA&#10;oi2QDj0rshwbkESBUmJnv36UEidbt9Owi0yRND/ee1rcDEazg0Lfga14Mck5U1ZC3dldxb8/r999&#10;4swHYWuhwaqKH5XnN8u3bxa9K9UUWtC1QkZFrC97V/E2BFdmmZetMsJPwClLwQbQiEBX3GU1ip6q&#10;G51N8/xD1gPWDkEq78l7dwryZarfNEqGx6bxKjBdcZotpBPTuY1ntlyIcofCtZ08jyH+YQojOktN&#10;L6XuRBBsj90fpUwnETw0YSLBZNA0nVRpB9qmyF9ts2mFU2kXAse7C0z+/5WVD4eNe0IWhi8wEIER&#10;kN750pMz7jM0aOKXJmUUJwiPF9jUEJiMPxUfp9OCQpJi72fz2Szhml3/dujDVwWGRaPiSLQktMTh&#10;3gfqSKljSmxmYd1pnajR9jcHJUZPdh0xWmHYDqyrqfk4/hbqI22FcCLcO7nuqPW98OFJIDFM05Jq&#10;wyMdjYa+4nC2OGsBf/zNH/MJeIpy1pNiKm5J0pzpb5YIieIaDUzGdD7Lc3Jv0634nM/jze7NLZAY&#10;C3oXTiaTvBj0aDYI5oVEvYrdKCSspJ4V347mbTjplx6FVKtVSiIxORHu7cbJWDpiFgF9Hl4EujPq&#10;gfh6gFFTonwF/ik3/undah+IgsRMxPeE5hl2EmIi7PxootJ/vaes69Ne/gQAAP//AwBQSwMEFAAG&#10;AAgAAAAhADsetJjcAAAABAEAAA8AAABkcnMvZG93bnJldi54bWxMj1FLwzAUhd8H/odwBV+GS5Ua&#10;Rm06dOCDIAO3oa9pc23LkpuSZF337818cS8XDudwznfL1WQNG9GH3pGEh0UGDKlxuqdWwn73dr8E&#10;FqIirYwjlHDGAKvqZlaqQrsTfeK4jS1LJRQKJaGLcSg4D02HVoWFG5CS9+O8VTFJ33Lt1SmVW8Mf&#10;s0xwq3pKC50acN1hc9gerYTXefiqPw7+/L7Jnfge18IMGyHl3e308gws4hT/w3DBT+hQJabaHUkH&#10;ZiSkR+LfvXjLXACrJTzlOfCq5Nfw1S8AAAD//wMAUEsBAi0AFAAGAAgAAAAhALaDOJL+AAAA4QEA&#10;ABMAAAAAAAAAAAAAAAAAAAAAAFtDb250ZW50X1R5cGVzXS54bWxQSwECLQAUAAYACAAAACEAOP0h&#10;/9YAAACUAQAACwAAAAAAAAAAAAAAAAAvAQAAX3JlbHMvLnJlbHNQSwECLQAUAAYACAAAACEAINCw&#10;+BMCAAAiBAAADgAAAAAAAAAAAAAAAAAuAgAAZHJzL2Uyb0RvYy54bWxQSwECLQAUAAYACAAAACEA&#10;Ox60mNwAAAAEAQAADwAAAAAAAAAAAAAAAABtBAAAZHJzL2Rvd25yZXYueG1sUEsFBgAAAAAEAAQA&#10;8wAAAHYFAAAAAA==&#10;" filled="f" stroked="f">
              <v:fill o:detectmouseclick="t"/>
              <v:textbox style="mso-fit-shape-to-text:t" inset="0,0,20pt,15pt">
                <w:txbxContent>
                  <w:p w14:paraId="00A40897" w14:textId="2FEA4506" w:rsidR="001A12D5" w:rsidRPr="001A12D5" w:rsidRDefault="001A12D5" w:rsidP="001A12D5">
                    <w:pPr>
                      <w:rPr>
                        <w:rFonts w:ascii="Aptos" w:eastAsia="Aptos" w:hAnsi="Aptos" w:cs="Aptos"/>
                        <w:noProof/>
                        <w:color w:val="000000"/>
                        <w:sz w:val="20"/>
                        <w:szCs w:val="20"/>
                      </w:rPr>
                    </w:pPr>
                    <w:r w:rsidRPr="001A12D5">
                      <w:rPr>
                        <w:rFonts w:ascii="Aptos" w:eastAsia="Aptos" w:hAnsi="Aptos" w:cs="Aptos"/>
                        <w:noProof/>
                        <w:color w:val="000000"/>
                        <w:sz w:val="20"/>
                        <w:szCs w:val="20"/>
                      </w:rPr>
                      <w:t>Official Use Only</w:t>
                    </w:r>
                  </w:p>
                </w:txbxContent>
              </v:textbox>
              <w10:wrap anchorx="page" anchory="page"/>
            </v:shape>
          </w:pict>
        </mc:Fallback>
      </mc:AlternateContent>
    </w:r>
    <w:r w:rsidR="00AB4B46">
      <w:rPr>
        <w:rStyle w:val="PageNumber"/>
      </w:rPr>
      <w:fldChar w:fldCharType="begin"/>
    </w:r>
    <w:r w:rsidR="00AB4B46">
      <w:rPr>
        <w:rStyle w:val="PageNumber"/>
      </w:rPr>
      <w:instrText xml:space="preserve">PAGE  </w:instrText>
    </w:r>
    <w:r w:rsidR="00AB4B46">
      <w:rPr>
        <w:rStyle w:val="PageNumber"/>
      </w:rPr>
      <w:fldChar w:fldCharType="end"/>
    </w:r>
  </w:p>
  <w:p w14:paraId="2D2AF279" w14:textId="77777777" w:rsidR="00853C22" w:rsidRDefault="00853C22">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6727EC" w14:textId="3647AA2C" w:rsidR="00853C22" w:rsidRPr="004B7277" w:rsidRDefault="001A12D5" w:rsidP="00170F39">
    <w:pPr>
      <w:pStyle w:val="Footer"/>
      <w:framePr w:wrap="around" w:vAnchor="text" w:hAnchor="margin" w:xAlign="center" w:y="1"/>
      <w:rPr>
        <w:rStyle w:val="PageNumber"/>
        <w:rFonts w:ascii="Arial" w:hAnsi="Arial" w:cs="Arial"/>
        <w:sz w:val="20"/>
      </w:rPr>
    </w:pPr>
    <w:r>
      <w:rPr>
        <w:rFonts w:ascii="Arial" w:hAnsi="Arial" w:cs="Arial"/>
        <w:noProof/>
        <w:sz w:val="20"/>
      </w:rPr>
      <mc:AlternateContent>
        <mc:Choice Requires="wps">
          <w:drawing>
            <wp:anchor distT="0" distB="0" distL="0" distR="0" simplePos="0" relativeHeight="251662336" behindDoc="0" locked="0" layoutInCell="1" allowOverlap="1" wp14:anchorId="765837CB" wp14:editId="1FE9DC87">
              <wp:simplePos x="635" y="635"/>
              <wp:positionH relativeFrom="page">
                <wp:align>right</wp:align>
              </wp:positionH>
              <wp:positionV relativeFrom="page">
                <wp:align>bottom</wp:align>
              </wp:positionV>
              <wp:extent cx="1172210" cy="345440"/>
              <wp:effectExtent l="0" t="0" r="0" b="0"/>
              <wp:wrapNone/>
              <wp:docPr id="823142943" name="Text Box 11" descr="Official Use Only">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172210" cy="345440"/>
                      </a:xfrm>
                      <a:prstGeom prst="rect">
                        <a:avLst/>
                      </a:prstGeom>
                      <a:noFill/>
                      <a:ln>
                        <a:noFill/>
                      </a:ln>
                    </wps:spPr>
                    <wps:txbx>
                      <w:txbxContent>
                        <w:p w14:paraId="581B9156" w14:textId="34A3838F" w:rsidR="001A12D5" w:rsidRPr="001A12D5" w:rsidRDefault="001A12D5" w:rsidP="001A12D5">
                          <w:pPr>
                            <w:rPr>
                              <w:rFonts w:ascii="Aptos" w:eastAsia="Aptos" w:hAnsi="Aptos" w:cs="Aptos"/>
                              <w:noProof/>
                              <w:color w:val="000000"/>
                              <w:sz w:val="20"/>
                              <w:szCs w:val="20"/>
                            </w:rPr>
                          </w:pPr>
                          <w:r w:rsidRPr="001A12D5">
                            <w:rPr>
                              <w:rFonts w:ascii="Aptos" w:eastAsia="Aptos" w:hAnsi="Aptos" w:cs="Aptos"/>
                              <w:noProof/>
                              <w:color w:val="000000"/>
                              <w:sz w:val="20"/>
                              <w:szCs w:val="20"/>
                            </w:rPr>
                            <w:t>Official Use Only</w:t>
                          </w:r>
                        </w:p>
                      </w:txbxContent>
                    </wps:txbx>
                    <wps:bodyPr rot="0" spcFirstLastPara="0" vertOverflow="overflow" horzOverflow="overflow" vert="horz" wrap="none" lIns="0" tIns="0" rIns="254000" bIns="190500" numCol="1" spcCol="0" rtlCol="0" fromWordArt="0" anchor="b" anchorCtr="0" forceAA="0" compatLnSpc="1">
                      <a:prstTxWarp prst="textNoShape">
                        <a:avLst/>
                      </a:prstTxWarp>
                      <a:spAutoFit/>
                    </wps:bodyPr>
                  </wps:wsp>
                </a:graphicData>
              </a:graphic>
            </wp:anchor>
          </w:drawing>
        </mc:Choice>
        <mc:Fallback>
          <w:pict>
            <v:shapetype w14:anchorId="765837CB" id="_x0000_t202" coordsize="21600,21600" o:spt="202" path="m,l,21600r21600,l21600,xe">
              <v:stroke joinstyle="miter"/>
              <v:path gradientshapeok="t" o:connecttype="rect"/>
            </v:shapetype>
            <v:shape id="Text Box 11" o:spid="_x0000_s1031" type="#_x0000_t202" alt="Official Use Only" style="position:absolute;margin-left:41.1pt;margin-top:0;width:92.3pt;height:27.2pt;z-index:251662336;visibility:visible;mso-wrap-style:none;mso-wrap-distance-left:0;mso-wrap-distance-top:0;mso-wrap-distance-right:0;mso-wrap-distance-bottom:0;mso-position-horizontal:righ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c9b1FAIAACIEAAAOAAAAZHJzL2Uyb0RvYy54bWysU01v2zAMvQ/YfxB0X2xnyT6MOEXWIsOA&#10;oi2QDj0rshQbkEWBUmJnv36UEidbt9Owi0yRND/ee1rcDJ1hB4W+BVvxYpJzpqyEurW7in9/Xr/7&#10;xJkPwtbCgFUVPyrPb5Zv3yx6V6opNGBqhYyKWF/2ruJNCK7MMi8b1Qk/AacsBTVgJwJdcZfVKHqq&#10;3plsmucfsh6wdghSeU/eu1OQL1N9rZUMj1p7FZipOM0W0onp3MYzWy5EuUPhmlaexxD/MEUnWktN&#10;L6XuRBBsj+0fpbpWInjQYSKhy0DrVqq0A21T5K+22TTCqbQLgePdBSb//8rKh8PGPSELwxcYiMAI&#10;SO986ckZ9xk0dvFLkzKKE4THC2xqCEzGn4qP02lBIUmx97P5bJZwza5/O/Thq4KORaPiSLQktMTh&#10;3gfqSKljSmxmYd0ak6gx9jcHJUZPdh0xWmHYDqytKz4bx99CfaStEE6EeyfXLbW+Fz48CSSGaVpS&#10;bXikQxvoKw5ni7MG8Mff/DGfgKcoZz0ppuKWJM2Z+WaJkCiu0cBkTOezPCf3Nt2Kz/k83uy+uwUS&#10;Y0HvwslkkheDGU2N0L2QqFexG4WEldSz4tvRvA0n/dKjkGq1SkkkJifCvd04GUtHzCKgz8OLQHdG&#10;PRBfDzBqSpSvwD/lxj+9W+0DUZCYifie0DzDTkJMhJ0fTVT6r/eUdX3ay58AAAD//wMAUEsDBBQA&#10;BgAIAAAAIQA7HrSY3AAAAAQBAAAPAAAAZHJzL2Rvd25yZXYueG1sTI9RS8MwFIXfB/6HcAVfhkuV&#10;GkZtOnTggyADt6GvaXNty5KbkmRd9+/NfHEvFw7ncM53y9VkDRvRh96RhIdFBgypcbqnVsJ+93a/&#10;BBaiIq2MI5RwxgCr6mZWqkK7E33iuI0tSyUUCiWhi3EoOA9Nh1aFhRuQkvfjvFUxSd9y7dUplVvD&#10;H7NMcKt6SgudGnDdYXPYHq2E13n4qj8O/vy+yZ34HtfCDBsh5d3t9PIMLOIU/8NwwU/oUCWm2h1J&#10;B2YkpEfi3714y1wAqyU85TnwquTX8NUvAAAA//8DAFBLAQItABQABgAIAAAAIQC2gziS/gAAAOEB&#10;AAATAAAAAAAAAAAAAAAAAAAAAABbQ29udGVudF9UeXBlc10ueG1sUEsBAi0AFAAGAAgAAAAhADj9&#10;If/WAAAAlAEAAAsAAAAAAAAAAAAAAAAALwEAAF9yZWxzLy5yZWxzUEsBAi0AFAAGAAgAAAAhAHJz&#10;1vUUAgAAIgQAAA4AAAAAAAAAAAAAAAAALgIAAGRycy9lMm9Eb2MueG1sUEsBAi0AFAAGAAgAAAAh&#10;ADsetJjcAAAABAEAAA8AAAAAAAAAAAAAAAAAbgQAAGRycy9kb3ducmV2LnhtbFBLBQYAAAAABAAE&#10;APMAAAB3BQAAAAA=&#10;" filled="f" stroked="f">
              <v:fill o:detectmouseclick="t"/>
              <v:textbox style="mso-fit-shape-to-text:t" inset="0,0,20pt,15pt">
                <w:txbxContent>
                  <w:p w14:paraId="581B9156" w14:textId="34A3838F" w:rsidR="001A12D5" w:rsidRPr="001A12D5" w:rsidRDefault="001A12D5" w:rsidP="001A12D5">
                    <w:pPr>
                      <w:rPr>
                        <w:rFonts w:ascii="Aptos" w:eastAsia="Aptos" w:hAnsi="Aptos" w:cs="Aptos"/>
                        <w:noProof/>
                        <w:color w:val="000000"/>
                        <w:sz w:val="20"/>
                        <w:szCs w:val="20"/>
                      </w:rPr>
                    </w:pPr>
                    <w:r w:rsidRPr="001A12D5">
                      <w:rPr>
                        <w:rFonts w:ascii="Aptos" w:eastAsia="Aptos" w:hAnsi="Aptos" w:cs="Aptos"/>
                        <w:noProof/>
                        <w:color w:val="000000"/>
                        <w:sz w:val="20"/>
                        <w:szCs w:val="20"/>
                      </w:rPr>
                      <w:t>Official Use Only</w:t>
                    </w:r>
                  </w:p>
                </w:txbxContent>
              </v:textbox>
              <w10:wrap anchorx="page" anchory="page"/>
            </v:shape>
          </w:pict>
        </mc:Fallback>
      </mc:AlternateContent>
    </w:r>
    <w:r w:rsidR="00AB4B46" w:rsidRPr="004B7277">
      <w:rPr>
        <w:rStyle w:val="PageNumber"/>
        <w:rFonts w:ascii="Arial" w:hAnsi="Arial" w:cs="Arial"/>
        <w:sz w:val="20"/>
      </w:rPr>
      <w:fldChar w:fldCharType="begin"/>
    </w:r>
    <w:r w:rsidR="00AB4B46" w:rsidRPr="004B7277">
      <w:rPr>
        <w:rStyle w:val="PageNumber"/>
        <w:rFonts w:ascii="Arial" w:hAnsi="Arial" w:cs="Arial"/>
        <w:sz w:val="20"/>
      </w:rPr>
      <w:instrText xml:space="preserve">PAGE  </w:instrText>
    </w:r>
    <w:r w:rsidR="00AB4B46" w:rsidRPr="004B7277">
      <w:rPr>
        <w:rStyle w:val="PageNumber"/>
        <w:rFonts w:ascii="Arial" w:hAnsi="Arial" w:cs="Arial"/>
        <w:sz w:val="20"/>
      </w:rPr>
      <w:fldChar w:fldCharType="separate"/>
    </w:r>
    <w:r w:rsidR="00AB4B46">
      <w:rPr>
        <w:rStyle w:val="PageNumber"/>
        <w:rFonts w:ascii="Arial" w:hAnsi="Arial" w:cs="Arial"/>
        <w:noProof/>
        <w:sz w:val="20"/>
      </w:rPr>
      <w:t>4</w:t>
    </w:r>
    <w:r w:rsidR="00AB4B46" w:rsidRPr="004B7277">
      <w:rPr>
        <w:rStyle w:val="PageNumber"/>
        <w:rFonts w:ascii="Arial" w:hAnsi="Arial" w:cs="Arial"/>
        <w:sz w:val="20"/>
      </w:rPr>
      <w:fldChar w:fldCharType="end"/>
    </w:r>
  </w:p>
  <w:p w14:paraId="7E735E39" w14:textId="77777777" w:rsidR="00853C22" w:rsidRDefault="00853C22">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1EBD16F" w14:textId="77777777" w:rsidR="00D47D64" w:rsidRDefault="00D47D64" w:rsidP="00AB4B46">
      <w:r>
        <w:separator/>
      </w:r>
    </w:p>
  </w:footnote>
  <w:footnote w:type="continuationSeparator" w:id="0">
    <w:p w14:paraId="0E691029" w14:textId="77777777" w:rsidR="00D47D64" w:rsidRDefault="00D47D64" w:rsidP="00AB4B46">
      <w:r>
        <w:continuationSeparator/>
      </w:r>
    </w:p>
  </w:footnote>
  <w:footnote w:id="1">
    <w:p w14:paraId="24A7C0E6" w14:textId="140F1A6F" w:rsidR="00AB4B46" w:rsidRPr="002E2C40" w:rsidRDefault="00AB4B46" w:rsidP="00AB4B46">
      <w:pPr>
        <w:pStyle w:val="FootnoteText"/>
        <w:rPr>
          <w:rFonts w:ascii="Arial" w:hAnsi="Arial" w:cs="Arial"/>
        </w:rPr>
      </w:pPr>
      <w:r w:rsidRPr="002E2C40">
        <w:rPr>
          <w:rStyle w:val="FootnoteReference"/>
          <w:rFonts w:ascii="Arial" w:hAnsi="Arial" w:cs="Arial"/>
        </w:rPr>
        <w:footnoteRef/>
      </w:r>
      <w:r w:rsidRPr="002E2C40">
        <w:rPr>
          <w:rFonts w:ascii="Arial" w:hAnsi="Arial" w:cs="Arial"/>
        </w:rPr>
        <w:t xml:space="preserve"> </w:t>
      </w:r>
      <w:r w:rsidRPr="002E2C40">
        <w:rPr>
          <w:rFonts w:ascii="Arial" w:hAnsi="Arial" w:cs="Arial"/>
          <w:sz w:val="16"/>
          <w:szCs w:val="16"/>
        </w:rPr>
        <w:t>Thematic areas</w:t>
      </w:r>
      <w:r w:rsidR="00DC394B">
        <w:rPr>
          <w:rFonts w:ascii="Arial" w:hAnsi="Arial" w:cs="Arial"/>
          <w:sz w:val="16"/>
          <w:szCs w:val="16"/>
        </w:rPr>
        <w:t xml:space="preserve">: </w:t>
      </w:r>
      <w:r w:rsidR="00FD097A">
        <w:rPr>
          <w:rFonts w:ascii="Arial" w:hAnsi="Arial" w:cs="Arial"/>
          <w:sz w:val="16"/>
          <w:szCs w:val="16"/>
        </w:rPr>
        <w:t>Nonprescriptive</w:t>
      </w:r>
    </w:p>
  </w:footnote>
  <w:footnote w:id="2">
    <w:p w14:paraId="3C2D8EC3" w14:textId="4F738663" w:rsidR="009B21CE" w:rsidRPr="002D4470" w:rsidRDefault="009B21CE">
      <w:pPr>
        <w:pStyle w:val="FootnoteText"/>
        <w:rPr>
          <w:rFonts w:ascii="Arial" w:hAnsi="Arial" w:cs="Arial"/>
          <w:sz w:val="16"/>
          <w:szCs w:val="16"/>
        </w:rPr>
      </w:pPr>
      <w:r w:rsidRPr="002D4470">
        <w:rPr>
          <w:rStyle w:val="FootnoteReference"/>
          <w:rFonts w:ascii="Arial" w:hAnsi="Arial" w:cs="Arial"/>
        </w:rPr>
        <w:footnoteRef/>
      </w:r>
      <w:r w:rsidRPr="002D4470">
        <w:rPr>
          <w:rFonts w:ascii="Arial" w:hAnsi="Arial" w:cs="Arial"/>
        </w:rPr>
        <w:t xml:space="preserve"> </w:t>
      </w:r>
      <w:r w:rsidRPr="002D4470">
        <w:rPr>
          <w:rFonts w:ascii="Arial" w:hAnsi="Arial" w:cs="Arial"/>
          <w:sz w:val="16"/>
          <w:szCs w:val="16"/>
        </w:rPr>
        <w:t xml:space="preserve">IE and EE fees calculator: </w:t>
      </w:r>
      <w:hyperlink r:id="rId1" w:history="1">
        <w:r w:rsidR="002107B3" w:rsidRPr="002D4470">
          <w:rPr>
            <w:rStyle w:val="Hyperlink"/>
            <w:rFonts w:ascii="Arial" w:hAnsi="Arial" w:cs="Arial"/>
            <w:sz w:val="16"/>
            <w:szCs w:val="16"/>
          </w:rPr>
          <w:t>https://www.adaptation-fund.org/document/ie-and-ee-fees-calculator/</w:t>
        </w:r>
      </w:hyperlink>
      <w:r w:rsidR="002107B3" w:rsidRPr="002D4470">
        <w:rPr>
          <w:rFonts w:ascii="Arial" w:hAnsi="Arial" w:cs="Arial"/>
          <w:sz w:val="16"/>
          <w:szCs w:val="16"/>
        </w:rPr>
        <w:t xml:space="preserve"> </w:t>
      </w:r>
    </w:p>
  </w:footnote>
  <w:footnote w:id="3">
    <w:p w14:paraId="7C4D213D" w14:textId="77777777" w:rsidR="00AB4B46" w:rsidRPr="002E2C40" w:rsidRDefault="00AB4B46" w:rsidP="00AB4B46">
      <w:pPr>
        <w:pStyle w:val="FootnoteText"/>
        <w:rPr>
          <w:rFonts w:ascii="Arial" w:hAnsi="Arial" w:cs="Arial"/>
        </w:rPr>
      </w:pPr>
      <w:r w:rsidRPr="002E2C40">
        <w:rPr>
          <w:rStyle w:val="FootnoteReference"/>
          <w:rFonts w:ascii="Arial" w:hAnsi="Arial" w:cs="Arial"/>
        </w:rPr>
        <w:footnoteRef/>
      </w:r>
      <w:r w:rsidRPr="002E2C40">
        <w:rPr>
          <w:rFonts w:ascii="Arial" w:hAnsi="Arial" w:cs="Arial"/>
        </w:rPr>
        <w:t xml:space="preserve"> </w:t>
      </w:r>
      <w:r w:rsidRPr="002E2C40">
        <w:rPr>
          <w:rFonts w:ascii="Arial" w:hAnsi="Arial" w:cs="Arial"/>
          <w:sz w:val="16"/>
          <w:szCs w:val="16"/>
        </w:rPr>
        <w:t>Please note that subsequent proposal stages (concept and fully-developed proposal) would require further information on these criteria, as well as additional criteria.</w:t>
      </w:r>
    </w:p>
  </w:footnote>
  <w:footnote w:id="4">
    <w:p w14:paraId="36010E2F" w14:textId="7B2ED537" w:rsidR="00AB4B46" w:rsidRPr="00C50D93" w:rsidRDefault="000F261F" w:rsidP="00AB4B46">
      <w:pPr>
        <w:pStyle w:val="MainParanoChapter"/>
        <w:numPr>
          <w:ilvl w:val="0"/>
          <w:numId w:val="0"/>
        </w:numPr>
        <w:rPr>
          <w:rFonts w:ascii="Arial" w:hAnsi="Arial" w:cs="Arial"/>
          <w:sz w:val="16"/>
          <w:szCs w:val="16"/>
        </w:rPr>
      </w:pPr>
      <w:r>
        <w:rPr>
          <w:rFonts w:ascii="Arial" w:hAnsi="Arial" w:cs="Arial"/>
          <w:sz w:val="16"/>
          <w:szCs w:val="16"/>
        </w:rPr>
        <w:t>The</w:t>
      </w:r>
      <w:r w:rsidR="00AB4B46" w:rsidRPr="00C50D93">
        <w:rPr>
          <w:rFonts w:ascii="Arial" w:hAnsi="Arial" w:cs="Arial"/>
          <w:sz w:val="16"/>
          <w:szCs w:val="16"/>
        </w:rPr>
        <w:t xml:space="preserve"> Party shall designate and communicate to the secretariat the authority that will endorse on behalf of the national government the projects and programmes proposed by the implementing entities.</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E0C066" w14:textId="60BE6C7F" w:rsidR="00AB4B46" w:rsidRDefault="00AB4B46" w:rsidP="00C50D93">
    <w:pPr>
      <w:pStyle w:val="Header"/>
      <w:tabs>
        <w:tab w:val="left" w:pos="2918"/>
      </w:tabs>
      <w:jc w:val="right"/>
      <w:rPr>
        <w:rFonts w:ascii="Arial" w:hAnsi="Arial" w:cs="Arial"/>
        <w:sz w:val="22"/>
        <w:szCs w:val="22"/>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024FF3" w14:textId="77777777" w:rsidR="00853C22" w:rsidRPr="00FE1F2A" w:rsidRDefault="00853C22" w:rsidP="00605DB0">
    <w:pPr>
      <w:pStyle w:val="Header"/>
      <w:tabs>
        <w:tab w:val="left" w:pos="2918"/>
      </w:tabs>
      <w:jc w:val="right"/>
      <w:rPr>
        <w:rFonts w:ascii="Arial" w:hAnsi="Arial" w:cs="Arial"/>
        <w:sz w:val="22"/>
        <w:szCs w:val="22"/>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F2A7EF4"/>
    <w:multiLevelType w:val="hybridMultilevel"/>
    <w:tmpl w:val="D5628DB2"/>
    <w:lvl w:ilvl="0" w:tplc="78C478D4">
      <w:start w:val="1"/>
      <w:numFmt w:val="upperLetter"/>
      <w:lvlText w:val="%1."/>
      <w:lvlJc w:val="left"/>
      <w:pPr>
        <w:ind w:left="375" w:hanging="375"/>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 w15:restartNumberingAfterBreak="0">
    <w:nsid w:val="19FE5AC1"/>
    <w:multiLevelType w:val="hybridMultilevel"/>
    <w:tmpl w:val="C3006A36"/>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 w15:restartNumberingAfterBreak="0">
    <w:nsid w:val="319439E6"/>
    <w:multiLevelType w:val="multilevel"/>
    <w:tmpl w:val="3FEA452A"/>
    <w:lvl w:ilvl="0">
      <w:start w:val="1"/>
      <w:numFmt w:val="none"/>
      <w:pStyle w:val="Sub-Para1underXY"/>
      <w:suff w:val="nothing"/>
      <w:lvlText w:val="%1"/>
      <w:lvlJc w:val="left"/>
      <w:pPr>
        <w:ind w:left="0" w:firstLine="0"/>
      </w:pPr>
      <w:rPr>
        <w:rFonts w:hint="default"/>
      </w:rPr>
    </w:lvl>
    <w:lvl w:ilvl="1">
      <w:start w:val="1"/>
      <w:numFmt w:val="decimal"/>
      <w:pStyle w:val="Sub-Para2underXY"/>
      <w:lvlText w:val="%2."/>
      <w:lvlJc w:val="left"/>
      <w:pPr>
        <w:tabs>
          <w:tab w:val="num" w:pos="720"/>
        </w:tabs>
        <w:ind w:left="720" w:hanging="720"/>
      </w:pPr>
      <w:rPr>
        <w:rFonts w:hint="default"/>
        <w:b w:val="0"/>
      </w:rPr>
    </w:lvl>
    <w:lvl w:ilvl="2">
      <w:start w:val="1"/>
      <w:numFmt w:val="lowerLetter"/>
      <w:pStyle w:val="Sub-Para3underXY"/>
      <w:lvlText w:val="(%3)"/>
      <w:lvlJc w:val="left"/>
      <w:pPr>
        <w:tabs>
          <w:tab w:val="num" w:pos="1080"/>
        </w:tabs>
        <w:ind w:left="720" w:hanging="360"/>
      </w:pPr>
      <w:rPr>
        <w:rFonts w:hint="default"/>
      </w:rPr>
    </w:lvl>
    <w:lvl w:ilvl="3">
      <w:start w:val="1"/>
      <w:numFmt w:val="lowerRoman"/>
      <w:pStyle w:val="Sub-Para4underXY"/>
      <w:lvlText w:val="(%4)"/>
      <w:lvlJc w:val="left"/>
      <w:pPr>
        <w:tabs>
          <w:tab w:val="num" w:pos="1800"/>
        </w:tabs>
        <w:ind w:left="1080" w:hanging="360"/>
      </w:pPr>
      <w:rPr>
        <w:rFonts w:hint="default"/>
      </w:rPr>
    </w:lvl>
    <w:lvl w:ilvl="4">
      <w:start w:val="1"/>
      <w:numFmt w:val="lowerLetter"/>
      <w:pStyle w:val="Heading1a"/>
      <w:lvlText w:val="%5."/>
      <w:lvlJc w:val="left"/>
      <w:pPr>
        <w:tabs>
          <w:tab w:val="num" w:pos="1440"/>
        </w:tabs>
        <w:ind w:left="1440" w:hanging="360"/>
      </w:pPr>
      <w:rPr>
        <w:rFonts w:hint="default"/>
      </w:rPr>
    </w:lvl>
    <w:lvl w:ilvl="5">
      <w:start w:val="1"/>
      <w:numFmt w:val="lowerRoman"/>
      <w:pStyle w:val="MainParanoChapter"/>
      <w:lvlText w:val="%6."/>
      <w:lvlJc w:val="left"/>
      <w:pPr>
        <w:tabs>
          <w:tab w:val="num" w:pos="2160"/>
        </w:tabs>
        <w:ind w:left="180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 w15:restartNumberingAfterBreak="0">
    <w:nsid w:val="4CA17D4A"/>
    <w:multiLevelType w:val="hybridMultilevel"/>
    <w:tmpl w:val="BAC225BC"/>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4" w15:restartNumberingAfterBreak="0">
    <w:nsid w:val="607A6661"/>
    <w:multiLevelType w:val="hybridMultilevel"/>
    <w:tmpl w:val="BB9E483E"/>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5" w15:restartNumberingAfterBreak="0">
    <w:nsid w:val="6255113A"/>
    <w:multiLevelType w:val="hybridMultilevel"/>
    <w:tmpl w:val="4804282E"/>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6" w15:restartNumberingAfterBreak="0">
    <w:nsid w:val="6D2021DC"/>
    <w:multiLevelType w:val="hybridMultilevel"/>
    <w:tmpl w:val="7B54BCBA"/>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num w:numId="1" w16cid:durableId="254173782">
    <w:abstractNumId w:val="2"/>
  </w:num>
  <w:num w:numId="2" w16cid:durableId="2117601984">
    <w:abstractNumId w:val="0"/>
  </w:num>
  <w:num w:numId="3" w16cid:durableId="1088966678">
    <w:abstractNumId w:val="3"/>
  </w:num>
  <w:num w:numId="4" w16cid:durableId="126552348">
    <w:abstractNumId w:val="1"/>
  </w:num>
  <w:num w:numId="5" w16cid:durableId="2095592763">
    <w:abstractNumId w:val="6"/>
  </w:num>
  <w:num w:numId="6" w16cid:durableId="704599326">
    <w:abstractNumId w:val="5"/>
  </w:num>
  <w:num w:numId="7" w16cid:durableId="856650776">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90"/>
  <w:proofState w:spelling="clean" w:grammar="clean"/>
  <w:defaultTabStop w:val="720"/>
  <w:characterSpacingControl w:val="doNotCompress"/>
  <w:hdrShapeDefaults>
    <o:shapedefaults v:ext="edit" spidmax="2050"/>
  </w:hdrShapeDefaults>
  <w:footnotePr>
    <w:numRestart w:val="eachSect"/>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B4B46"/>
    <w:rsid w:val="000370B8"/>
    <w:rsid w:val="000F261F"/>
    <w:rsid w:val="001541F5"/>
    <w:rsid w:val="00180C9E"/>
    <w:rsid w:val="001A12D5"/>
    <w:rsid w:val="001D6D0F"/>
    <w:rsid w:val="002107B3"/>
    <w:rsid w:val="002137A4"/>
    <w:rsid w:val="00223B17"/>
    <w:rsid w:val="00256C38"/>
    <w:rsid w:val="00266323"/>
    <w:rsid w:val="002D4470"/>
    <w:rsid w:val="002E7670"/>
    <w:rsid w:val="003B3A4C"/>
    <w:rsid w:val="0042282A"/>
    <w:rsid w:val="004449B6"/>
    <w:rsid w:val="004B6A8D"/>
    <w:rsid w:val="004C5366"/>
    <w:rsid w:val="00716A17"/>
    <w:rsid w:val="007610A4"/>
    <w:rsid w:val="0076314A"/>
    <w:rsid w:val="00772D2B"/>
    <w:rsid w:val="0077486A"/>
    <w:rsid w:val="007849B7"/>
    <w:rsid w:val="007B5637"/>
    <w:rsid w:val="007D4B49"/>
    <w:rsid w:val="007E5564"/>
    <w:rsid w:val="00832C2A"/>
    <w:rsid w:val="00853C22"/>
    <w:rsid w:val="00883DBB"/>
    <w:rsid w:val="008C4D8A"/>
    <w:rsid w:val="009B21CE"/>
    <w:rsid w:val="009B49BA"/>
    <w:rsid w:val="009F13C4"/>
    <w:rsid w:val="00A72B36"/>
    <w:rsid w:val="00A81C95"/>
    <w:rsid w:val="00A92451"/>
    <w:rsid w:val="00AB4B46"/>
    <w:rsid w:val="00AD0022"/>
    <w:rsid w:val="00AE579B"/>
    <w:rsid w:val="00AF6CA3"/>
    <w:rsid w:val="00B56A87"/>
    <w:rsid w:val="00C068CC"/>
    <w:rsid w:val="00C55CD6"/>
    <w:rsid w:val="00C70F2B"/>
    <w:rsid w:val="00C966FF"/>
    <w:rsid w:val="00D13495"/>
    <w:rsid w:val="00D41977"/>
    <w:rsid w:val="00D47D64"/>
    <w:rsid w:val="00D6566A"/>
    <w:rsid w:val="00DC394B"/>
    <w:rsid w:val="00DD03F8"/>
    <w:rsid w:val="00E92B07"/>
    <w:rsid w:val="00F50046"/>
    <w:rsid w:val="00F93357"/>
    <w:rsid w:val="00FB2F2A"/>
    <w:rsid w:val="00FC3240"/>
    <w:rsid w:val="00FD097A"/>
    <w:rsid w:val="034BAD27"/>
    <w:rsid w:val="08AB5F7E"/>
    <w:rsid w:val="08B55A6E"/>
    <w:rsid w:val="1B1E1757"/>
    <w:rsid w:val="1ECC5799"/>
    <w:rsid w:val="28EDEA74"/>
    <w:rsid w:val="324F9FF7"/>
    <w:rsid w:val="4B5570EC"/>
    <w:rsid w:val="5EF65FD3"/>
    <w:rsid w:val="697EDA89"/>
    <w:rsid w:val="7189D46B"/>
  </w:rsids>
  <m:mathPr>
    <m:mathFont m:val="Cambria Math"/>
    <m:brkBin m:val="before"/>
    <m:brkBinSub m:val="--"/>
    <m:smallFrac m:val="0"/>
    <m:dispDef/>
    <m:lMargin m:val="0"/>
    <m:rMargin m:val="0"/>
    <m:defJc m:val="centerGroup"/>
    <m:wrapIndent m:val="1440"/>
    <m:intLim m:val="subSup"/>
    <m:naryLim m:val="undOvr"/>
  </m:mathPr>
  <w:themeFontLang w:val="en-US"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CD68EF4"/>
  <w15:chartTrackingRefBased/>
  <w15:docId w15:val="{37566B29-FC0E-4180-9CE3-37F1AF9F60F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AB4B46"/>
    <w:pPr>
      <w:spacing w:after="0" w:line="240" w:lineRule="auto"/>
    </w:pPr>
    <w:rPr>
      <w:rFonts w:ascii="Times New Roman" w:eastAsia="Times New Roman" w:hAnsi="Times New Roman" w:cs="Times New Roman"/>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rsid w:val="00AB4B46"/>
    <w:pPr>
      <w:tabs>
        <w:tab w:val="center" w:pos="4320"/>
        <w:tab w:val="right" w:pos="8640"/>
      </w:tabs>
    </w:pPr>
  </w:style>
  <w:style w:type="character" w:customStyle="1" w:styleId="HeaderChar">
    <w:name w:val="Header Char"/>
    <w:basedOn w:val="DefaultParagraphFont"/>
    <w:link w:val="Header"/>
    <w:rsid w:val="00AB4B46"/>
    <w:rPr>
      <w:rFonts w:ascii="Times New Roman" w:eastAsia="Times New Roman" w:hAnsi="Times New Roman" w:cs="Times New Roman"/>
      <w:sz w:val="24"/>
      <w:szCs w:val="24"/>
    </w:rPr>
  </w:style>
  <w:style w:type="paragraph" w:styleId="Footer">
    <w:name w:val="footer"/>
    <w:basedOn w:val="Normal"/>
    <w:link w:val="FooterChar"/>
    <w:uiPriority w:val="99"/>
    <w:rsid w:val="00AB4B46"/>
    <w:pPr>
      <w:tabs>
        <w:tab w:val="center" w:pos="4320"/>
        <w:tab w:val="right" w:pos="8640"/>
      </w:tabs>
    </w:pPr>
  </w:style>
  <w:style w:type="character" w:customStyle="1" w:styleId="FooterChar">
    <w:name w:val="Footer Char"/>
    <w:basedOn w:val="DefaultParagraphFont"/>
    <w:link w:val="Footer"/>
    <w:uiPriority w:val="99"/>
    <w:rsid w:val="00AB4B46"/>
    <w:rPr>
      <w:rFonts w:ascii="Times New Roman" w:eastAsia="Times New Roman" w:hAnsi="Times New Roman" w:cs="Times New Roman"/>
      <w:sz w:val="24"/>
      <w:szCs w:val="24"/>
    </w:rPr>
  </w:style>
  <w:style w:type="character" w:styleId="PageNumber">
    <w:name w:val="page number"/>
    <w:basedOn w:val="DefaultParagraphFont"/>
    <w:rsid w:val="00AB4B46"/>
  </w:style>
  <w:style w:type="paragraph" w:styleId="FootnoteText">
    <w:name w:val="footnote text"/>
    <w:aliases w:val="Geneva 9,Font: Geneva 9,Boston 10,f"/>
    <w:basedOn w:val="Normal"/>
    <w:link w:val="FootnoteTextChar"/>
    <w:uiPriority w:val="99"/>
    <w:rsid w:val="00AB4B46"/>
    <w:pPr>
      <w:jc w:val="both"/>
    </w:pPr>
    <w:rPr>
      <w:sz w:val="20"/>
      <w:szCs w:val="32"/>
    </w:rPr>
  </w:style>
  <w:style w:type="character" w:customStyle="1" w:styleId="FootnoteTextChar">
    <w:name w:val="Footnote Text Char"/>
    <w:aliases w:val="Geneva 9 Char,Font: Geneva 9 Char,Boston 10 Char,f Char"/>
    <w:basedOn w:val="DefaultParagraphFont"/>
    <w:link w:val="FootnoteText"/>
    <w:uiPriority w:val="99"/>
    <w:rsid w:val="00AB4B46"/>
    <w:rPr>
      <w:rFonts w:ascii="Times New Roman" w:eastAsia="Times New Roman" w:hAnsi="Times New Roman" w:cs="Times New Roman"/>
      <w:sz w:val="20"/>
      <w:szCs w:val="32"/>
    </w:rPr>
  </w:style>
  <w:style w:type="character" w:styleId="FootnoteReference">
    <w:name w:val="footnote reference"/>
    <w:aliases w:val="16 Point,Superscript 6 Point"/>
    <w:uiPriority w:val="99"/>
    <w:rsid w:val="00AB4B46"/>
    <w:rPr>
      <w:vertAlign w:val="superscript"/>
    </w:rPr>
  </w:style>
  <w:style w:type="paragraph" w:customStyle="1" w:styleId="Sub-Para1underXY">
    <w:name w:val="Sub-Para 1 under X.Y"/>
    <w:basedOn w:val="Normal"/>
    <w:rsid w:val="00AB4B46"/>
    <w:pPr>
      <w:numPr>
        <w:numId w:val="1"/>
      </w:numPr>
      <w:tabs>
        <w:tab w:val="num" w:pos="1440"/>
      </w:tabs>
      <w:spacing w:after="240"/>
      <w:ind w:left="1080" w:hanging="360"/>
      <w:jc w:val="both"/>
      <w:outlineLvl w:val="2"/>
    </w:pPr>
    <w:rPr>
      <w:sz w:val="32"/>
    </w:rPr>
  </w:style>
  <w:style w:type="paragraph" w:customStyle="1" w:styleId="Sub-Para2underXY">
    <w:name w:val="Sub-Para 2 under X.Y"/>
    <w:basedOn w:val="Normal"/>
    <w:rsid w:val="00AB4B46"/>
    <w:pPr>
      <w:numPr>
        <w:ilvl w:val="1"/>
        <w:numId w:val="1"/>
      </w:numPr>
      <w:tabs>
        <w:tab w:val="clear" w:pos="720"/>
        <w:tab w:val="num" w:pos="2160"/>
      </w:tabs>
      <w:spacing w:after="240"/>
      <w:ind w:left="1440" w:hanging="360"/>
      <w:jc w:val="both"/>
      <w:outlineLvl w:val="3"/>
    </w:pPr>
    <w:rPr>
      <w:sz w:val="32"/>
    </w:rPr>
  </w:style>
  <w:style w:type="paragraph" w:customStyle="1" w:styleId="Sub-Para3underXY">
    <w:name w:val="Sub-Para 3 under X.Y"/>
    <w:basedOn w:val="Normal"/>
    <w:rsid w:val="00AB4B46"/>
    <w:pPr>
      <w:numPr>
        <w:ilvl w:val="2"/>
        <w:numId w:val="1"/>
      </w:numPr>
      <w:tabs>
        <w:tab w:val="clear" w:pos="1080"/>
        <w:tab w:val="num" w:pos="1800"/>
      </w:tabs>
      <w:spacing w:after="240"/>
      <w:ind w:left="1800"/>
      <w:jc w:val="both"/>
      <w:outlineLvl w:val="4"/>
    </w:pPr>
    <w:rPr>
      <w:sz w:val="32"/>
    </w:rPr>
  </w:style>
  <w:style w:type="paragraph" w:customStyle="1" w:styleId="Sub-Para4underXY">
    <w:name w:val="Sub-Para 4 under X.Y"/>
    <w:basedOn w:val="Normal"/>
    <w:rsid w:val="00AB4B46"/>
    <w:pPr>
      <w:numPr>
        <w:ilvl w:val="3"/>
        <w:numId w:val="1"/>
      </w:numPr>
      <w:tabs>
        <w:tab w:val="clear" w:pos="1800"/>
        <w:tab w:val="num" w:pos="2520"/>
      </w:tabs>
      <w:spacing w:after="240"/>
      <w:ind w:left="2160"/>
      <w:jc w:val="both"/>
      <w:outlineLvl w:val="5"/>
    </w:pPr>
    <w:rPr>
      <w:sz w:val="32"/>
    </w:rPr>
  </w:style>
  <w:style w:type="paragraph" w:customStyle="1" w:styleId="Heading1a">
    <w:name w:val="Heading 1a"/>
    <w:basedOn w:val="Normal"/>
    <w:next w:val="Normal"/>
    <w:rsid w:val="00AB4B46"/>
    <w:pPr>
      <w:keepNext/>
      <w:keepLines/>
      <w:numPr>
        <w:ilvl w:val="4"/>
        <w:numId w:val="1"/>
      </w:numPr>
      <w:tabs>
        <w:tab w:val="clear" w:pos="1440"/>
      </w:tabs>
      <w:spacing w:before="1440" w:after="240"/>
      <w:ind w:left="0" w:firstLine="0"/>
      <w:jc w:val="center"/>
      <w:outlineLvl w:val="0"/>
    </w:pPr>
    <w:rPr>
      <w:rFonts w:eastAsia="MS Mincho"/>
      <w:b/>
      <w:caps/>
      <w:sz w:val="32"/>
      <w:szCs w:val="20"/>
    </w:rPr>
  </w:style>
  <w:style w:type="paragraph" w:customStyle="1" w:styleId="MainParanoChapter">
    <w:name w:val="Main Para no Chapter #"/>
    <w:basedOn w:val="Normal"/>
    <w:link w:val="MainParanoChapterChar"/>
    <w:qFormat/>
    <w:rsid w:val="00AB4B46"/>
    <w:pPr>
      <w:numPr>
        <w:ilvl w:val="5"/>
        <w:numId w:val="1"/>
      </w:numPr>
      <w:tabs>
        <w:tab w:val="clear" w:pos="2160"/>
        <w:tab w:val="num" w:pos="720"/>
      </w:tabs>
      <w:spacing w:after="240"/>
      <w:ind w:left="720" w:hanging="720"/>
      <w:outlineLvl w:val="1"/>
    </w:pPr>
    <w:rPr>
      <w:rFonts w:eastAsia="MS Mincho"/>
      <w:szCs w:val="20"/>
    </w:rPr>
  </w:style>
  <w:style w:type="character" w:customStyle="1" w:styleId="MainParanoChapterChar">
    <w:name w:val="Main Para no Chapter # Char"/>
    <w:link w:val="MainParanoChapter"/>
    <w:locked/>
    <w:rsid w:val="00AB4B46"/>
    <w:rPr>
      <w:rFonts w:ascii="Times New Roman" w:eastAsia="MS Mincho" w:hAnsi="Times New Roman" w:cs="Times New Roman"/>
      <w:sz w:val="24"/>
      <w:szCs w:val="20"/>
    </w:rPr>
  </w:style>
  <w:style w:type="character" w:styleId="PlaceholderText">
    <w:name w:val="Placeholder Text"/>
    <w:basedOn w:val="DefaultParagraphFont"/>
    <w:uiPriority w:val="99"/>
    <w:semiHidden/>
    <w:rsid w:val="00AB4B46"/>
    <w:rPr>
      <w:color w:val="808080"/>
    </w:rPr>
  </w:style>
  <w:style w:type="paragraph" w:styleId="ListParagraph">
    <w:name w:val="List Paragraph"/>
    <w:basedOn w:val="Normal"/>
    <w:uiPriority w:val="34"/>
    <w:qFormat/>
    <w:rsid w:val="00AB4B46"/>
    <w:pPr>
      <w:spacing w:after="160" w:line="259" w:lineRule="auto"/>
      <w:ind w:left="720"/>
      <w:contextualSpacing/>
    </w:pPr>
    <w:rPr>
      <w:rFonts w:ascii="Calibri" w:eastAsia="Calibri" w:hAnsi="Calibri" w:cs="Arial"/>
      <w:sz w:val="22"/>
      <w:szCs w:val="22"/>
    </w:rPr>
  </w:style>
  <w:style w:type="character" w:styleId="Hyperlink">
    <w:name w:val="Hyperlink"/>
    <w:uiPriority w:val="99"/>
    <w:unhideWhenUsed/>
    <w:rsid w:val="00AB4B46"/>
    <w:rPr>
      <w:color w:val="0563C1"/>
      <w:u w:val="single"/>
    </w:rPr>
  </w:style>
  <w:style w:type="paragraph" w:styleId="CommentText">
    <w:name w:val="annotation text"/>
    <w:basedOn w:val="Normal"/>
    <w:link w:val="CommentTextChar"/>
    <w:uiPriority w:val="99"/>
    <w:semiHidden/>
    <w:unhideWhenUsed/>
    <w:rPr>
      <w:sz w:val="20"/>
      <w:szCs w:val="20"/>
    </w:rPr>
  </w:style>
  <w:style w:type="character" w:customStyle="1" w:styleId="CommentTextChar">
    <w:name w:val="Comment Text Char"/>
    <w:basedOn w:val="DefaultParagraphFont"/>
    <w:link w:val="CommentText"/>
    <w:uiPriority w:val="99"/>
    <w:semiHidden/>
    <w:rPr>
      <w:rFonts w:ascii="Times New Roman" w:eastAsia="Times New Roman" w:hAnsi="Times New Roman" w:cs="Times New Roman"/>
      <w:sz w:val="20"/>
      <w:szCs w:val="20"/>
    </w:rPr>
  </w:style>
  <w:style w:type="character" w:styleId="CommentReference">
    <w:name w:val="annotation reference"/>
    <w:basedOn w:val="DefaultParagraphFont"/>
    <w:uiPriority w:val="99"/>
    <w:semiHidden/>
    <w:unhideWhenUsed/>
    <w:rPr>
      <w:sz w:val="16"/>
      <w:szCs w:val="16"/>
    </w:rPr>
  </w:style>
  <w:style w:type="paragraph" w:styleId="Revision">
    <w:name w:val="Revision"/>
    <w:hidden/>
    <w:uiPriority w:val="99"/>
    <w:semiHidden/>
    <w:rsid w:val="007D4B49"/>
    <w:pPr>
      <w:spacing w:after="0" w:line="240" w:lineRule="auto"/>
    </w:pPr>
    <w:rPr>
      <w:rFonts w:ascii="Times New Roman" w:eastAsia="Times New Roman" w:hAnsi="Times New Roman" w:cs="Times New Roman"/>
      <w:sz w:val="24"/>
      <w:szCs w:val="24"/>
    </w:rPr>
  </w:style>
  <w:style w:type="character" w:styleId="UnresolvedMention">
    <w:name w:val="Unresolved Mention"/>
    <w:basedOn w:val="DefaultParagraphFont"/>
    <w:uiPriority w:val="99"/>
    <w:semiHidden/>
    <w:unhideWhenUsed/>
    <w:rsid w:val="002107B3"/>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jpeg"/><Relationship Id="rId18" Type="http://schemas.openxmlformats.org/officeDocument/2006/relationships/footer" Target="footer3.xml"/><Relationship Id="rId3" Type="http://schemas.openxmlformats.org/officeDocument/2006/relationships/customXml" Target="../customXml/item3.xml"/><Relationship Id="rId21" Type="http://schemas.openxmlformats.org/officeDocument/2006/relationships/footer" Target="footer5.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oter" Target="footer4.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glossaryDocument" Target="glossary/document.xml"/><Relationship Id="rId10" Type="http://schemas.openxmlformats.org/officeDocument/2006/relationships/webSettings" Target="webSettings.xml"/><Relationship Id="rId19"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s://www.adaptation-fund.org/apply-funding/designated-authorities" TargetMode="External"/><Relationship Id="rId22" Type="http://schemas.openxmlformats.org/officeDocument/2006/relationships/fontTable" Target="fontTable.xml"/></Relationships>
</file>

<file path=word/_rels/footnotes.xml.rels><?xml version="1.0" encoding="UTF-8" standalone="yes"?>
<Relationships xmlns="http://schemas.openxmlformats.org/package/2006/relationships"><Relationship Id="rId1" Type="http://schemas.openxmlformats.org/officeDocument/2006/relationships/hyperlink" Target="https://www.adaptation-fund.org/document/ie-and-ee-fees-calculator/"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242D8B7E406484DB31B8DE62C3048B1"/>
        <w:category>
          <w:name w:val="General"/>
          <w:gallery w:val="placeholder"/>
        </w:category>
        <w:types>
          <w:type w:val="bbPlcHdr"/>
        </w:types>
        <w:behaviors>
          <w:behavior w:val="content"/>
        </w:behaviors>
        <w:guid w:val="{0448F5E6-3FE5-44F4-8178-BF6E920A5B04}"/>
      </w:docPartPr>
      <w:docPartBody>
        <w:p w:rsidR="00B01B54" w:rsidRDefault="00C55CD6" w:rsidP="00C55CD6">
          <w:pPr>
            <w:pStyle w:val="9242D8B7E406484DB31B8DE62C3048B1"/>
          </w:pPr>
          <w:r w:rsidRPr="00777753">
            <w:rPr>
              <w:rStyle w:val="PlaceholderText"/>
            </w:rPr>
            <w:t>Click or tap to enter a date.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Mincho">
    <w:panose1 w:val="02020609040205080304"/>
    <w:charset w:val="80"/>
    <w:family w:val="modern"/>
    <w:pitch w:val="fixed"/>
    <w:sig w:usb0="E00002FF" w:usb1="6AC7FDFB" w:usb2="08000012" w:usb3="00000000" w:csb0="0002009F" w:csb1="00000000"/>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Calibri Light">
    <w:panose1 w:val="020F0302020204030204"/>
    <w:charset w:val="00"/>
    <w:family w:val="swiss"/>
    <w:pitch w:val="variable"/>
    <w:sig w:usb0="E4002EFF" w:usb1="C200247B" w:usb2="00000009" w:usb3="00000000" w:csb0="000001F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55CD6"/>
    <w:rsid w:val="00012ACA"/>
    <w:rsid w:val="000265D1"/>
    <w:rsid w:val="005944CB"/>
    <w:rsid w:val="005F0AEA"/>
    <w:rsid w:val="006E29EC"/>
    <w:rsid w:val="007B5637"/>
    <w:rsid w:val="00A60A09"/>
    <w:rsid w:val="00B01B54"/>
    <w:rsid w:val="00B974B3"/>
    <w:rsid w:val="00C55CD6"/>
    <w:rsid w:val="00E92B07"/>
  </w:rsids>
  <m:mathPr>
    <m:mathFont m:val="Cambria Math"/>
    <m:brkBin m:val="before"/>
    <m:brkBinSub m:val="--"/>
    <m:smallFrac m:val="0"/>
    <m:dispDef/>
    <m:lMargin m:val="0"/>
    <m:rMargin m:val="0"/>
    <m:defJc m:val="centerGroup"/>
    <m:wrapIndent m:val="1440"/>
    <m:intLim m:val="subSup"/>
    <m:naryLim m:val="undOvr"/>
  </m:mathPr>
  <w:themeFontLang w:val="en-US"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uiPriority w:val="99"/>
    <w:semiHidden/>
    <w:rsid w:val="00C55CD6"/>
    <w:rPr>
      <w:color w:val="808080"/>
    </w:rPr>
  </w:style>
  <w:style w:type="paragraph" w:customStyle="1" w:styleId="9242D8B7E406484DB31B8DE62C3048B1">
    <w:name w:val="9242D8B7E406484DB31B8DE62C3048B1"/>
    <w:rsid w:val="00C55CD6"/>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haredContentType xmlns="Microsoft.SharePoint.Taxonomy.ContentTypeSync" SourceId="2a6c10d7-b926-4fc0-945e-3cbf5049f6bd" ContentTypeId="0x010100F4C63C3BD852AE468EAEFD0E6C57C64F02" PreviousValue="false"/>
</file>

<file path=customXml/item2.xml><?xml version="1.0" encoding="utf-8"?>
<?mso-contentType ?>
<spe:Receivers xmlns:spe="http://schemas.microsoft.com/sharepoint/event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o1cb080a3dca4eb8a0fd03c7cc8bf8f7 xmlns="3e02667f-0271-471b-bd6e-11a2e16def1d">
      <Terms xmlns="http://schemas.microsoft.com/office/infopath/2007/PartnerControls"/>
    </o1cb080a3dca4eb8a0fd03c7cc8bf8f7>
    <Abstract xmlns="3e02667f-0271-471b-bd6e-11a2e16def1d" xsi:nil="true"/>
    <WBDocs_Access_To_Info_Exception xmlns="3e02667f-0271-471b-bd6e-11a2e16def1d">12. Not Assessed</WBDocs_Access_To_Info_Exception>
    <WBDocs_Document_Date xmlns="3e02667f-0271-471b-bd6e-11a2e16def1d">2022-10-27T02:23:37+00:00</WBDocs_Document_Date>
    <TaxCatchAll xmlns="3e02667f-0271-471b-bd6e-11a2e16def1d">
      <Value>5</Value>
    </TaxCatchAll>
    <OneCMS_Subcategory xmlns="3e02667f-0271-471b-bd6e-11a2e16def1d" xsi:nil="true"/>
    <i008215bacac45029ee8cafff4c8e93b xmlns="3e02667f-0271-471b-bd6e-11a2e16def1d">
      <Terms xmlns="http://schemas.microsoft.com/office/infopath/2007/PartnerControls">
        <TermInfo xmlns="http://schemas.microsoft.com/office/infopath/2007/PartnerControls">
          <TermName xmlns="http://schemas.microsoft.com/office/infopath/2007/PartnerControls">GEF - Global Environment Facility</TermName>
          <TermId xmlns="http://schemas.microsoft.com/office/infopath/2007/PartnerControls">9f323ca6-1e1c-45a7-a1ba-5f59196854eb</TermId>
        </TermInfo>
      </Terms>
    </i008215bacac45029ee8cafff4c8e93b>
    <WBDocs_Information_Classification xmlns="3e02667f-0271-471b-bd6e-11a2e16def1d">Official Use Only</WBDocs_Information_Classification>
    <OneCMS_Category xmlns="3e02667f-0271-471b-bd6e-11a2e16def1d" xsi:nil="true"/>
  </documentManagement>
</p:properties>
</file>

<file path=customXml/item6.xml><?xml version="1.0" encoding="utf-8"?>
<ct:contentTypeSchema xmlns:ct="http://schemas.microsoft.com/office/2006/metadata/contentType" xmlns:ma="http://schemas.microsoft.com/office/2006/metadata/properties/metaAttributes" ct:_="" ma:_="" ma:contentTypeName="WBDocument" ma:contentTypeID="0x010100F4C63C3BD852AE468EAEFD0E6C57C64F0200F6BB69EE57CB454DB48205F49CB29C50" ma:contentTypeVersion="16" ma:contentTypeDescription="" ma:contentTypeScope="" ma:versionID="64837184e1dfaf417d64ad7260fe3580">
  <xsd:schema xmlns:xsd="http://www.w3.org/2001/XMLSchema" xmlns:xs="http://www.w3.org/2001/XMLSchema" xmlns:p="http://schemas.microsoft.com/office/2006/metadata/properties" xmlns:ns3="3e02667f-0271-471b-bd6e-11a2e16def1d" targetNamespace="http://schemas.microsoft.com/office/2006/metadata/properties" ma:root="true" ma:fieldsID="382a5360e7508f05dd96af516fe95d68" ns3:_="">
    <xsd:import namespace="3e02667f-0271-471b-bd6e-11a2e16def1d"/>
    <xsd:element name="properties">
      <xsd:complexType>
        <xsd:sequence>
          <xsd:element name="documentManagement">
            <xsd:complexType>
              <xsd:all>
                <xsd:element ref="ns3:WBDocs_Document_Date" minOccurs="0"/>
                <xsd:element ref="ns3:WBDocs_Information_Classification"/>
                <xsd:element ref="ns3:TaxCatchAll" minOccurs="0"/>
                <xsd:element ref="ns3:TaxCatchAllLabel" minOccurs="0"/>
                <xsd:element ref="ns3:_dlc_DocId" minOccurs="0"/>
                <xsd:element ref="ns3:_dlc_DocIdUrl" minOccurs="0"/>
                <xsd:element ref="ns3:_dlc_DocIdPersistId" minOccurs="0"/>
                <xsd:element ref="ns3:WBDocs_Access_To_Info_Exception" minOccurs="0"/>
                <xsd:element ref="ns3:o1cb080a3dca4eb8a0fd03c7cc8bf8f7" minOccurs="0"/>
                <xsd:element ref="ns3:i008215bacac45029ee8cafff4c8e93b" minOccurs="0"/>
                <xsd:element ref="ns3:OneCMS_Subcategory" minOccurs="0"/>
                <xsd:element ref="ns3:OneCMS_Category" minOccurs="0"/>
                <xsd:element ref="ns3:Abstrac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02667f-0271-471b-bd6e-11a2e16def1d" elementFormDefault="qualified">
    <xsd:import namespace="http://schemas.microsoft.com/office/2006/documentManagement/types"/>
    <xsd:import namespace="http://schemas.microsoft.com/office/infopath/2007/PartnerControls"/>
    <xsd:element name="WBDocs_Document_Date" ma:index="3" nillable="true" ma:displayName="Document Date" ma:default="[today]" ma:format="DateTime" ma:internalName="WBDocs_Document_Date" ma:readOnly="false">
      <xsd:simpleType>
        <xsd:restriction base="dms:DateTime"/>
      </xsd:simpleType>
    </xsd:element>
    <xsd:element name="WBDocs_Information_Classification" ma:index="4" ma:displayName="Information Classification" ma:default="Official Use Only" ma:format="Dropdown" ma:internalName="WBDocs_Information_Classification" ma:readOnly="false">
      <xsd:simpleType>
        <xsd:restriction base="dms:Choice">
          <xsd:enumeration value="Public"/>
          <xsd:enumeration value="Official Use Only"/>
          <xsd:enumeration value="Confidential"/>
          <xsd:enumeration value="Strictly Confidential"/>
        </xsd:restriction>
      </xsd:simpleType>
    </xsd:element>
    <xsd:element name="TaxCatchAll" ma:index="6" nillable="true" ma:displayName="Taxonomy Catch All Column" ma:hidden="true" ma:list="{52a9afb7-7b6a-44ed-a0ea-db681bed9442}" ma:internalName="TaxCatchAll" ma:showField="CatchAllData" ma:web="2162f347-cf1b-4bed-ad36-8fa5f60395a9">
      <xsd:complexType>
        <xsd:complexContent>
          <xsd:extension base="dms:MultiChoiceLookup">
            <xsd:sequence>
              <xsd:element name="Value" type="dms:Lookup" maxOccurs="unbounded" minOccurs="0" nillable="true"/>
            </xsd:sequence>
          </xsd:extension>
        </xsd:complexContent>
      </xsd:complexType>
    </xsd:element>
    <xsd:element name="TaxCatchAllLabel" ma:index="7" nillable="true" ma:displayName="Taxonomy Catch All Column1" ma:hidden="true" ma:list="{52a9afb7-7b6a-44ed-a0ea-db681bed9442}" ma:internalName="TaxCatchAllLabel" ma:readOnly="true" ma:showField="CatchAllDataLabel" ma:web="2162f347-cf1b-4bed-ad36-8fa5f60395a9">
      <xsd:complexType>
        <xsd:complexContent>
          <xsd:extension base="dms:MultiChoiceLookup">
            <xsd:sequence>
              <xsd:element name="Value" type="dms:Lookup" maxOccurs="unbounded" minOccurs="0" nillable="true"/>
            </xsd:sequence>
          </xsd:extension>
        </xsd:complexContent>
      </xsd:complexType>
    </xsd:element>
    <xsd:element name="_dlc_DocId" ma:index="10" nillable="true" ma:displayName="Document ID Value" ma:description="The value of the document ID assigned to this item." ma:internalName="_dlc_DocId" ma:readOnly="true">
      <xsd:simpleType>
        <xsd:restriction base="dms:Text"/>
      </xsd:simpleType>
    </xsd:element>
    <xsd:element name="_dlc_DocIdUrl" ma:index="1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2" nillable="true" ma:displayName="Persist ID" ma:description="Keep ID on add." ma:hidden="true" ma:internalName="_dlc_DocIdPersistId" ma:readOnly="true">
      <xsd:simpleType>
        <xsd:restriction base="dms:Boolean"/>
      </xsd:simpleType>
    </xsd:element>
    <xsd:element name="WBDocs_Access_To_Info_Exception" ma:index="13" nillable="true" ma:displayName="Access to Info Exception" ma:default="12. Not Assessed" ma:format="Dropdown" ma:internalName="WBDocs_Access_To_Info_Exception">
      <xsd:simpleType>
        <xsd:restriction base="dms:Choice">
          <xsd:enumeration value="1. Personal"/>
          <xsd:enumeration value="2. Executive Director's Communications"/>
          <xsd:enumeration value="3. Board Ethics Committee"/>
          <xsd:enumeration value="4. Attorney-Client Privilege"/>
          <xsd:enumeration value="5. Security &amp; Safety"/>
          <xsd:enumeration value="6. Other Disclosure Regimes"/>
          <xsd:enumeration value="7. Client / Third Party Confidence"/>
          <xsd:enumeration value="8. Corporate/Administrative"/>
          <xsd:enumeration value="9. Deliberative"/>
          <xsd:enumeration value="10a-c. Financial - Forecast/Analysis/Transactions"/>
          <xsd:enumeration value="10d. Financial - Banking &amp; Billing"/>
          <xsd:enumeration value="11. Bank's Prerogative to Restrict"/>
          <xsd:enumeration value="12. Not Assessed"/>
          <xsd:enumeration value="13. Not Applicable"/>
          <xsd:enumeration value="Unknown Policy Restriction"/>
        </xsd:restriction>
      </xsd:simpleType>
    </xsd:element>
    <xsd:element name="o1cb080a3dca4eb8a0fd03c7cc8bf8f7" ma:index="15" nillable="true" ma:taxonomy="true" ma:internalName="o1cb080a3dca4eb8a0fd03c7cc8bf8f7" ma:taxonomyFieldName="WBDocs_Local_Document_Type" ma:displayName="Local Document Type" ma:readOnly="false" ma:default="" ma:fieldId="{81cb080a-3dca-4eb8-a0fd-03c7cc8bf8f7}" ma:taxonomyMulti="true" ma:sspId="2a6c10d7-b926-4fc0-945e-3cbf5049f6bd" ma:termSetId="ec380048-e675-43f7-9194-41567bcb0af6" ma:anchorId="00000000-0000-0000-0000-000000000000" ma:open="false" ma:isKeyword="false">
      <xsd:complexType>
        <xsd:sequence>
          <xsd:element ref="pc:Terms" minOccurs="0" maxOccurs="1"/>
        </xsd:sequence>
      </xsd:complexType>
    </xsd:element>
    <xsd:element name="i008215bacac45029ee8cafff4c8e93b" ma:index="17" nillable="true" ma:taxonomy="true" ma:internalName="i008215bacac45029ee8cafff4c8e93b" ma:taxonomyFieldName="WBDocs_Originating_Unit" ma:displayName="Originating unit" ma:readOnly="false" ma:default="-1;#GEF - Global Environment Facility|9f323ca6-1e1c-45a7-a1ba-5f59196854eb" ma:fieldId="{2008215b-acac-4502-9ee8-cafff4c8e93b}" ma:taxonomyMulti="true" ma:sspId="2a6c10d7-b926-4fc0-945e-3cbf5049f6bd" ma:termSetId="806c0147-d557-463e-8bb0-983f4f318bd5" ma:anchorId="00000000-0000-0000-0000-000000000000" ma:open="false" ma:isKeyword="false">
      <xsd:complexType>
        <xsd:sequence>
          <xsd:element ref="pc:Terms" minOccurs="0" maxOccurs="1"/>
        </xsd:sequence>
      </xsd:complexType>
    </xsd:element>
    <xsd:element name="OneCMS_Subcategory" ma:index="21" nillable="true" ma:displayName="Subcategory" ma:hidden="true" ma:internalName="OneCMS_Subcategory" ma:readOnly="false">
      <xsd:simpleType>
        <xsd:restriction base="dms:Text"/>
      </xsd:simpleType>
    </xsd:element>
    <xsd:element name="OneCMS_Category" ma:index="22" nillable="true" ma:displayName="Category" ma:hidden="true" ma:internalName="OneCMS_Category" ma:readOnly="false">
      <xsd:simpleType>
        <xsd:restriction base="dms:Text"/>
      </xsd:simpleType>
    </xsd:element>
    <xsd:element name="Abstract" ma:index="23" nillable="true" ma:displayName="Abstract" ma:hidden="true" ma:internalName="Abstract" ma:readOnly="fals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2" ma:displayName="Author"/>
        <xsd:element ref="dcterms:created" minOccurs="0" maxOccurs="1"/>
        <xsd:element ref="dc:identifier" minOccurs="0" maxOccurs="1"/>
        <xsd:element name="contentType" minOccurs="0" maxOccurs="1" type="xsd:string" ma:index="19"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1FCAAE5-8151-4138-B26D-3F648BA09B86}">
  <ds:schemaRefs>
    <ds:schemaRef ds:uri="Microsoft.SharePoint.Taxonomy.ContentTypeSync"/>
  </ds:schemaRefs>
</ds:datastoreItem>
</file>

<file path=customXml/itemProps2.xml><?xml version="1.0" encoding="utf-8"?>
<ds:datastoreItem xmlns:ds="http://schemas.openxmlformats.org/officeDocument/2006/customXml" ds:itemID="{7C15558D-5491-48F4-8B7C-48315364E9EB}">
  <ds:schemaRefs>
    <ds:schemaRef ds:uri="http://schemas.microsoft.com/sharepoint/events"/>
  </ds:schemaRefs>
</ds:datastoreItem>
</file>

<file path=customXml/itemProps3.xml><?xml version="1.0" encoding="utf-8"?>
<ds:datastoreItem xmlns:ds="http://schemas.openxmlformats.org/officeDocument/2006/customXml" ds:itemID="{5F02AAF6-1EC6-4271-A961-BEB5790DDB88}">
  <ds:schemaRefs>
    <ds:schemaRef ds:uri="http://schemas.openxmlformats.org/officeDocument/2006/bibliography"/>
  </ds:schemaRefs>
</ds:datastoreItem>
</file>

<file path=customXml/itemProps4.xml><?xml version="1.0" encoding="utf-8"?>
<ds:datastoreItem xmlns:ds="http://schemas.openxmlformats.org/officeDocument/2006/customXml" ds:itemID="{896749C2-E9D8-4C1A-9FCA-8A382A69E136}">
  <ds:schemaRefs>
    <ds:schemaRef ds:uri="http://schemas.microsoft.com/sharepoint/v3/contenttype/forms"/>
  </ds:schemaRefs>
</ds:datastoreItem>
</file>

<file path=customXml/itemProps5.xml><?xml version="1.0" encoding="utf-8"?>
<ds:datastoreItem xmlns:ds="http://schemas.openxmlformats.org/officeDocument/2006/customXml" ds:itemID="{F8DABDEC-2545-4D40-8AFE-9806578F2644}">
  <ds:schemaRefs>
    <ds:schemaRef ds:uri="http://schemas.microsoft.com/office/2006/metadata/properties"/>
    <ds:schemaRef ds:uri="http://schemas.microsoft.com/office/infopath/2007/PartnerControls"/>
    <ds:schemaRef ds:uri="3e02667f-0271-471b-bd6e-11a2e16def1d"/>
  </ds:schemaRefs>
</ds:datastoreItem>
</file>

<file path=customXml/itemProps6.xml><?xml version="1.0" encoding="utf-8"?>
<ds:datastoreItem xmlns:ds="http://schemas.openxmlformats.org/officeDocument/2006/customXml" ds:itemID="{9F179615-06E2-424D-8AAB-60BC7B024D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02667f-0271-471b-bd6e-11a2e16def1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2</TotalTime>
  <Pages>5</Pages>
  <Words>1023</Words>
  <Characters>6438</Characters>
  <Application>Microsoft Office Word</Application>
  <DocSecurity>0</DocSecurity>
  <Lines>306</Lines>
  <Paragraphs>89</Paragraphs>
  <ScaleCrop>false</ScaleCrop>
  <Company>WBG</Company>
  <LinksUpToDate>false</LinksUpToDate>
  <CharactersWithSpaces>7372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Claudia Maria Lasprilla Pina</dc:creator>
  <cp:keywords/>
  <dc:description/>
  <cp:lastModifiedBy>Andrew Hollander</cp:lastModifiedBy>
  <cp:revision>3</cp:revision>
  <dcterms:created xsi:type="dcterms:W3CDTF">2026-08-05T13:53:00Z</dcterms:created>
  <dcterms:modified xsi:type="dcterms:W3CDTF">2026-08-05T14:19:00Z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0x010100F4C63C3BD852AE468EAEFD0E6C57C64F0200F6BB69EE57CB454DB48205F49CB29C50</vt:lpwstr>
  </property>
  <property fmtid="{D5CDD505-2E9C-101B-9397-08002B2CF9AE}" pid="3" name="WBDocs_Local_Document_Type">
    <vt:lpwstr/>
  </property>
  <property fmtid="{D5CDD505-2E9C-101B-9397-08002B2CF9AE}" pid="4" name="MediaServiceImageTags">
    <vt:lpwstr/>
  </property>
  <property fmtid="{D5CDD505-2E9C-101B-9397-08002B2CF9AE}" pid="5" name="lcf76f155ced4ddcb4097134ff3c332f">
    <vt:lpwstr/>
  </property>
  <property fmtid="{D5CDD505-2E9C-101B-9397-08002B2CF9AE}" pid="6" name="WBDocs_Originating_Unit">
    <vt:lpwstr>5;#GEF - Global Environment Facility|9f323ca6-1e1c-45a7-a1ba-5f59196854eb</vt:lpwstr>
  </property>
  <property fmtid="{D5CDD505-2E9C-101B-9397-08002B2CF9AE}" pid="7" name="ClassificationContentMarkingFooterShapeIds">
    <vt:lpwstr>14bb9a17,5d55a1da,3e004ef6,243cc2e5,31102a1f</vt:lpwstr>
  </property>
  <property fmtid="{D5CDD505-2E9C-101B-9397-08002B2CF9AE}" pid="8" name="ClassificationContentMarkingFooterFontProps">
    <vt:lpwstr>#000000,10,Aptos</vt:lpwstr>
  </property>
  <property fmtid="{D5CDD505-2E9C-101B-9397-08002B2CF9AE}" pid="9" name="ClassificationContentMarkingFooterText">
    <vt:lpwstr>Official Use Only</vt:lpwstr>
  </property>
  <property fmtid="{D5CDD505-2E9C-101B-9397-08002B2CF9AE}" pid="10" name="MSIP_Label_f1bf45b6-5649-4236-82a3-f45024cd282e_Enabled">
    <vt:lpwstr>true</vt:lpwstr>
  </property>
  <property fmtid="{D5CDD505-2E9C-101B-9397-08002B2CF9AE}" pid="11" name="MSIP_Label_f1bf45b6-5649-4236-82a3-f45024cd282e_SetDate">
    <vt:lpwstr>2026-08-05T13:52:46Z</vt:lpwstr>
  </property>
  <property fmtid="{D5CDD505-2E9C-101B-9397-08002B2CF9AE}" pid="12" name="MSIP_Label_f1bf45b6-5649-4236-82a3-f45024cd282e_Method">
    <vt:lpwstr>Standard</vt:lpwstr>
  </property>
  <property fmtid="{D5CDD505-2E9C-101B-9397-08002B2CF9AE}" pid="13" name="MSIP_Label_f1bf45b6-5649-4236-82a3-f45024cd282e_Name">
    <vt:lpwstr>Official Use Only</vt:lpwstr>
  </property>
  <property fmtid="{D5CDD505-2E9C-101B-9397-08002B2CF9AE}" pid="14" name="MSIP_Label_f1bf45b6-5649-4236-82a3-f45024cd282e_SiteId">
    <vt:lpwstr>31a2fec0-266b-4c67-b56e-2796d8f59c36</vt:lpwstr>
  </property>
  <property fmtid="{D5CDD505-2E9C-101B-9397-08002B2CF9AE}" pid="15" name="MSIP_Label_f1bf45b6-5649-4236-82a3-f45024cd282e_ActionId">
    <vt:lpwstr>986cc8bf-e3a4-427a-8900-44400deb71cf</vt:lpwstr>
  </property>
  <property fmtid="{D5CDD505-2E9C-101B-9397-08002B2CF9AE}" pid="16" name="MSIP_Label_f1bf45b6-5649-4236-82a3-f45024cd282e_ContentBits">
    <vt:lpwstr>2</vt:lpwstr>
  </property>
  <property fmtid="{D5CDD505-2E9C-101B-9397-08002B2CF9AE}" pid="17" name="MSIP_Label_f1bf45b6-5649-4236-82a3-f45024cd282e_Tag">
    <vt:lpwstr>10, 3, 0, 1</vt:lpwstr>
  </property>
</Properties>
</file>