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8" r:id="rId5"/>
    <p:sldId id="284" r:id="rId6"/>
    <p:sldId id="270" r:id="rId7"/>
    <p:sldId id="290" r:id="rId8"/>
    <p:sldId id="291" r:id="rId9"/>
    <p:sldId id="285" r:id="rId10"/>
    <p:sldId id="286" r:id="rId11"/>
    <p:sldId id="261" r:id="rId12"/>
    <p:sldId id="262" r:id="rId13"/>
    <p:sldId id="287" r:id="rId14"/>
    <p:sldId id="288" r:id="rId15"/>
    <p:sldId id="289" r:id="rId16"/>
    <p:sldId id="297" r:id="rId17"/>
    <p:sldId id="292" r:id="rId18"/>
    <p:sldId id="293" r:id="rId19"/>
    <p:sldId id="294" r:id="rId20"/>
    <p:sldId id="295" r:id="rId21"/>
    <p:sldId id="29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7B7F"/>
    <a:srgbClr val="FFFFFF"/>
    <a:srgbClr val="6D6E71"/>
    <a:srgbClr val="B1D349"/>
    <a:srgbClr val="F4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57"/>
    <p:restoredTop sz="96447"/>
  </p:normalViewPr>
  <p:slideViewPr>
    <p:cSldViewPr snapToGrid="0">
      <p:cViewPr varScale="1">
        <p:scale>
          <a:sx n="155" d="100"/>
          <a:sy n="155" d="100"/>
        </p:scale>
        <p:origin x="90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6" d="100"/>
        <a:sy n="76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Pampolina" userId="S::jpampolina1@adaptation-fund.org::5d50ad81-2305-44a2-92b8-db6cdb2ee1e5" providerId="AD" clId="Web-{9933FAAB-A25D-A1BC-D99D-BC40A44B8263}"/>
    <pc:docChg chg="modSld">
      <pc:chgData name="Jennifer Pampolina" userId="S::jpampolina1@adaptation-fund.org::5d50ad81-2305-44a2-92b8-db6cdb2ee1e5" providerId="AD" clId="Web-{9933FAAB-A25D-A1BC-D99D-BC40A44B8263}" dt="2026-09-16T13:21:19.782" v="13" actId="20577"/>
      <pc:docMkLst>
        <pc:docMk/>
      </pc:docMkLst>
      <pc:sldChg chg="modSp">
        <pc:chgData name="Jennifer Pampolina" userId="S::jpampolina1@adaptation-fund.org::5d50ad81-2305-44a2-92b8-db6cdb2ee1e5" providerId="AD" clId="Web-{9933FAAB-A25D-A1BC-D99D-BC40A44B8263}" dt="2026-09-16T13:21:19.782" v="13" actId="20577"/>
        <pc:sldMkLst>
          <pc:docMk/>
          <pc:sldMk cId="3703765389" sldId="296"/>
        </pc:sldMkLst>
        <pc:graphicFrameChg chg="modGraphic">
          <ac:chgData name="Jennifer Pampolina" userId="S::jpampolina1@adaptation-fund.org::5d50ad81-2305-44a2-92b8-db6cdb2ee1e5" providerId="AD" clId="Web-{9933FAAB-A25D-A1BC-D99D-BC40A44B8263}" dt="2026-09-16T13:21:19.782" v="13" actId="20577"/>
          <ac:graphicFrameMkLst>
            <pc:docMk/>
            <pc:sldMk cId="3703765389" sldId="296"/>
            <ac:graphicFrameMk id="8" creationId="{D30BE993-012D-CC48-A91F-160F160529DF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6B-48B5-8633-F89F965D31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6B-48B5-8633-F89F965D31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6B-48B5-8633-F89F965D3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1416480"/>
        <c:axId val="1271418400"/>
      </c:barChart>
      <c:catAx>
        <c:axId val="127141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1418400"/>
        <c:crosses val="autoZero"/>
        <c:auto val="1"/>
        <c:lblAlgn val="ctr"/>
        <c:lblOffset val="100"/>
        <c:noMultiLvlLbl val="0"/>
      </c:catAx>
      <c:valAx>
        <c:axId val="127141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141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320378-64E2-A649-A1F8-BE7A112FE00C}" type="doc">
      <dgm:prSet loTypeId="urn:microsoft.com/office/officeart/2005/8/layout/radial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D62D09-9B87-E84F-888A-68468B2C6C1C}">
      <dgm:prSet phldrT="[Text]" custT="1"/>
      <dgm:spPr>
        <a:solidFill>
          <a:srgbClr val="797B7F"/>
        </a:solidFill>
      </dgm:spPr>
      <dgm:t>
        <a:bodyPr/>
        <a:lstStyle/>
        <a:p>
          <a:r>
            <a:rPr lang="en-US" sz="1200" b="1" dirty="0">
              <a:solidFill>
                <a:srgbClr val="FFFFFF"/>
              </a:solidFill>
            </a:rPr>
            <a:t>Introduction</a:t>
          </a:r>
        </a:p>
      </dgm:t>
    </dgm:pt>
    <dgm:pt modelId="{6B7E7D11-9345-414B-8A85-6B4600D9F276}" type="parTrans" cxnId="{F06BB8A8-107F-9F4C-9978-BBB72927CB33}">
      <dgm:prSet/>
      <dgm:spPr>
        <a:ln>
          <a:solidFill>
            <a:srgbClr val="797B7F"/>
          </a:solidFill>
        </a:ln>
      </dgm:spPr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77B547B7-370E-C84F-B0FE-947DA2472AA9}" type="sibTrans" cxnId="{F06BB8A8-107F-9F4C-9978-BBB72927CB33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7BA9EEB1-FF1B-A544-8676-C336B73EAC15}">
      <dgm:prSet phldrT="[Text]" phldr="1" custT="1"/>
      <dgm:spPr/>
      <dgm:t>
        <a:bodyPr/>
        <a:lstStyle/>
        <a:p>
          <a:endParaRPr lang="en-US" sz="1200" b="1" dirty="0">
            <a:solidFill>
              <a:srgbClr val="6D6E71"/>
            </a:solidFill>
          </a:endParaRPr>
        </a:p>
      </dgm:t>
    </dgm:pt>
    <dgm:pt modelId="{771A8D5A-0CC0-B541-89DA-BE055BA753A6}" type="parTrans" cxnId="{9993D88E-030D-A247-94CA-CDA8555F985D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97D28C5A-61BD-7042-8380-5671308F7727}" type="sibTrans" cxnId="{9993D88E-030D-A247-94CA-CDA8555F985D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18E5AB7F-9FBE-474E-AF90-AD2BB14E00AF}">
      <dgm:prSet phldrT="[Text]" phldr="1" custT="1"/>
      <dgm:spPr/>
      <dgm:t>
        <a:bodyPr/>
        <a:lstStyle/>
        <a:p>
          <a:endParaRPr lang="en-US" sz="1200" b="1" dirty="0">
            <a:solidFill>
              <a:srgbClr val="6D6E71"/>
            </a:solidFill>
          </a:endParaRPr>
        </a:p>
      </dgm:t>
    </dgm:pt>
    <dgm:pt modelId="{E4E436D3-BD94-824E-BE74-78E367C81173}" type="parTrans" cxnId="{18B4EACB-AA25-AF40-AC8F-7902FB310F5D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800BC174-841A-5449-8B8F-2B56A1592BB0}" type="sibTrans" cxnId="{18B4EACB-AA25-AF40-AC8F-7902FB310F5D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76FACDA0-AC17-8B4B-95ED-998FC3161159}">
      <dgm:prSet phldrT="[Text]" custT="1"/>
      <dgm:spPr>
        <a:solidFill>
          <a:srgbClr val="797B7F"/>
        </a:solidFill>
      </dgm:spPr>
      <dgm:t>
        <a:bodyPr/>
        <a:lstStyle/>
        <a:p>
          <a:r>
            <a:rPr lang="en-US" sz="1200" b="1" dirty="0">
              <a:solidFill>
                <a:srgbClr val="FFFFFF"/>
              </a:solidFill>
            </a:rPr>
            <a:t>Process</a:t>
          </a:r>
        </a:p>
      </dgm:t>
    </dgm:pt>
    <dgm:pt modelId="{351BED14-0E2D-3A49-B47E-0E339E917B50}" type="parTrans" cxnId="{FF0DD7C3-37CA-9048-80D3-6716ECB16D9C}">
      <dgm:prSet/>
      <dgm:spPr>
        <a:ln>
          <a:solidFill>
            <a:srgbClr val="797B7F"/>
          </a:solidFill>
        </a:ln>
      </dgm:spPr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713A91F7-4B94-DC4A-993A-B140C4DABBF7}" type="sibTrans" cxnId="{FF0DD7C3-37CA-9048-80D3-6716ECB16D9C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421BEC84-ADF1-554F-81AC-1737375EA339}">
      <dgm:prSet phldrT="[Text]" phldr="1" custT="1"/>
      <dgm:spPr/>
      <dgm:t>
        <a:bodyPr/>
        <a:lstStyle/>
        <a:p>
          <a:endParaRPr lang="en-US" sz="1200" b="1" dirty="0">
            <a:solidFill>
              <a:srgbClr val="6D6E71"/>
            </a:solidFill>
          </a:endParaRPr>
        </a:p>
      </dgm:t>
    </dgm:pt>
    <dgm:pt modelId="{8DD4D931-7549-7049-AF9A-093619C48F18}" type="parTrans" cxnId="{464A80D2-340E-2542-9822-46C37487BF0B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2F589163-FB39-994E-9DFB-2AE9D355C0D5}" type="sibTrans" cxnId="{464A80D2-340E-2542-9822-46C37487BF0B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26696027-F59D-0341-A1F7-376A015327C1}">
      <dgm:prSet phldrT="[Text]" phldr="1" custT="1"/>
      <dgm:spPr/>
      <dgm:t>
        <a:bodyPr/>
        <a:lstStyle/>
        <a:p>
          <a:endParaRPr lang="en-US" sz="1200" b="1" dirty="0">
            <a:solidFill>
              <a:srgbClr val="6D6E71"/>
            </a:solidFill>
          </a:endParaRPr>
        </a:p>
      </dgm:t>
    </dgm:pt>
    <dgm:pt modelId="{9AC30DE4-52C1-BB4C-A4DE-B635FAA957DF}" type="parTrans" cxnId="{66AB219B-3054-BD4D-8DD8-26716E8B8951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C3B48E69-677F-C14B-AF12-C33F870088DC}" type="sibTrans" cxnId="{66AB219B-3054-BD4D-8DD8-26716E8B8951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CBD4AEDE-9C01-8C42-88BE-72D93F2D4361}">
      <dgm:prSet phldrT="[Text]" custT="1"/>
      <dgm:spPr>
        <a:solidFill>
          <a:srgbClr val="797B7F"/>
        </a:solidFill>
      </dgm:spPr>
      <dgm:t>
        <a:bodyPr/>
        <a:lstStyle/>
        <a:p>
          <a:r>
            <a:rPr lang="en-US" sz="1200" b="1" dirty="0">
              <a:solidFill>
                <a:srgbClr val="FFFFFF"/>
              </a:solidFill>
            </a:rPr>
            <a:t>Findings</a:t>
          </a:r>
        </a:p>
      </dgm:t>
    </dgm:pt>
    <dgm:pt modelId="{F6A8349A-AAE4-BD48-9D74-608A04DCC9F4}" type="parTrans" cxnId="{E58D2C9F-4F67-6F42-9409-5BD04C5C186C}">
      <dgm:prSet/>
      <dgm:spPr>
        <a:ln>
          <a:solidFill>
            <a:srgbClr val="797B7F"/>
          </a:solidFill>
        </a:ln>
      </dgm:spPr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0D7DD194-7D2D-4349-8236-062AF8013469}" type="sibTrans" cxnId="{E58D2C9F-4F67-6F42-9409-5BD04C5C186C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6D765993-EE95-4042-9884-900A4817F480}">
      <dgm:prSet phldrT="[Text]" phldr="0" custT="1"/>
      <dgm:spPr/>
      <dgm:t>
        <a:bodyPr/>
        <a:lstStyle/>
        <a:p>
          <a:r>
            <a:rPr lang="en-US" sz="1200" b="1" dirty="0">
              <a:solidFill>
                <a:srgbClr val="6D6E71"/>
              </a:solidFill>
            </a:rPr>
            <a:t>Relevance</a:t>
          </a:r>
        </a:p>
      </dgm:t>
    </dgm:pt>
    <dgm:pt modelId="{5F99A5CF-69B5-8347-B967-30E097A3A5BA}" type="parTrans" cxnId="{662DC23E-C7B3-944E-9A00-61CA3B606F6F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1862137F-FA59-6744-A25E-0EBAEF646F47}" type="sibTrans" cxnId="{662DC23E-C7B3-944E-9A00-61CA3B606F6F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6F431F41-7123-F44F-8C19-B894A87E1D64}">
      <dgm:prSet phldrT="[Text]" phldr="0" custT="1"/>
      <dgm:spPr/>
      <dgm:t>
        <a:bodyPr/>
        <a:lstStyle/>
        <a:p>
          <a:r>
            <a:rPr lang="en-US" sz="1200" b="1" dirty="0">
              <a:solidFill>
                <a:srgbClr val="6D6E71"/>
              </a:solidFill>
            </a:rPr>
            <a:t>Effectiveness</a:t>
          </a:r>
        </a:p>
      </dgm:t>
    </dgm:pt>
    <dgm:pt modelId="{611BBD17-D675-F349-9A8B-F304D76EA407}" type="parTrans" cxnId="{CBE8373C-35BB-C64B-B84B-A6CFEAD70822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715A8217-7970-1240-BC97-43133955E84C}" type="sibTrans" cxnId="{CBE8373C-35BB-C64B-B84B-A6CFEAD70822}">
      <dgm:prSet/>
      <dgm:spPr/>
      <dgm:t>
        <a:bodyPr/>
        <a:lstStyle/>
        <a:p>
          <a:endParaRPr lang="en-US" sz="1200" b="1">
            <a:solidFill>
              <a:srgbClr val="FFFFFF"/>
            </a:solidFill>
          </a:endParaRPr>
        </a:p>
      </dgm:t>
    </dgm:pt>
    <dgm:pt modelId="{60E3B799-1482-4E4C-A109-DF34672FA1FB}">
      <dgm:prSet phldrT="[Text]" phldr="0" custT="1"/>
      <dgm:spPr>
        <a:solidFill>
          <a:schemeClr val="tx1"/>
        </a:solidFill>
      </dgm:spPr>
      <dgm:t>
        <a:bodyPr/>
        <a:lstStyle/>
        <a:p>
          <a:r>
            <a:rPr lang="en-US" sz="1200" b="1" dirty="0">
              <a:solidFill>
                <a:schemeClr val="bg1"/>
              </a:solidFill>
            </a:rPr>
            <a:t>Lessons Learned</a:t>
          </a:r>
        </a:p>
      </dgm:t>
    </dgm:pt>
    <dgm:pt modelId="{4B4B8225-2429-4386-BE9F-2CF08CB06ABB}" type="parTrans" cxnId="{0F97EC64-AF9C-4CE0-86D0-9A0B701EBD51}">
      <dgm:prSet/>
      <dgm:spPr/>
      <dgm:t>
        <a:bodyPr/>
        <a:lstStyle/>
        <a:p>
          <a:endParaRPr lang="en-US"/>
        </a:p>
      </dgm:t>
    </dgm:pt>
    <dgm:pt modelId="{45A58DBA-6512-451B-B99A-2476043F27F9}" type="sibTrans" cxnId="{0F97EC64-AF9C-4CE0-86D0-9A0B701EBD51}">
      <dgm:prSet/>
      <dgm:spPr/>
      <dgm:t>
        <a:bodyPr/>
        <a:lstStyle/>
        <a:p>
          <a:endParaRPr lang="en-US"/>
        </a:p>
      </dgm:t>
    </dgm:pt>
    <dgm:pt modelId="{1D72BB9F-C906-4958-9D82-73DDFDD61D19}">
      <dgm:prSet phldrT="[Text]" phldr="0" custT="1"/>
      <dgm:spPr>
        <a:noFill/>
      </dgm:spPr>
      <dgm:t>
        <a:bodyPr/>
        <a:lstStyle/>
        <a:p>
          <a:r>
            <a:rPr lang="en-US" sz="1200" b="1" dirty="0">
              <a:solidFill>
                <a:schemeClr val="tx1"/>
              </a:solidFill>
            </a:rPr>
            <a:t>Maintenance Matters</a:t>
          </a:r>
        </a:p>
      </dgm:t>
    </dgm:pt>
    <dgm:pt modelId="{43F54DED-CFDD-4A04-8774-080D4D8E6E73}" type="parTrans" cxnId="{E30CA6C1-C415-4A48-BAE2-D56EF283AEA1}">
      <dgm:prSet/>
      <dgm:spPr/>
      <dgm:t>
        <a:bodyPr/>
        <a:lstStyle/>
        <a:p>
          <a:endParaRPr lang="en-US"/>
        </a:p>
      </dgm:t>
    </dgm:pt>
    <dgm:pt modelId="{746168CE-E289-4A9E-A9BD-735AD0034C38}" type="sibTrans" cxnId="{E30CA6C1-C415-4A48-BAE2-D56EF283AEA1}">
      <dgm:prSet/>
      <dgm:spPr/>
      <dgm:t>
        <a:bodyPr/>
        <a:lstStyle/>
        <a:p>
          <a:endParaRPr lang="en-US"/>
        </a:p>
      </dgm:t>
    </dgm:pt>
    <dgm:pt modelId="{278A66A8-6E49-3C4C-A7EA-1238CAC7A223}" type="pres">
      <dgm:prSet presAssocID="{CD320378-64E2-A649-A1F8-BE7A112FE00C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F65FEB9A-F34D-8440-B6EF-9CFC78515EFE}" type="pres">
      <dgm:prSet presAssocID="{CD320378-64E2-A649-A1F8-BE7A112FE00C}" presName="cycle" presStyleCnt="0"/>
      <dgm:spPr/>
    </dgm:pt>
    <dgm:pt modelId="{35E58F08-8E1E-E740-A9AB-EA7AC913CAA8}" type="pres">
      <dgm:prSet presAssocID="{CD320378-64E2-A649-A1F8-BE7A112FE00C}" presName="centerShape" presStyleCnt="0"/>
      <dgm:spPr/>
    </dgm:pt>
    <dgm:pt modelId="{FA106E9E-2A73-2E4D-BC86-8B4172969DB8}" type="pres">
      <dgm:prSet presAssocID="{CD320378-64E2-A649-A1F8-BE7A112FE00C}" presName="connSite" presStyleLbl="node1" presStyleIdx="0" presStyleCnt="5"/>
      <dgm:spPr/>
    </dgm:pt>
    <dgm:pt modelId="{E71AAF4A-A80B-514F-810F-AB3957E4DA56}" type="pres">
      <dgm:prSet presAssocID="{CD320378-64E2-A649-A1F8-BE7A112FE00C}" presName="visible" presStyleLbl="node1" presStyleIdx="0" presStyleCnt="5" custLinFactNeighborY="1011"/>
      <dgm:spPr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0F830736-864C-0C4D-AAFF-89C82C99D496}" type="pres">
      <dgm:prSet presAssocID="{6B7E7D11-9345-414B-8A85-6B4600D9F276}" presName="Name25" presStyleLbl="parChTrans1D1" presStyleIdx="0" presStyleCnt="4"/>
      <dgm:spPr/>
    </dgm:pt>
    <dgm:pt modelId="{6312D3DA-9DED-EF45-9384-1ADAF9F02019}" type="pres">
      <dgm:prSet presAssocID="{E6D62D09-9B87-E84F-888A-68468B2C6C1C}" presName="node" presStyleCnt="0"/>
      <dgm:spPr/>
    </dgm:pt>
    <dgm:pt modelId="{666D197A-FC8D-F54D-834D-2653D1FFA80E}" type="pres">
      <dgm:prSet presAssocID="{E6D62D09-9B87-E84F-888A-68468B2C6C1C}" presName="parentNode" presStyleLbl="node1" presStyleIdx="1" presStyleCnt="5" custLinFactNeighborX="11711" custLinFactNeighborY="766">
        <dgm:presLayoutVars>
          <dgm:chMax val="1"/>
          <dgm:bulletEnabled val="1"/>
        </dgm:presLayoutVars>
      </dgm:prSet>
      <dgm:spPr/>
    </dgm:pt>
    <dgm:pt modelId="{E09CF86E-91D6-6B43-BBB6-72415500E91E}" type="pres">
      <dgm:prSet presAssocID="{E6D62D09-9B87-E84F-888A-68468B2C6C1C}" presName="childNode" presStyleLbl="revTx" presStyleIdx="0" presStyleCnt="4">
        <dgm:presLayoutVars>
          <dgm:bulletEnabled val="1"/>
        </dgm:presLayoutVars>
      </dgm:prSet>
      <dgm:spPr/>
    </dgm:pt>
    <dgm:pt modelId="{8EE651D6-54DD-8A4E-8DB4-FA352659C2D6}" type="pres">
      <dgm:prSet presAssocID="{351BED14-0E2D-3A49-B47E-0E339E917B50}" presName="Name25" presStyleLbl="parChTrans1D1" presStyleIdx="1" presStyleCnt="4"/>
      <dgm:spPr/>
    </dgm:pt>
    <dgm:pt modelId="{A181ACE0-61E8-624A-BC24-0005E2706C45}" type="pres">
      <dgm:prSet presAssocID="{76FACDA0-AC17-8B4B-95ED-998FC3161159}" presName="node" presStyleCnt="0"/>
      <dgm:spPr/>
    </dgm:pt>
    <dgm:pt modelId="{D9A4C43F-F46C-F442-91DF-5BB7916CCAA8}" type="pres">
      <dgm:prSet presAssocID="{76FACDA0-AC17-8B4B-95ED-998FC3161159}" presName="parentNode" presStyleLbl="node1" presStyleIdx="2" presStyleCnt="5">
        <dgm:presLayoutVars>
          <dgm:chMax val="1"/>
          <dgm:bulletEnabled val="1"/>
        </dgm:presLayoutVars>
      </dgm:prSet>
      <dgm:spPr/>
    </dgm:pt>
    <dgm:pt modelId="{01108C77-B140-BC41-9D28-66E9464F9FF6}" type="pres">
      <dgm:prSet presAssocID="{76FACDA0-AC17-8B4B-95ED-998FC3161159}" presName="childNode" presStyleLbl="revTx" presStyleIdx="1" presStyleCnt="4">
        <dgm:presLayoutVars>
          <dgm:bulletEnabled val="1"/>
        </dgm:presLayoutVars>
      </dgm:prSet>
      <dgm:spPr/>
    </dgm:pt>
    <dgm:pt modelId="{2F89380A-43BC-2F42-B8D0-B6ABEA12508C}" type="pres">
      <dgm:prSet presAssocID="{F6A8349A-AAE4-BD48-9D74-608A04DCC9F4}" presName="Name25" presStyleLbl="parChTrans1D1" presStyleIdx="2" presStyleCnt="4"/>
      <dgm:spPr/>
    </dgm:pt>
    <dgm:pt modelId="{A45FBB2C-3B5E-7D4A-BF83-3F0F21DDB895}" type="pres">
      <dgm:prSet presAssocID="{CBD4AEDE-9C01-8C42-88BE-72D93F2D4361}" presName="node" presStyleCnt="0"/>
      <dgm:spPr/>
    </dgm:pt>
    <dgm:pt modelId="{A79B8D4E-782F-B444-BA08-2286B4CB950C}" type="pres">
      <dgm:prSet presAssocID="{CBD4AEDE-9C01-8C42-88BE-72D93F2D4361}" presName="parentNode" presStyleLbl="node1" presStyleIdx="3" presStyleCnt="5" custLinFactNeighborX="2196" custLinFactNeighborY="-732">
        <dgm:presLayoutVars>
          <dgm:chMax val="1"/>
          <dgm:bulletEnabled val="1"/>
        </dgm:presLayoutVars>
      </dgm:prSet>
      <dgm:spPr/>
    </dgm:pt>
    <dgm:pt modelId="{3B1AC662-B728-0A47-AB3C-97DC58BAB86A}" type="pres">
      <dgm:prSet presAssocID="{CBD4AEDE-9C01-8C42-88BE-72D93F2D4361}" presName="childNode" presStyleLbl="revTx" presStyleIdx="2" presStyleCnt="4">
        <dgm:presLayoutVars>
          <dgm:bulletEnabled val="1"/>
        </dgm:presLayoutVars>
      </dgm:prSet>
      <dgm:spPr/>
    </dgm:pt>
    <dgm:pt modelId="{866E94B5-1742-45EE-8C69-971AE2D88654}" type="pres">
      <dgm:prSet presAssocID="{4B4B8225-2429-4386-BE9F-2CF08CB06ABB}" presName="Name25" presStyleLbl="parChTrans1D1" presStyleIdx="3" presStyleCnt="4"/>
      <dgm:spPr/>
    </dgm:pt>
    <dgm:pt modelId="{CEB84B40-271A-404F-B37C-17AAF179AD73}" type="pres">
      <dgm:prSet presAssocID="{60E3B799-1482-4E4C-A109-DF34672FA1FB}" presName="node" presStyleCnt="0"/>
      <dgm:spPr/>
    </dgm:pt>
    <dgm:pt modelId="{80F41FEA-92F9-4BE3-B54A-A7EAB241EA5D}" type="pres">
      <dgm:prSet presAssocID="{60E3B799-1482-4E4C-A109-DF34672FA1FB}" presName="parentNode" presStyleLbl="node1" presStyleIdx="4" presStyleCnt="5">
        <dgm:presLayoutVars>
          <dgm:chMax val="1"/>
          <dgm:bulletEnabled val="1"/>
        </dgm:presLayoutVars>
      </dgm:prSet>
      <dgm:spPr/>
    </dgm:pt>
    <dgm:pt modelId="{DF3445D4-D8CA-459A-AB6F-3F49691070FF}" type="pres">
      <dgm:prSet presAssocID="{60E3B799-1482-4E4C-A109-DF34672FA1FB}" presName="childNode" presStyleLbl="revTx" presStyleIdx="3" presStyleCnt="4">
        <dgm:presLayoutVars>
          <dgm:bulletEnabled val="1"/>
        </dgm:presLayoutVars>
      </dgm:prSet>
      <dgm:spPr/>
    </dgm:pt>
  </dgm:ptLst>
  <dgm:cxnLst>
    <dgm:cxn modelId="{CDE3CF18-F49A-4BF8-BD15-D8CBAB4632B8}" type="presOf" srcId="{6F431F41-7123-F44F-8C19-B894A87E1D64}" destId="{3B1AC662-B728-0A47-AB3C-97DC58BAB86A}" srcOrd="0" destOrd="1" presId="urn:microsoft.com/office/officeart/2005/8/layout/radial2"/>
    <dgm:cxn modelId="{D243343C-1CCA-FA43-A40D-C930ECA88436}" type="presOf" srcId="{CD320378-64E2-A649-A1F8-BE7A112FE00C}" destId="{278A66A8-6E49-3C4C-A7EA-1238CAC7A223}" srcOrd="0" destOrd="0" presId="urn:microsoft.com/office/officeart/2005/8/layout/radial2"/>
    <dgm:cxn modelId="{CBE8373C-35BB-C64B-B84B-A6CFEAD70822}" srcId="{CBD4AEDE-9C01-8C42-88BE-72D93F2D4361}" destId="{6F431F41-7123-F44F-8C19-B894A87E1D64}" srcOrd="1" destOrd="0" parTransId="{611BBD17-D675-F349-9A8B-F304D76EA407}" sibTransId="{715A8217-7970-1240-BC97-43133955E84C}"/>
    <dgm:cxn modelId="{662DC23E-C7B3-944E-9A00-61CA3B606F6F}" srcId="{CBD4AEDE-9C01-8C42-88BE-72D93F2D4361}" destId="{6D765993-EE95-4042-9884-900A4817F480}" srcOrd="0" destOrd="0" parTransId="{5F99A5CF-69B5-8347-B967-30E097A3A5BA}" sibTransId="{1862137F-FA59-6744-A25E-0EBAEF646F47}"/>
    <dgm:cxn modelId="{0F97EC64-AF9C-4CE0-86D0-9A0B701EBD51}" srcId="{CD320378-64E2-A649-A1F8-BE7A112FE00C}" destId="{60E3B799-1482-4E4C-A109-DF34672FA1FB}" srcOrd="3" destOrd="0" parTransId="{4B4B8225-2429-4386-BE9F-2CF08CB06ABB}" sibTransId="{45A58DBA-6512-451B-B99A-2476043F27F9}"/>
    <dgm:cxn modelId="{C98BCD46-B090-4D35-B299-98EB38DB67E5}" type="presOf" srcId="{F6A8349A-AAE4-BD48-9D74-608A04DCC9F4}" destId="{2F89380A-43BC-2F42-B8D0-B6ABEA12508C}" srcOrd="0" destOrd="0" presId="urn:microsoft.com/office/officeart/2005/8/layout/radial2"/>
    <dgm:cxn modelId="{1C580D4A-01FB-4263-9635-DC504EC53302}" type="presOf" srcId="{351BED14-0E2D-3A49-B47E-0E339E917B50}" destId="{8EE651D6-54DD-8A4E-8DB4-FA352659C2D6}" srcOrd="0" destOrd="0" presId="urn:microsoft.com/office/officeart/2005/8/layout/radial2"/>
    <dgm:cxn modelId="{6F9B2F4D-E087-47C1-BEA4-140606A75329}" type="presOf" srcId="{421BEC84-ADF1-554F-81AC-1737375EA339}" destId="{01108C77-B140-BC41-9D28-66E9464F9FF6}" srcOrd="0" destOrd="0" presId="urn:microsoft.com/office/officeart/2005/8/layout/radial2"/>
    <dgm:cxn modelId="{3BB46557-BF39-4350-A6F7-4CD073226DD3}" type="presOf" srcId="{1D72BB9F-C906-4958-9D82-73DDFDD61D19}" destId="{DF3445D4-D8CA-459A-AB6F-3F49691070FF}" srcOrd="0" destOrd="0" presId="urn:microsoft.com/office/officeart/2005/8/layout/radial2"/>
    <dgm:cxn modelId="{D9E84489-D520-426B-80FE-6052E27B0DD6}" type="presOf" srcId="{CBD4AEDE-9C01-8C42-88BE-72D93F2D4361}" destId="{A79B8D4E-782F-B444-BA08-2286B4CB950C}" srcOrd="0" destOrd="0" presId="urn:microsoft.com/office/officeart/2005/8/layout/radial2"/>
    <dgm:cxn modelId="{E12ACA8B-FE14-4DF2-A6D3-09C00CF4092E}" type="presOf" srcId="{76FACDA0-AC17-8B4B-95ED-998FC3161159}" destId="{D9A4C43F-F46C-F442-91DF-5BB7916CCAA8}" srcOrd="0" destOrd="0" presId="urn:microsoft.com/office/officeart/2005/8/layout/radial2"/>
    <dgm:cxn modelId="{EBBC7E8E-304F-4452-918E-3DAA09129E2B}" type="presOf" srcId="{18E5AB7F-9FBE-474E-AF90-AD2BB14E00AF}" destId="{E09CF86E-91D6-6B43-BBB6-72415500E91E}" srcOrd="0" destOrd="1" presId="urn:microsoft.com/office/officeart/2005/8/layout/radial2"/>
    <dgm:cxn modelId="{9993D88E-030D-A247-94CA-CDA8555F985D}" srcId="{E6D62D09-9B87-E84F-888A-68468B2C6C1C}" destId="{7BA9EEB1-FF1B-A544-8676-C336B73EAC15}" srcOrd="0" destOrd="0" parTransId="{771A8D5A-0CC0-B541-89DA-BE055BA753A6}" sibTransId="{97D28C5A-61BD-7042-8380-5671308F7727}"/>
    <dgm:cxn modelId="{61F7AE92-380C-4B6F-8C29-72C0B4D204A4}" type="presOf" srcId="{6D765993-EE95-4042-9884-900A4817F480}" destId="{3B1AC662-B728-0A47-AB3C-97DC58BAB86A}" srcOrd="0" destOrd="0" presId="urn:microsoft.com/office/officeart/2005/8/layout/radial2"/>
    <dgm:cxn modelId="{66AB219B-3054-BD4D-8DD8-26716E8B8951}" srcId="{76FACDA0-AC17-8B4B-95ED-998FC3161159}" destId="{26696027-F59D-0341-A1F7-376A015327C1}" srcOrd="1" destOrd="0" parTransId="{9AC30DE4-52C1-BB4C-A4DE-B635FAA957DF}" sibTransId="{C3B48E69-677F-C14B-AF12-C33F870088DC}"/>
    <dgm:cxn modelId="{E58D2C9F-4F67-6F42-9409-5BD04C5C186C}" srcId="{CD320378-64E2-A649-A1F8-BE7A112FE00C}" destId="{CBD4AEDE-9C01-8C42-88BE-72D93F2D4361}" srcOrd="2" destOrd="0" parTransId="{F6A8349A-AAE4-BD48-9D74-608A04DCC9F4}" sibTransId="{0D7DD194-7D2D-4349-8236-062AF8013469}"/>
    <dgm:cxn modelId="{294A52A0-2BBA-4D2D-B58B-4BD7F272F70F}" type="presOf" srcId="{7BA9EEB1-FF1B-A544-8676-C336B73EAC15}" destId="{E09CF86E-91D6-6B43-BBB6-72415500E91E}" srcOrd="0" destOrd="0" presId="urn:microsoft.com/office/officeart/2005/8/layout/radial2"/>
    <dgm:cxn modelId="{F06BB8A8-107F-9F4C-9978-BBB72927CB33}" srcId="{CD320378-64E2-A649-A1F8-BE7A112FE00C}" destId="{E6D62D09-9B87-E84F-888A-68468B2C6C1C}" srcOrd="0" destOrd="0" parTransId="{6B7E7D11-9345-414B-8A85-6B4600D9F276}" sibTransId="{77B547B7-370E-C84F-B0FE-947DA2472AA9}"/>
    <dgm:cxn modelId="{D3A173AC-DD90-4949-83C6-B0A834F1D71D}" type="presOf" srcId="{60E3B799-1482-4E4C-A109-DF34672FA1FB}" destId="{80F41FEA-92F9-4BE3-B54A-A7EAB241EA5D}" srcOrd="0" destOrd="0" presId="urn:microsoft.com/office/officeart/2005/8/layout/radial2"/>
    <dgm:cxn modelId="{E30CA6C1-C415-4A48-BAE2-D56EF283AEA1}" srcId="{60E3B799-1482-4E4C-A109-DF34672FA1FB}" destId="{1D72BB9F-C906-4958-9D82-73DDFDD61D19}" srcOrd="0" destOrd="0" parTransId="{43F54DED-CFDD-4A04-8774-080D4D8E6E73}" sibTransId="{746168CE-E289-4A9E-A9BD-735AD0034C38}"/>
    <dgm:cxn modelId="{FF0DD7C3-37CA-9048-80D3-6716ECB16D9C}" srcId="{CD320378-64E2-A649-A1F8-BE7A112FE00C}" destId="{76FACDA0-AC17-8B4B-95ED-998FC3161159}" srcOrd="1" destOrd="0" parTransId="{351BED14-0E2D-3A49-B47E-0E339E917B50}" sibTransId="{713A91F7-4B94-DC4A-993A-B140C4DABBF7}"/>
    <dgm:cxn modelId="{CD84DFC7-C48A-4618-8F6E-51D0022AEC11}" type="presOf" srcId="{4B4B8225-2429-4386-BE9F-2CF08CB06ABB}" destId="{866E94B5-1742-45EE-8C69-971AE2D88654}" srcOrd="0" destOrd="0" presId="urn:microsoft.com/office/officeart/2005/8/layout/radial2"/>
    <dgm:cxn modelId="{18B4EACB-AA25-AF40-AC8F-7902FB310F5D}" srcId="{E6D62D09-9B87-E84F-888A-68468B2C6C1C}" destId="{18E5AB7F-9FBE-474E-AF90-AD2BB14E00AF}" srcOrd="1" destOrd="0" parTransId="{E4E436D3-BD94-824E-BE74-78E367C81173}" sibTransId="{800BC174-841A-5449-8B8F-2B56A1592BB0}"/>
    <dgm:cxn modelId="{464A80D2-340E-2542-9822-46C37487BF0B}" srcId="{76FACDA0-AC17-8B4B-95ED-998FC3161159}" destId="{421BEC84-ADF1-554F-81AC-1737375EA339}" srcOrd="0" destOrd="0" parTransId="{8DD4D931-7549-7049-AF9A-093619C48F18}" sibTransId="{2F589163-FB39-994E-9DFB-2AE9D355C0D5}"/>
    <dgm:cxn modelId="{62D1A4E0-21A7-4E95-ADEE-5FF324F1B548}" type="presOf" srcId="{6B7E7D11-9345-414B-8A85-6B4600D9F276}" destId="{0F830736-864C-0C4D-AAFF-89C82C99D496}" srcOrd="0" destOrd="0" presId="urn:microsoft.com/office/officeart/2005/8/layout/radial2"/>
    <dgm:cxn modelId="{23A9F7F9-7EAD-476C-8B2D-76CF9D1CC73C}" type="presOf" srcId="{26696027-F59D-0341-A1F7-376A015327C1}" destId="{01108C77-B140-BC41-9D28-66E9464F9FF6}" srcOrd="0" destOrd="1" presId="urn:microsoft.com/office/officeart/2005/8/layout/radial2"/>
    <dgm:cxn modelId="{69196CFD-9DFF-437B-BC3D-CE4DA9FEAA63}" type="presOf" srcId="{E6D62D09-9B87-E84F-888A-68468B2C6C1C}" destId="{666D197A-FC8D-F54D-834D-2653D1FFA80E}" srcOrd="0" destOrd="0" presId="urn:microsoft.com/office/officeart/2005/8/layout/radial2"/>
    <dgm:cxn modelId="{268D386A-F967-4E3D-A41C-CE323F154D22}" type="presParOf" srcId="{278A66A8-6E49-3C4C-A7EA-1238CAC7A223}" destId="{F65FEB9A-F34D-8440-B6EF-9CFC78515EFE}" srcOrd="0" destOrd="0" presId="urn:microsoft.com/office/officeart/2005/8/layout/radial2"/>
    <dgm:cxn modelId="{A5D20225-D488-478A-B455-E03CD4DB93FD}" type="presParOf" srcId="{F65FEB9A-F34D-8440-B6EF-9CFC78515EFE}" destId="{35E58F08-8E1E-E740-A9AB-EA7AC913CAA8}" srcOrd="0" destOrd="0" presId="urn:microsoft.com/office/officeart/2005/8/layout/radial2"/>
    <dgm:cxn modelId="{40F1D44A-2785-4D13-A6A8-11B8ABF195C4}" type="presParOf" srcId="{35E58F08-8E1E-E740-A9AB-EA7AC913CAA8}" destId="{FA106E9E-2A73-2E4D-BC86-8B4172969DB8}" srcOrd="0" destOrd="0" presId="urn:microsoft.com/office/officeart/2005/8/layout/radial2"/>
    <dgm:cxn modelId="{4BB5770C-218E-4F10-9247-D3E2BBED821B}" type="presParOf" srcId="{35E58F08-8E1E-E740-A9AB-EA7AC913CAA8}" destId="{E71AAF4A-A80B-514F-810F-AB3957E4DA56}" srcOrd="1" destOrd="0" presId="urn:microsoft.com/office/officeart/2005/8/layout/radial2"/>
    <dgm:cxn modelId="{E16E760B-136E-448D-9DE8-94854487CBEE}" type="presParOf" srcId="{F65FEB9A-F34D-8440-B6EF-9CFC78515EFE}" destId="{0F830736-864C-0C4D-AAFF-89C82C99D496}" srcOrd="1" destOrd="0" presId="urn:microsoft.com/office/officeart/2005/8/layout/radial2"/>
    <dgm:cxn modelId="{D1E74747-BC20-4BF2-A9E3-75F16A203E3C}" type="presParOf" srcId="{F65FEB9A-F34D-8440-B6EF-9CFC78515EFE}" destId="{6312D3DA-9DED-EF45-9384-1ADAF9F02019}" srcOrd="2" destOrd="0" presId="urn:microsoft.com/office/officeart/2005/8/layout/radial2"/>
    <dgm:cxn modelId="{2A99F168-FB5C-4094-8BAC-4E8C8D0DC1DC}" type="presParOf" srcId="{6312D3DA-9DED-EF45-9384-1ADAF9F02019}" destId="{666D197A-FC8D-F54D-834D-2653D1FFA80E}" srcOrd="0" destOrd="0" presId="urn:microsoft.com/office/officeart/2005/8/layout/radial2"/>
    <dgm:cxn modelId="{05FE6EEE-0BEA-489B-9C2F-F57E696F1FAF}" type="presParOf" srcId="{6312D3DA-9DED-EF45-9384-1ADAF9F02019}" destId="{E09CF86E-91D6-6B43-BBB6-72415500E91E}" srcOrd="1" destOrd="0" presId="urn:microsoft.com/office/officeart/2005/8/layout/radial2"/>
    <dgm:cxn modelId="{05708EB2-D027-4EE4-A13B-07BC21522827}" type="presParOf" srcId="{F65FEB9A-F34D-8440-B6EF-9CFC78515EFE}" destId="{8EE651D6-54DD-8A4E-8DB4-FA352659C2D6}" srcOrd="3" destOrd="0" presId="urn:microsoft.com/office/officeart/2005/8/layout/radial2"/>
    <dgm:cxn modelId="{769441CB-3F1F-4D45-A4B6-569724ACEED3}" type="presParOf" srcId="{F65FEB9A-F34D-8440-B6EF-9CFC78515EFE}" destId="{A181ACE0-61E8-624A-BC24-0005E2706C45}" srcOrd="4" destOrd="0" presId="urn:microsoft.com/office/officeart/2005/8/layout/radial2"/>
    <dgm:cxn modelId="{F4F5E401-A18F-4488-9AF0-4C23278F58C1}" type="presParOf" srcId="{A181ACE0-61E8-624A-BC24-0005E2706C45}" destId="{D9A4C43F-F46C-F442-91DF-5BB7916CCAA8}" srcOrd="0" destOrd="0" presId="urn:microsoft.com/office/officeart/2005/8/layout/radial2"/>
    <dgm:cxn modelId="{7F1069EB-03AC-4839-962F-DFFE644C6A30}" type="presParOf" srcId="{A181ACE0-61E8-624A-BC24-0005E2706C45}" destId="{01108C77-B140-BC41-9D28-66E9464F9FF6}" srcOrd="1" destOrd="0" presId="urn:microsoft.com/office/officeart/2005/8/layout/radial2"/>
    <dgm:cxn modelId="{A2313FE5-E537-436F-88D6-411AA1AF37D3}" type="presParOf" srcId="{F65FEB9A-F34D-8440-B6EF-9CFC78515EFE}" destId="{2F89380A-43BC-2F42-B8D0-B6ABEA12508C}" srcOrd="5" destOrd="0" presId="urn:microsoft.com/office/officeart/2005/8/layout/radial2"/>
    <dgm:cxn modelId="{36769DF4-9784-4106-80B5-7325E0D11E7E}" type="presParOf" srcId="{F65FEB9A-F34D-8440-B6EF-9CFC78515EFE}" destId="{A45FBB2C-3B5E-7D4A-BF83-3F0F21DDB895}" srcOrd="6" destOrd="0" presId="urn:microsoft.com/office/officeart/2005/8/layout/radial2"/>
    <dgm:cxn modelId="{F9DB1D36-4160-4ACA-9563-CE861494DFE2}" type="presParOf" srcId="{A45FBB2C-3B5E-7D4A-BF83-3F0F21DDB895}" destId="{A79B8D4E-782F-B444-BA08-2286B4CB950C}" srcOrd="0" destOrd="0" presId="urn:microsoft.com/office/officeart/2005/8/layout/radial2"/>
    <dgm:cxn modelId="{C6F2DC91-2024-4385-B4B7-FEEB59422C60}" type="presParOf" srcId="{A45FBB2C-3B5E-7D4A-BF83-3F0F21DDB895}" destId="{3B1AC662-B728-0A47-AB3C-97DC58BAB86A}" srcOrd="1" destOrd="0" presId="urn:microsoft.com/office/officeart/2005/8/layout/radial2"/>
    <dgm:cxn modelId="{E2C7716E-EC5A-4CAD-BAE6-D276275E2A35}" type="presParOf" srcId="{F65FEB9A-F34D-8440-B6EF-9CFC78515EFE}" destId="{866E94B5-1742-45EE-8C69-971AE2D88654}" srcOrd="7" destOrd="0" presId="urn:microsoft.com/office/officeart/2005/8/layout/radial2"/>
    <dgm:cxn modelId="{0A02F7AA-BB37-4135-B764-43DA6E00F2E2}" type="presParOf" srcId="{F65FEB9A-F34D-8440-B6EF-9CFC78515EFE}" destId="{CEB84B40-271A-404F-B37C-17AAF179AD73}" srcOrd="8" destOrd="0" presId="urn:microsoft.com/office/officeart/2005/8/layout/radial2"/>
    <dgm:cxn modelId="{16F7E975-7D89-42A3-92D2-6EFBB8957032}" type="presParOf" srcId="{CEB84B40-271A-404F-B37C-17AAF179AD73}" destId="{80F41FEA-92F9-4BE3-B54A-A7EAB241EA5D}" srcOrd="0" destOrd="0" presId="urn:microsoft.com/office/officeart/2005/8/layout/radial2"/>
    <dgm:cxn modelId="{3CF46F41-BAB6-4BA5-AD35-BA645E165A63}" type="presParOf" srcId="{CEB84B40-271A-404F-B37C-17AAF179AD73}" destId="{DF3445D4-D8CA-459A-AB6F-3F49691070FF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88B889-7563-F942-9507-2AF8424EB42D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</dgm:pt>
    <dgm:pt modelId="{8D0E7222-6665-F444-AB04-5897994A7BD7}">
      <dgm:prSet phldrT="[Text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sz="2000" b="1" dirty="0">
              <a:solidFill>
                <a:srgbClr val="FFFFFF"/>
              </a:solidFill>
            </a:rPr>
            <a:t>1</a:t>
          </a:r>
        </a:p>
      </dgm:t>
    </dgm:pt>
    <dgm:pt modelId="{25E025D3-C55B-8E42-99A6-8B3D8CF71342}" type="parTrans" cxnId="{0625B357-B379-2644-9A97-382A1123B13D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A3630D7B-BC15-C545-9C3A-C915F00F344A}" type="sibTrans" cxnId="{0625B357-B379-2644-9A97-382A1123B13D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8008AA15-D76E-4E46-8195-E0DE29C8FECA}">
      <dgm:prSet phldrT="[Text]" custT="1"/>
      <dgm:spPr>
        <a:solidFill>
          <a:schemeClr val="accent1">
            <a:alpha val="80066"/>
          </a:schemeClr>
        </a:solidFill>
        <a:ln>
          <a:noFill/>
        </a:ln>
      </dgm:spPr>
      <dgm:t>
        <a:bodyPr/>
        <a:lstStyle/>
        <a:p>
          <a:r>
            <a:rPr lang="en-US" sz="2000" b="1" dirty="0">
              <a:solidFill>
                <a:srgbClr val="FFFFFF"/>
              </a:solidFill>
            </a:rPr>
            <a:t>2</a:t>
          </a:r>
        </a:p>
      </dgm:t>
    </dgm:pt>
    <dgm:pt modelId="{AE48364E-E869-C046-B945-69FB88765673}" type="parTrans" cxnId="{5F8D1FCD-E3CE-594E-ACA4-7B9C28E8CCE1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C7F104DD-4530-9246-AACA-5B7022D217D7}" type="sibTrans" cxnId="{5F8D1FCD-E3CE-594E-ACA4-7B9C28E8CCE1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F7B264A9-0D14-7744-9573-4BB6B8A62973}">
      <dgm:prSet custT="1"/>
      <dgm:spPr>
        <a:solidFill>
          <a:schemeClr val="accent1">
            <a:alpha val="40000"/>
          </a:schemeClr>
        </a:solidFill>
        <a:ln>
          <a:noFill/>
        </a:ln>
      </dgm:spPr>
      <dgm:t>
        <a:bodyPr/>
        <a:lstStyle/>
        <a:p>
          <a:r>
            <a:rPr lang="en-US" sz="2000" b="1" dirty="0">
              <a:solidFill>
                <a:srgbClr val="FFFFFF"/>
              </a:solidFill>
            </a:rPr>
            <a:t>4</a:t>
          </a:r>
        </a:p>
      </dgm:t>
    </dgm:pt>
    <dgm:pt modelId="{E76640E2-F99A-D44E-8762-57FF01FAFECB}" type="parTrans" cxnId="{B97653F6-832C-FB4D-BA0E-166D40E61D08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CE647709-754F-1D47-9284-6D078E6E5395}" type="sibTrans" cxnId="{B97653F6-832C-FB4D-BA0E-166D40E61D08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38132965-E62D-2D46-BA49-23C880FCD9BF}">
      <dgm:prSet custT="1"/>
      <dgm:spPr>
        <a:solidFill>
          <a:schemeClr val="accent1">
            <a:alpha val="40000"/>
          </a:schemeClr>
        </a:solidFill>
        <a:ln>
          <a:noFill/>
        </a:ln>
      </dgm:spPr>
      <dgm:t>
        <a:bodyPr/>
        <a:lstStyle/>
        <a:p>
          <a:r>
            <a:rPr lang="en-US" sz="2000" b="1" dirty="0">
              <a:solidFill>
                <a:srgbClr val="FFFFFF"/>
              </a:solidFill>
            </a:rPr>
            <a:t>5</a:t>
          </a:r>
        </a:p>
      </dgm:t>
    </dgm:pt>
    <dgm:pt modelId="{CFE39424-33DE-3E4A-9539-637E45846C6D}" type="parTrans" cxnId="{5D189D30-6963-3343-A3D8-9EB98A8BAF29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5C477BD3-80EF-4A4B-836B-B93923AA1FD6}" type="sibTrans" cxnId="{5D189D30-6963-3343-A3D8-9EB98A8BAF29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2D12E8D0-AA80-F54E-B993-8E316EC264C4}">
      <dgm:prSet phldrT="[Text]" custT="1"/>
      <dgm:spPr>
        <a:solidFill>
          <a:schemeClr val="accent1">
            <a:alpha val="59998"/>
          </a:schemeClr>
        </a:solidFill>
        <a:ln>
          <a:noFill/>
        </a:ln>
      </dgm:spPr>
      <dgm:t>
        <a:bodyPr/>
        <a:lstStyle/>
        <a:p>
          <a:r>
            <a:rPr lang="en-US" sz="2000" b="1" dirty="0">
              <a:solidFill>
                <a:srgbClr val="FFFFFF"/>
              </a:solidFill>
            </a:rPr>
            <a:t>3</a:t>
          </a:r>
        </a:p>
      </dgm:t>
    </dgm:pt>
    <dgm:pt modelId="{B7D00780-C598-CE42-B60B-858D181FC254}" type="sibTrans" cxnId="{51E5BF4D-7848-3A45-B9CC-D2F544EE8AE0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9E318C05-BA02-A044-AB68-550313D96A88}" type="parTrans" cxnId="{51E5BF4D-7848-3A45-B9CC-D2F544EE8AE0}">
      <dgm:prSet/>
      <dgm:spPr/>
      <dgm:t>
        <a:bodyPr/>
        <a:lstStyle/>
        <a:p>
          <a:endParaRPr lang="en-US" sz="2000" b="1">
            <a:solidFill>
              <a:srgbClr val="FFFFFF"/>
            </a:solidFill>
          </a:endParaRPr>
        </a:p>
      </dgm:t>
    </dgm:pt>
    <dgm:pt modelId="{CA93B0E2-4EDE-4242-99EA-B77E4BFA01AA}" type="pres">
      <dgm:prSet presAssocID="{2D88B889-7563-F942-9507-2AF8424EB42D}" presName="linearFlow" presStyleCnt="0">
        <dgm:presLayoutVars>
          <dgm:dir/>
          <dgm:animLvl val="lvl"/>
          <dgm:resizeHandles val="exact"/>
        </dgm:presLayoutVars>
      </dgm:prSet>
      <dgm:spPr/>
    </dgm:pt>
    <dgm:pt modelId="{686B807D-7D20-4E4E-BBAD-A4D0BB071C1C}" type="pres">
      <dgm:prSet presAssocID="{8D0E7222-6665-F444-AB04-5897994A7BD7}" presName="composite" presStyleCnt="0"/>
      <dgm:spPr/>
    </dgm:pt>
    <dgm:pt modelId="{93559FA2-9CCB-E840-AD15-F2673373EEFA}" type="pres">
      <dgm:prSet presAssocID="{8D0E7222-6665-F444-AB04-5897994A7BD7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0C6B7945-9ADE-E44B-ADFA-1481268C4BC0}" type="pres">
      <dgm:prSet presAssocID="{8D0E7222-6665-F444-AB04-5897994A7BD7}" presName="descendantText" presStyleLbl="alignAcc1" presStyleIdx="0" presStyleCnt="5">
        <dgm:presLayoutVars>
          <dgm:bulletEnabled val="1"/>
        </dgm:presLayoutVars>
      </dgm:prSet>
      <dgm:spPr>
        <a:ln>
          <a:solidFill>
            <a:schemeClr val="accent1"/>
          </a:solidFill>
        </a:ln>
      </dgm:spPr>
    </dgm:pt>
    <dgm:pt modelId="{779698DC-065A-E048-8CF2-CFD272765F09}" type="pres">
      <dgm:prSet presAssocID="{A3630D7B-BC15-C545-9C3A-C915F00F344A}" presName="sp" presStyleCnt="0"/>
      <dgm:spPr/>
    </dgm:pt>
    <dgm:pt modelId="{9B23A42C-6216-984F-90A6-46053997D3C5}" type="pres">
      <dgm:prSet presAssocID="{8008AA15-D76E-4E46-8195-E0DE29C8FECA}" presName="composite" presStyleCnt="0"/>
      <dgm:spPr/>
    </dgm:pt>
    <dgm:pt modelId="{6EE7DDBA-F4D9-FC43-AC19-919FB73F9A04}" type="pres">
      <dgm:prSet presAssocID="{8008AA15-D76E-4E46-8195-E0DE29C8FECA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212182E-D887-084D-A9B5-D39F5D418EE3}" type="pres">
      <dgm:prSet presAssocID="{8008AA15-D76E-4E46-8195-E0DE29C8FECA}" presName="descendantText" presStyleLbl="alignAcc1" presStyleIdx="1" presStyleCnt="5">
        <dgm:presLayoutVars>
          <dgm:bulletEnabled val="1"/>
        </dgm:presLayoutVars>
      </dgm:prSet>
      <dgm:spPr>
        <a:ln>
          <a:solidFill>
            <a:schemeClr val="accent1"/>
          </a:solidFill>
        </a:ln>
      </dgm:spPr>
    </dgm:pt>
    <dgm:pt modelId="{53F9401E-FCFE-884B-9887-D78451FD3B37}" type="pres">
      <dgm:prSet presAssocID="{C7F104DD-4530-9246-AACA-5B7022D217D7}" presName="sp" presStyleCnt="0"/>
      <dgm:spPr/>
    </dgm:pt>
    <dgm:pt modelId="{BC4A16E8-591F-1449-9EDF-854E25A8F998}" type="pres">
      <dgm:prSet presAssocID="{2D12E8D0-AA80-F54E-B993-8E316EC264C4}" presName="composite" presStyleCnt="0"/>
      <dgm:spPr/>
    </dgm:pt>
    <dgm:pt modelId="{8D23B1A4-E8D4-9242-86D6-F14ED1CDB467}" type="pres">
      <dgm:prSet presAssocID="{2D12E8D0-AA80-F54E-B993-8E316EC264C4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142C82B2-6131-9C44-8201-9F88254ABE3A}" type="pres">
      <dgm:prSet presAssocID="{2D12E8D0-AA80-F54E-B993-8E316EC264C4}" presName="descendantText" presStyleLbl="alignAcc1" presStyleIdx="2" presStyleCnt="5">
        <dgm:presLayoutVars>
          <dgm:bulletEnabled val="1"/>
        </dgm:presLayoutVars>
      </dgm:prSet>
      <dgm:spPr>
        <a:ln>
          <a:solidFill>
            <a:schemeClr val="accent1"/>
          </a:solidFill>
        </a:ln>
      </dgm:spPr>
    </dgm:pt>
    <dgm:pt modelId="{D49F2270-95B0-3047-9E3B-D686A6E38B23}" type="pres">
      <dgm:prSet presAssocID="{B7D00780-C598-CE42-B60B-858D181FC254}" presName="sp" presStyleCnt="0"/>
      <dgm:spPr/>
    </dgm:pt>
    <dgm:pt modelId="{2155458E-E4B5-0440-925C-7209ABAD9AC6}" type="pres">
      <dgm:prSet presAssocID="{F7B264A9-0D14-7744-9573-4BB6B8A62973}" presName="composite" presStyleCnt="0"/>
      <dgm:spPr/>
    </dgm:pt>
    <dgm:pt modelId="{C0FB6748-A461-2F46-ACF2-DFFEF9743072}" type="pres">
      <dgm:prSet presAssocID="{F7B264A9-0D14-7744-9573-4BB6B8A62973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8B5E28A8-2A4C-F647-9806-1321CA7705A5}" type="pres">
      <dgm:prSet presAssocID="{F7B264A9-0D14-7744-9573-4BB6B8A62973}" presName="descendantText" presStyleLbl="alignAcc1" presStyleIdx="3" presStyleCnt="5">
        <dgm:presLayoutVars>
          <dgm:bulletEnabled val="1"/>
        </dgm:presLayoutVars>
      </dgm:prSet>
      <dgm:spPr>
        <a:ln>
          <a:solidFill>
            <a:schemeClr val="accent1"/>
          </a:solidFill>
        </a:ln>
      </dgm:spPr>
    </dgm:pt>
    <dgm:pt modelId="{F5FE4269-70F7-F340-83A6-53E73F76DCD1}" type="pres">
      <dgm:prSet presAssocID="{CE647709-754F-1D47-9284-6D078E6E5395}" presName="sp" presStyleCnt="0"/>
      <dgm:spPr/>
    </dgm:pt>
    <dgm:pt modelId="{6B70BD3C-8C4D-9648-87F5-B2F22C1FE56F}" type="pres">
      <dgm:prSet presAssocID="{38132965-E62D-2D46-BA49-23C880FCD9BF}" presName="composite" presStyleCnt="0"/>
      <dgm:spPr/>
    </dgm:pt>
    <dgm:pt modelId="{3A610A6C-B38A-894C-938B-51AB4B348B61}" type="pres">
      <dgm:prSet presAssocID="{38132965-E62D-2D46-BA49-23C880FCD9BF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65F0AE29-615F-054D-962B-266ED91F0CCE}" type="pres">
      <dgm:prSet presAssocID="{38132965-E62D-2D46-BA49-23C880FCD9BF}" presName="descendantText" presStyleLbl="alignAcc1" presStyleIdx="4" presStyleCnt="5">
        <dgm:presLayoutVars>
          <dgm:bulletEnabled val="1"/>
        </dgm:presLayoutVars>
      </dgm:prSet>
      <dgm:spPr>
        <a:ln>
          <a:solidFill>
            <a:schemeClr val="accent1"/>
          </a:solidFill>
        </a:ln>
      </dgm:spPr>
    </dgm:pt>
  </dgm:ptLst>
  <dgm:cxnLst>
    <dgm:cxn modelId="{58E0CB06-1A6F-D141-8BA6-C28F2D2255B7}" type="presOf" srcId="{2D88B889-7563-F942-9507-2AF8424EB42D}" destId="{CA93B0E2-4EDE-4242-99EA-B77E4BFA01AA}" srcOrd="0" destOrd="0" presId="urn:microsoft.com/office/officeart/2005/8/layout/chevron2"/>
    <dgm:cxn modelId="{DDB5C113-4563-D343-A09F-3908BD2FD9F5}" type="presOf" srcId="{38132965-E62D-2D46-BA49-23C880FCD9BF}" destId="{3A610A6C-B38A-894C-938B-51AB4B348B61}" srcOrd="0" destOrd="0" presId="urn:microsoft.com/office/officeart/2005/8/layout/chevron2"/>
    <dgm:cxn modelId="{5D189D30-6963-3343-A3D8-9EB98A8BAF29}" srcId="{2D88B889-7563-F942-9507-2AF8424EB42D}" destId="{38132965-E62D-2D46-BA49-23C880FCD9BF}" srcOrd="4" destOrd="0" parTransId="{CFE39424-33DE-3E4A-9539-637E45846C6D}" sibTransId="{5C477BD3-80EF-4A4B-836B-B93923AA1FD6}"/>
    <dgm:cxn modelId="{51E5BF4D-7848-3A45-B9CC-D2F544EE8AE0}" srcId="{2D88B889-7563-F942-9507-2AF8424EB42D}" destId="{2D12E8D0-AA80-F54E-B993-8E316EC264C4}" srcOrd="2" destOrd="0" parTransId="{9E318C05-BA02-A044-AB68-550313D96A88}" sibTransId="{B7D00780-C598-CE42-B60B-858D181FC254}"/>
    <dgm:cxn modelId="{0625B357-B379-2644-9A97-382A1123B13D}" srcId="{2D88B889-7563-F942-9507-2AF8424EB42D}" destId="{8D0E7222-6665-F444-AB04-5897994A7BD7}" srcOrd="0" destOrd="0" parTransId="{25E025D3-C55B-8E42-99A6-8B3D8CF71342}" sibTransId="{A3630D7B-BC15-C545-9C3A-C915F00F344A}"/>
    <dgm:cxn modelId="{A6CF49A5-81A5-034C-9DCB-E8D046D93CD5}" type="presOf" srcId="{8D0E7222-6665-F444-AB04-5897994A7BD7}" destId="{93559FA2-9CCB-E840-AD15-F2673373EEFA}" srcOrd="0" destOrd="0" presId="urn:microsoft.com/office/officeart/2005/8/layout/chevron2"/>
    <dgm:cxn modelId="{4D8941AC-0C2B-6740-8EC8-FB3820C0D57D}" type="presOf" srcId="{8008AA15-D76E-4E46-8195-E0DE29C8FECA}" destId="{6EE7DDBA-F4D9-FC43-AC19-919FB73F9A04}" srcOrd="0" destOrd="0" presId="urn:microsoft.com/office/officeart/2005/8/layout/chevron2"/>
    <dgm:cxn modelId="{38D3B4C8-B765-064B-9C8F-C9871FD682F1}" type="presOf" srcId="{F7B264A9-0D14-7744-9573-4BB6B8A62973}" destId="{C0FB6748-A461-2F46-ACF2-DFFEF9743072}" srcOrd="0" destOrd="0" presId="urn:microsoft.com/office/officeart/2005/8/layout/chevron2"/>
    <dgm:cxn modelId="{5F8D1FCD-E3CE-594E-ACA4-7B9C28E8CCE1}" srcId="{2D88B889-7563-F942-9507-2AF8424EB42D}" destId="{8008AA15-D76E-4E46-8195-E0DE29C8FECA}" srcOrd="1" destOrd="0" parTransId="{AE48364E-E869-C046-B945-69FB88765673}" sibTransId="{C7F104DD-4530-9246-AACA-5B7022D217D7}"/>
    <dgm:cxn modelId="{15A1F7E6-2836-004E-BE0D-A5E219AEEF96}" type="presOf" srcId="{2D12E8D0-AA80-F54E-B993-8E316EC264C4}" destId="{8D23B1A4-E8D4-9242-86D6-F14ED1CDB467}" srcOrd="0" destOrd="0" presId="urn:microsoft.com/office/officeart/2005/8/layout/chevron2"/>
    <dgm:cxn modelId="{B97653F6-832C-FB4D-BA0E-166D40E61D08}" srcId="{2D88B889-7563-F942-9507-2AF8424EB42D}" destId="{F7B264A9-0D14-7744-9573-4BB6B8A62973}" srcOrd="3" destOrd="0" parTransId="{E76640E2-F99A-D44E-8762-57FF01FAFECB}" sibTransId="{CE647709-754F-1D47-9284-6D078E6E5395}"/>
    <dgm:cxn modelId="{6A87541B-7E67-2546-96AF-40D3D8F629EC}" type="presParOf" srcId="{CA93B0E2-4EDE-4242-99EA-B77E4BFA01AA}" destId="{686B807D-7D20-4E4E-BBAD-A4D0BB071C1C}" srcOrd="0" destOrd="0" presId="urn:microsoft.com/office/officeart/2005/8/layout/chevron2"/>
    <dgm:cxn modelId="{BB75BE41-AAD5-344C-B142-6B1DC816D11A}" type="presParOf" srcId="{686B807D-7D20-4E4E-BBAD-A4D0BB071C1C}" destId="{93559FA2-9CCB-E840-AD15-F2673373EEFA}" srcOrd="0" destOrd="0" presId="urn:microsoft.com/office/officeart/2005/8/layout/chevron2"/>
    <dgm:cxn modelId="{ACF51C49-A09D-F647-BFEE-90B75C3BDCA4}" type="presParOf" srcId="{686B807D-7D20-4E4E-BBAD-A4D0BB071C1C}" destId="{0C6B7945-9ADE-E44B-ADFA-1481268C4BC0}" srcOrd="1" destOrd="0" presId="urn:microsoft.com/office/officeart/2005/8/layout/chevron2"/>
    <dgm:cxn modelId="{29D0EC12-89BF-9447-942C-50CB3F4CDFB3}" type="presParOf" srcId="{CA93B0E2-4EDE-4242-99EA-B77E4BFA01AA}" destId="{779698DC-065A-E048-8CF2-CFD272765F09}" srcOrd="1" destOrd="0" presId="urn:microsoft.com/office/officeart/2005/8/layout/chevron2"/>
    <dgm:cxn modelId="{5981352F-DDE9-844E-A9FF-08C5B6895DC7}" type="presParOf" srcId="{CA93B0E2-4EDE-4242-99EA-B77E4BFA01AA}" destId="{9B23A42C-6216-984F-90A6-46053997D3C5}" srcOrd="2" destOrd="0" presId="urn:microsoft.com/office/officeart/2005/8/layout/chevron2"/>
    <dgm:cxn modelId="{2268AB18-49AE-B148-97B3-3A0297E37CE1}" type="presParOf" srcId="{9B23A42C-6216-984F-90A6-46053997D3C5}" destId="{6EE7DDBA-F4D9-FC43-AC19-919FB73F9A04}" srcOrd="0" destOrd="0" presId="urn:microsoft.com/office/officeart/2005/8/layout/chevron2"/>
    <dgm:cxn modelId="{9EF323DE-327A-CA4D-B924-977F2AF843BF}" type="presParOf" srcId="{9B23A42C-6216-984F-90A6-46053997D3C5}" destId="{4212182E-D887-084D-A9B5-D39F5D418EE3}" srcOrd="1" destOrd="0" presId="urn:microsoft.com/office/officeart/2005/8/layout/chevron2"/>
    <dgm:cxn modelId="{4B9FE321-464B-4944-9429-1D85FDD36E84}" type="presParOf" srcId="{CA93B0E2-4EDE-4242-99EA-B77E4BFA01AA}" destId="{53F9401E-FCFE-884B-9887-D78451FD3B37}" srcOrd="3" destOrd="0" presId="urn:microsoft.com/office/officeart/2005/8/layout/chevron2"/>
    <dgm:cxn modelId="{7B4A624D-EA1A-794E-A24D-5061CE17921F}" type="presParOf" srcId="{CA93B0E2-4EDE-4242-99EA-B77E4BFA01AA}" destId="{BC4A16E8-591F-1449-9EDF-854E25A8F998}" srcOrd="4" destOrd="0" presId="urn:microsoft.com/office/officeart/2005/8/layout/chevron2"/>
    <dgm:cxn modelId="{CB35E992-6F95-DE49-B96A-1EFAA376C5FF}" type="presParOf" srcId="{BC4A16E8-591F-1449-9EDF-854E25A8F998}" destId="{8D23B1A4-E8D4-9242-86D6-F14ED1CDB467}" srcOrd="0" destOrd="0" presId="urn:microsoft.com/office/officeart/2005/8/layout/chevron2"/>
    <dgm:cxn modelId="{6A812941-6D60-6541-B0A7-6E9D4AB1DDF3}" type="presParOf" srcId="{BC4A16E8-591F-1449-9EDF-854E25A8F998}" destId="{142C82B2-6131-9C44-8201-9F88254ABE3A}" srcOrd="1" destOrd="0" presId="urn:microsoft.com/office/officeart/2005/8/layout/chevron2"/>
    <dgm:cxn modelId="{5C639606-CA32-6142-83B8-BC2A1EF7C45C}" type="presParOf" srcId="{CA93B0E2-4EDE-4242-99EA-B77E4BFA01AA}" destId="{D49F2270-95B0-3047-9E3B-D686A6E38B23}" srcOrd="5" destOrd="0" presId="urn:microsoft.com/office/officeart/2005/8/layout/chevron2"/>
    <dgm:cxn modelId="{CB66968A-1FEC-A341-AD1D-4CB44FA91AE6}" type="presParOf" srcId="{CA93B0E2-4EDE-4242-99EA-B77E4BFA01AA}" destId="{2155458E-E4B5-0440-925C-7209ABAD9AC6}" srcOrd="6" destOrd="0" presId="urn:microsoft.com/office/officeart/2005/8/layout/chevron2"/>
    <dgm:cxn modelId="{AD876B8E-809B-BF42-AB56-AE6373624F26}" type="presParOf" srcId="{2155458E-E4B5-0440-925C-7209ABAD9AC6}" destId="{C0FB6748-A461-2F46-ACF2-DFFEF9743072}" srcOrd="0" destOrd="0" presId="urn:microsoft.com/office/officeart/2005/8/layout/chevron2"/>
    <dgm:cxn modelId="{3646EC15-E9FC-BA43-B139-E347A05991C1}" type="presParOf" srcId="{2155458E-E4B5-0440-925C-7209ABAD9AC6}" destId="{8B5E28A8-2A4C-F647-9806-1321CA7705A5}" srcOrd="1" destOrd="0" presId="urn:microsoft.com/office/officeart/2005/8/layout/chevron2"/>
    <dgm:cxn modelId="{3AD9E3C3-D028-854D-9D1A-F5C65DEDE42E}" type="presParOf" srcId="{CA93B0E2-4EDE-4242-99EA-B77E4BFA01AA}" destId="{F5FE4269-70F7-F340-83A6-53E73F76DCD1}" srcOrd="7" destOrd="0" presId="urn:microsoft.com/office/officeart/2005/8/layout/chevron2"/>
    <dgm:cxn modelId="{6CB78250-1F77-A248-95D2-13C365218F23}" type="presParOf" srcId="{CA93B0E2-4EDE-4242-99EA-B77E4BFA01AA}" destId="{6B70BD3C-8C4D-9648-87F5-B2F22C1FE56F}" srcOrd="8" destOrd="0" presId="urn:microsoft.com/office/officeart/2005/8/layout/chevron2"/>
    <dgm:cxn modelId="{CA212739-2135-124D-89E6-D7EC8D4057F6}" type="presParOf" srcId="{6B70BD3C-8C4D-9648-87F5-B2F22C1FE56F}" destId="{3A610A6C-B38A-894C-938B-51AB4B348B61}" srcOrd="0" destOrd="0" presId="urn:microsoft.com/office/officeart/2005/8/layout/chevron2"/>
    <dgm:cxn modelId="{D1319ED0-042D-9A4A-9B86-780EE0EB9DE2}" type="presParOf" srcId="{6B70BD3C-8C4D-9648-87F5-B2F22C1FE56F}" destId="{65F0AE29-615F-054D-962B-266ED91F0CCE}" srcOrd="1" destOrd="0" presId="urn:microsoft.com/office/officeart/2005/8/layout/chevron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8F5E09-BE8D-C846-AE7F-7C443A3920C0}" type="doc">
      <dgm:prSet loTypeId="urn:microsoft.com/office/officeart/2005/8/layout/pyramid1" loCatId="" qsTypeId="urn:microsoft.com/office/officeart/2005/8/quickstyle/simple1" qsCatId="simple" csTypeId="urn:microsoft.com/office/officeart/2005/8/colors/accent3_3" csCatId="accent3" phldr="1"/>
      <dgm:spPr/>
    </dgm:pt>
    <dgm:pt modelId="{DDF59D9A-B031-1741-AE8A-4C53D43EFE9E}">
      <dgm:prSet phldrT="[Text]" phldr="1" custT="1"/>
      <dgm:spPr>
        <a:solidFill>
          <a:srgbClr val="6D6E71"/>
        </a:solidFill>
      </dgm:spPr>
      <dgm:t>
        <a:bodyPr/>
        <a:lstStyle/>
        <a:p>
          <a:endParaRPr lang="en-US" sz="2400" dirty="0">
            <a:solidFill>
              <a:schemeClr val="bg1"/>
            </a:solidFill>
          </a:endParaRPr>
        </a:p>
      </dgm:t>
    </dgm:pt>
    <dgm:pt modelId="{F3B94599-AC35-C34E-B6A6-521F9AB06052}" type="parTrans" cxnId="{A97A3EA9-3D92-8643-B573-A86EF0DEE9C1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E82D0825-4C83-3A4E-99F5-9B796EC3455A}" type="sibTrans" cxnId="{A97A3EA9-3D92-8643-B573-A86EF0DEE9C1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985AE0E2-9403-D546-87A6-480C3E7398ED}">
      <dgm:prSet phldrT="[Text]" phldr="1" custT="1"/>
      <dgm:spPr>
        <a:solidFill>
          <a:srgbClr val="6D6E71">
            <a:alpha val="89804"/>
          </a:srgbClr>
        </a:solidFill>
      </dgm:spPr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5FA8CBA3-B1BC-204F-96A3-79D18707B1D7}" type="parTrans" cxnId="{1EA3DC2E-DC49-C145-9D59-A80992DFD4F0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59B19983-74B8-3E47-B5AE-D8265FC62579}" type="sibTrans" cxnId="{1EA3DC2E-DC49-C145-9D59-A80992DFD4F0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F37BBD18-217A-E841-BA94-CD048FE12EC9}">
      <dgm:prSet phldrT="[Text]" phldr="1" custT="1"/>
      <dgm:spPr>
        <a:solidFill>
          <a:srgbClr val="6D6E71">
            <a:alpha val="69804"/>
          </a:srgbClr>
        </a:solidFill>
      </dgm:spPr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497A27F1-3D80-0649-A77A-17A86A49FA94}" type="parTrans" cxnId="{14927585-B609-9047-92A2-AA6EDA0015A5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2C902608-DAEF-4547-A3CF-D7F5B39542C6}" type="sibTrans" cxnId="{14927585-B609-9047-92A2-AA6EDA0015A5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7643CCA2-4092-6F40-A87C-26E436262B6F}" type="pres">
      <dgm:prSet presAssocID="{368F5E09-BE8D-C846-AE7F-7C443A3920C0}" presName="Name0" presStyleCnt="0">
        <dgm:presLayoutVars>
          <dgm:dir/>
          <dgm:animLvl val="lvl"/>
          <dgm:resizeHandles val="exact"/>
        </dgm:presLayoutVars>
      </dgm:prSet>
      <dgm:spPr/>
    </dgm:pt>
    <dgm:pt modelId="{E625F7B0-69C3-CA41-8F91-353F6E8B20B4}" type="pres">
      <dgm:prSet presAssocID="{DDF59D9A-B031-1741-AE8A-4C53D43EFE9E}" presName="Name8" presStyleCnt="0"/>
      <dgm:spPr/>
    </dgm:pt>
    <dgm:pt modelId="{BE0692E7-0D17-6348-B27E-438BDE522357}" type="pres">
      <dgm:prSet presAssocID="{DDF59D9A-B031-1741-AE8A-4C53D43EFE9E}" presName="level" presStyleLbl="node1" presStyleIdx="0" presStyleCnt="3">
        <dgm:presLayoutVars>
          <dgm:chMax val="1"/>
          <dgm:bulletEnabled val="1"/>
        </dgm:presLayoutVars>
      </dgm:prSet>
      <dgm:spPr/>
    </dgm:pt>
    <dgm:pt modelId="{9CAD0ADD-ED02-E742-8BC5-BECE87740022}" type="pres">
      <dgm:prSet presAssocID="{DDF59D9A-B031-1741-AE8A-4C53D43EFE9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A6CA579-6D12-E543-BC00-84C3D0C03A3B}" type="pres">
      <dgm:prSet presAssocID="{985AE0E2-9403-D546-87A6-480C3E7398ED}" presName="Name8" presStyleCnt="0"/>
      <dgm:spPr/>
    </dgm:pt>
    <dgm:pt modelId="{5C019E27-44DB-E643-B51C-079CEBDE8B86}" type="pres">
      <dgm:prSet presAssocID="{985AE0E2-9403-D546-87A6-480C3E7398ED}" presName="level" presStyleLbl="node1" presStyleIdx="1" presStyleCnt="3">
        <dgm:presLayoutVars>
          <dgm:chMax val="1"/>
          <dgm:bulletEnabled val="1"/>
        </dgm:presLayoutVars>
      </dgm:prSet>
      <dgm:spPr/>
    </dgm:pt>
    <dgm:pt modelId="{35F2C9CE-A9EE-9343-A378-374EDF567084}" type="pres">
      <dgm:prSet presAssocID="{985AE0E2-9403-D546-87A6-480C3E7398E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9B9E3C3-D813-6547-9524-226E4B275459}" type="pres">
      <dgm:prSet presAssocID="{F37BBD18-217A-E841-BA94-CD048FE12EC9}" presName="Name8" presStyleCnt="0"/>
      <dgm:spPr/>
    </dgm:pt>
    <dgm:pt modelId="{DCECBD2F-6320-1B49-BBAC-F858D3F2656C}" type="pres">
      <dgm:prSet presAssocID="{F37BBD18-217A-E841-BA94-CD048FE12EC9}" presName="level" presStyleLbl="node1" presStyleIdx="2" presStyleCnt="3">
        <dgm:presLayoutVars>
          <dgm:chMax val="1"/>
          <dgm:bulletEnabled val="1"/>
        </dgm:presLayoutVars>
      </dgm:prSet>
      <dgm:spPr/>
    </dgm:pt>
    <dgm:pt modelId="{24E00AE5-F1D5-9142-80D3-524510CF5FA2}" type="pres">
      <dgm:prSet presAssocID="{F37BBD18-217A-E841-BA94-CD048FE12EC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E937D0E-E290-CA40-9B28-96427D23430C}" type="presOf" srcId="{F37BBD18-217A-E841-BA94-CD048FE12EC9}" destId="{DCECBD2F-6320-1B49-BBAC-F858D3F2656C}" srcOrd="0" destOrd="0" presId="urn:microsoft.com/office/officeart/2005/8/layout/pyramid1"/>
    <dgm:cxn modelId="{18DFEB1D-7FA6-404E-87ED-5A0200456327}" type="presOf" srcId="{F37BBD18-217A-E841-BA94-CD048FE12EC9}" destId="{24E00AE5-F1D5-9142-80D3-524510CF5FA2}" srcOrd="1" destOrd="0" presId="urn:microsoft.com/office/officeart/2005/8/layout/pyramid1"/>
    <dgm:cxn modelId="{1EA3DC2E-DC49-C145-9D59-A80992DFD4F0}" srcId="{368F5E09-BE8D-C846-AE7F-7C443A3920C0}" destId="{985AE0E2-9403-D546-87A6-480C3E7398ED}" srcOrd="1" destOrd="0" parTransId="{5FA8CBA3-B1BC-204F-96A3-79D18707B1D7}" sibTransId="{59B19983-74B8-3E47-B5AE-D8265FC62579}"/>
    <dgm:cxn modelId="{246AA26E-3F93-AC43-9F72-1DC1671E1300}" type="presOf" srcId="{985AE0E2-9403-D546-87A6-480C3E7398ED}" destId="{5C019E27-44DB-E643-B51C-079CEBDE8B86}" srcOrd="0" destOrd="0" presId="urn:microsoft.com/office/officeart/2005/8/layout/pyramid1"/>
    <dgm:cxn modelId="{E0566650-E344-C946-87AC-E0748884E912}" type="presOf" srcId="{DDF59D9A-B031-1741-AE8A-4C53D43EFE9E}" destId="{9CAD0ADD-ED02-E742-8BC5-BECE87740022}" srcOrd="1" destOrd="0" presId="urn:microsoft.com/office/officeart/2005/8/layout/pyramid1"/>
    <dgm:cxn modelId="{51DF507D-80E4-3240-A471-9F08424DBE1F}" type="presOf" srcId="{368F5E09-BE8D-C846-AE7F-7C443A3920C0}" destId="{7643CCA2-4092-6F40-A87C-26E436262B6F}" srcOrd="0" destOrd="0" presId="urn:microsoft.com/office/officeart/2005/8/layout/pyramid1"/>
    <dgm:cxn modelId="{14927585-B609-9047-92A2-AA6EDA0015A5}" srcId="{368F5E09-BE8D-C846-AE7F-7C443A3920C0}" destId="{F37BBD18-217A-E841-BA94-CD048FE12EC9}" srcOrd="2" destOrd="0" parTransId="{497A27F1-3D80-0649-A77A-17A86A49FA94}" sibTransId="{2C902608-DAEF-4547-A3CF-D7F5B39542C6}"/>
    <dgm:cxn modelId="{FCFEA49E-D5E1-984F-8C85-DCA6D909C878}" type="presOf" srcId="{DDF59D9A-B031-1741-AE8A-4C53D43EFE9E}" destId="{BE0692E7-0D17-6348-B27E-438BDE522357}" srcOrd="0" destOrd="0" presId="urn:microsoft.com/office/officeart/2005/8/layout/pyramid1"/>
    <dgm:cxn modelId="{A97A3EA9-3D92-8643-B573-A86EF0DEE9C1}" srcId="{368F5E09-BE8D-C846-AE7F-7C443A3920C0}" destId="{DDF59D9A-B031-1741-AE8A-4C53D43EFE9E}" srcOrd="0" destOrd="0" parTransId="{F3B94599-AC35-C34E-B6A6-521F9AB06052}" sibTransId="{E82D0825-4C83-3A4E-99F5-9B796EC3455A}"/>
    <dgm:cxn modelId="{6632C8C2-ECDA-A244-95A1-0C4C794998BF}" type="presOf" srcId="{985AE0E2-9403-D546-87A6-480C3E7398ED}" destId="{35F2C9CE-A9EE-9343-A378-374EDF567084}" srcOrd="1" destOrd="0" presId="urn:microsoft.com/office/officeart/2005/8/layout/pyramid1"/>
    <dgm:cxn modelId="{0FA635E1-34AC-094B-AC2F-1093E5A713D2}" type="presParOf" srcId="{7643CCA2-4092-6F40-A87C-26E436262B6F}" destId="{E625F7B0-69C3-CA41-8F91-353F6E8B20B4}" srcOrd="0" destOrd="0" presId="urn:microsoft.com/office/officeart/2005/8/layout/pyramid1"/>
    <dgm:cxn modelId="{A4B2D170-9832-7C4E-915A-EBE0D6DE10CE}" type="presParOf" srcId="{E625F7B0-69C3-CA41-8F91-353F6E8B20B4}" destId="{BE0692E7-0D17-6348-B27E-438BDE522357}" srcOrd="0" destOrd="0" presId="urn:microsoft.com/office/officeart/2005/8/layout/pyramid1"/>
    <dgm:cxn modelId="{594E2B4F-C114-6246-837B-EEE725EFCFC1}" type="presParOf" srcId="{E625F7B0-69C3-CA41-8F91-353F6E8B20B4}" destId="{9CAD0ADD-ED02-E742-8BC5-BECE87740022}" srcOrd="1" destOrd="0" presId="urn:microsoft.com/office/officeart/2005/8/layout/pyramid1"/>
    <dgm:cxn modelId="{EA54B749-CC9E-E349-AF0A-1327C50E03BF}" type="presParOf" srcId="{7643CCA2-4092-6F40-A87C-26E436262B6F}" destId="{BA6CA579-6D12-E543-BC00-84C3D0C03A3B}" srcOrd="1" destOrd="0" presId="urn:microsoft.com/office/officeart/2005/8/layout/pyramid1"/>
    <dgm:cxn modelId="{C580394B-6BAE-E34F-8E32-E60CFF522EBA}" type="presParOf" srcId="{BA6CA579-6D12-E543-BC00-84C3D0C03A3B}" destId="{5C019E27-44DB-E643-B51C-079CEBDE8B86}" srcOrd="0" destOrd="0" presId="urn:microsoft.com/office/officeart/2005/8/layout/pyramid1"/>
    <dgm:cxn modelId="{D941C54C-AB94-CF49-B150-41FF5004B506}" type="presParOf" srcId="{BA6CA579-6D12-E543-BC00-84C3D0C03A3B}" destId="{35F2C9CE-A9EE-9343-A378-374EDF567084}" srcOrd="1" destOrd="0" presId="urn:microsoft.com/office/officeart/2005/8/layout/pyramid1"/>
    <dgm:cxn modelId="{70678D6E-0045-A049-A484-6C3AF939C2B1}" type="presParOf" srcId="{7643CCA2-4092-6F40-A87C-26E436262B6F}" destId="{19B9E3C3-D813-6547-9524-226E4B275459}" srcOrd="2" destOrd="0" presId="urn:microsoft.com/office/officeart/2005/8/layout/pyramid1"/>
    <dgm:cxn modelId="{1279F5F8-FC73-7740-8785-CF5EDDEFED70}" type="presParOf" srcId="{19B9E3C3-D813-6547-9524-226E4B275459}" destId="{DCECBD2F-6320-1B49-BBAC-F858D3F2656C}" srcOrd="0" destOrd="0" presId="urn:microsoft.com/office/officeart/2005/8/layout/pyramid1"/>
    <dgm:cxn modelId="{EE41388B-79AB-0C40-8FC9-2E9F6FBC616C}" type="presParOf" srcId="{19B9E3C3-D813-6547-9524-226E4B275459}" destId="{24E00AE5-F1D5-9142-80D3-524510CF5FA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18B811-0932-074D-80FD-79D9EE298253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E6857EBA-A048-414A-A001-1403A6979D67}">
      <dgm:prSet phldrT="[Text]" custT="1"/>
      <dgm:spPr>
        <a:solidFill>
          <a:schemeClr val="accent1">
            <a:hueOff val="0"/>
            <a:satOff val="0"/>
            <a:lumOff val="0"/>
            <a:alpha val="70000"/>
          </a:schemeClr>
        </a:solidFill>
      </dgm:spPr>
      <dgm:t>
        <a:bodyPr/>
        <a:lstStyle/>
        <a:p>
          <a:r>
            <a:rPr lang="en-US" sz="2400" dirty="0">
              <a:solidFill>
                <a:schemeClr val="tx1"/>
              </a:solidFill>
            </a:rPr>
            <a:t> [Text]</a:t>
          </a:r>
        </a:p>
      </dgm:t>
    </dgm:pt>
    <dgm:pt modelId="{F05825A8-A6DD-7E4A-9FA2-A4B0E740554C}" type="parTrans" cxnId="{E7E06FB1-C707-7E42-B5D4-DF05AE9F020B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DB403179-10FC-0449-9722-299401D2B013}" type="sibTrans" cxnId="{E7E06FB1-C707-7E42-B5D4-DF05AE9F020B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C85AF3C6-04DA-E543-8D2A-A16FA2600A48}">
      <dgm:prSet phldrT="[Text]" phldr="1" custT="1"/>
      <dgm:spPr>
        <a:solidFill>
          <a:schemeClr val="accent1">
            <a:hueOff val="0"/>
            <a:satOff val="0"/>
            <a:lumOff val="0"/>
            <a:alpha val="85000"/>
          </a:schemeClr>
        </a:solidFill>
      </dgm:spPr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C0E580EC-B3B6-9F49-A96D-B0E18672F259}" type="parTrans" cxnId="{BA82708F-688D-AD49-8B8E-F20E7A34C0E4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7794B3D7-D6DB-FF41-9B82-1C9896D35B14}" type="sibTrans" cxnId="{BA82708F-688D-AD49-8B8E-F20E7A34C0E4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3EDC09F4-6802-1D42-9097-C2A7F9BE98BF}">
      <dgm:prSet phldrT="[Text]" phldr="1" custT="1"/>
      <dgm:spPr/>
      <dgm:t>
        <a:bodyPr/>
        <a:lstStyle/>
        <a:p>
          <a:endParaRPr lang="en-US" sz="2400" dirty="0">
            <a:solidFill>
              <a:schemeClr val="tx1"/>
            </a:solidFill>
          </a:endParaRPr>
        </a:p>
      </dgm:t>
    </dgm:pt>
    <dgm:pt modelId="{B53DC595-432E-DA45-B66E-DC8CB5D2AD7E}" type="parTrans" cxnId="{9499F8FE-AFDF-8840-8CE1-6E21EC4C0A76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7867D35E-FD64-3E44-931C-EF4453A9296B}" type="sibTrans" cxnId="{9499F8FE-AFDF-8840-8CE1-6E21EC4C0A76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1BFC2C9D-7446-4F44-AEF0-6D6C27F5091A}" type="pres">
      <dgm:prSet presAssocID="{4618B811-0932-074D-80FD-79D9EE298253}" presName="Name0" presStyleCnt="0">
        <dgm:presLayoutVars>
          <dgm:dir/>
          <dgm:animLvl val="lvl"/>
          <dgm:resizeHandles val="exact"/>
        </dgm:presLayoutVars>
      </dgm:prSet>
      <dgm:spPr/>
    </dgm:pt>
    <dgm:pt modelId="{AC79E01C-EF1B-EB49-A595-3416A1551306}" type="pres">
      <dgm:prSet presAssocID="{E6857EBA-A048-414A-A001-1403A6979D6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41F7ED5-255D-7844-A8CF-36361C7A7D64}" type="pres">
      <dgm:prSet presAssocID="{DB403179-10FC-0449-9722-299401D2B013}" presName="parTxOnlySpace" presStyleCnt="0"/>
      <dgm:spPr/>
    </dgm:pt>
    <dgm:pt modelId="{B44DA6F4-63AC-1640-90BF-7AEF9F3B3A19}" type="pres">
      <dgm:prSet presAssocID="{C85AF3C6-04DA-E543-8D2A-A16FA2600A4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91738EF-EDAF-1D46-A23F-58D292B163EB}" type="pres">
      <dgm:prSet presAssocID="{7794B3D7-D6DB-FF41-9B82-1C9896D35B14}" presName="parTxOnlySpace" presStyleCnt="0"/>
      <dgm:spPr/>
    </dgm:pt>
    <dgm:pt modelId="{6050CEB5-DAA7-6D4F-A40D-89946FA7028E}" type="pres">
      <dgm:prSet presAssocID="{3EDC09F4-6802-1D42-9097-C2A7F9BE98BF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024D332-C278-EB47-91DE-002A9C25C729}" type="presOf" srcId="{E6857EBA-A048-414A-A001-1403A6979D67}" destId="{AC79E01C-EF1B-EB49-A595-3416A1551306}" srcOrd="0" destOrd="0" presId="urn:microsoft.com/office/officeart/2005/8/layout/chevron1"/>
    <dgm:cxn modelId="{A84BC869-A137-2249-ACD0-68F93BB740F7}" type="presOf" srcId="{C85AF3C6-04DA-E543-8D2A-A16FA2600A48}" destId="{B44DA6F4-63AC-1640-90BF-7AEF9F3B3A19}" srcOrd="0" destOrd="0" presId="urn:microsoft.com/office/officeart/2005/8/layout/chevron1"/>
    <dgm:cxn modelId="{8A875B74-0E8C-A34B-8738-6773BE74E551}" type="presOf" srcId="{3EDC09F4-6802-1D42-9097-C2A7F9BE98BF}" destId="{6050CEB5-DAA7-6D4F-A40D-89946FA7028E}" srcOrd="0" destOrd="0" presId="urn:microsoft.com/office/officeart/2005/8/layout/chevron1"/>
    <dgm:cxn modelId="{BA82708F-688D-AD49-8B8E-F20E7A34C0E4}" srcId="{4618B811-0932-074D-80FD-79D9EE298253}" destId="{C85AF3C6-04DA-E543-8D2A-A16FA2600A48}" srcOrd="1" destOrd="0" parTransId="{C0E580EC-B3B6-9F49-A96D-B0E18672F259}" sibTransId="{7794B3D7-D6DB-FF41-9B82-1C9896D35B14}"/>
    <dgm:cxn modelId="{E7E06FB1-C707-7E42-B5D4-DF05AE9F020B}" srcId="{4618B811-0932-074D-80FD-79D9EE298253}" destId="{E6857EBA-A048-414A-A001-1403A6979D67}" srcOrd="0" destOrd="0" parTransId="{F05825A8-A6DD-7E4A-9FA2-A4B0E740554C}" sibTransId="{DB403179-10FC-0449-9722-299401D2B013}"/>
    <dgm:cxn modelId="{43DA3DCB-EA98-9547-9F53-9BAB2465C5CD}" type="presOf" srcId="{4618B811-0932-074D-80FD-79D9EE298253}" destId="{1BFC2C9D-7446-4F44-AEF0-6D6C27F5091A}" srcOrd="0" destOrd="0" presId="urn:microsoft.com/office/officeart/2005/8/layout/chevron1"/>
    <dgm:cxn modelId="{9499F8FE-AFDF-8840-8CE1-6E21EC4C0A76}" srcId="{4618B811-0932-074D-80FD-79D9EE298253}" destId="{3EDC09F4-6802-1D42-9097-C2A7F9BE98BF}" srcOrd="2" destOrd="0" parTransId="{B53DC595-432E-DA45-B66E-DC8CB5D2AD7E}" sibTransId="{7867D35E-FD64-3E44-931C-EF4453A9296B}"/>
    <dgm:cxn modelId="{5CC38F23-EEF2-8844-8221-B2B4EDAE261D}" type="presParOf" srcId="{1BFC2C9D-7446-4F44-AEF0-6D6C27F5091A}" destId="{AC79E01C-EF1B-EB49-A595-3416A1551306}" srcOrd="0" destOrd="0" presId="urn:microsoft.com/office/officeart/2005/8/layout/chevron1"/>
    <dgm:cxn modelId="{20B84FD8-C128-6F40-8568-578804434951}" type="presParOf" srcId="{1BFC2C9D-7446-4F44-AEF0-6D6C27F5091A}" destId="{241F7ED5-255D-7844-A8CF-36361C7A7D64}" srcOrd="1" destOrd="0" presId="urn:microsoft.com/office/officeart/2005/8/layout/chevron1"/>
    <dgm:cxn modelId="{F51F07B5-F7BE-9949-BC3E-B8BCB48499F2}" type="presParOf" srcId="{1BFC2C9D-7446-4F44-AEF0-6D6C27F5091A}" destId="{B44DA6F4-63AC-1640-90BF-7AEF9F3B3A19}" srcOrd="2" destOrd="0" presId="urn:microsoft.com/office/officeart/2005/8/layout/chevron1"/>
    <dgm:cxn modelId="{8DCBDC13-90E4-B54B-A9B5-54CE19A33F0C}" type="presParOf" srcId="{1BFC2C9D-7446-4F44-AEF0-6D6C27F5091A}" destId="{891738EF-EDAF-1D46-A23F-58D292B163EB}" srcOrd="3" destOrd="0" presId="urn:microsoft.com/office/officeart/2005/8/layout/chevron1"/>
    <dgm:cxn modelId="{EA8A90D7-918D-1044-BA66-D07E42D2ECFC}" type="presParOf" srcId="{1BFC2C9D-7446-4F44-AEF0-6D6C27F5091A}" destId="{6050CEB5-DAA7-6D4F-A40D-89946FA7028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823C3F-0DC5-7546-B397-E94777848F22}" type="doc">
      <dgm:prSet loTypeId="urn:microsoft.com/office/officeart/2005/8/layout/p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749146-F607-9040-B433-44F8C1280FB2}">
      <dgm:prSet phldrT="[Text]" phldr="0" custT="1"/>
      <dgm:spPr/>
      <dgm:t>
        <a:bodyPr lIns="0" tIns="0" rIns="0"/>
        <a:lstStyle/>
        <a:p>
          <a:r>
            <a:rPr lang="en-US" sz="1200" dirty="0"/>
            <a:t>Debbie Menezes, Chair</a:t>
          </a:r>
        </a:p>
      </dgm:t>
    </dgm:pt>
    <dgm:pt modelId="{95C08B0C-B1FB-0E4C-8B22-871CA75CEE49}" type="parTrans" cxnId="{718BBC96-4455-CC48-815D-99FD90CDCB0E}">
      <dgm:prSet/>
      <dgm:spPr/>
      <dgm:t>
        <a:bodyPr/>
        <a:lstStyle/>
        <a:p>
          <a:endParaRPr lang="en-US" sz="1800"/>
        </a:p>
      </dgm:t>
    </dgm:pt>
    <dgm:pt modelId="{EFCCC960-30D4-AF46-AE80-F18CA016F4BF}" type="sibTrans" cxnId="{718BBC96-4455-CC48-815D-99FD90CDCB0E}">
      <dgm:prSet/>
      <dgm:spPr/>
      <dgm:t>
        <a:bodyPr/>
        <a:lstStyle/>
        <a:p>
          <a:endParaRPr lang="en-US" sz="1800"/>
        </a:p>
      </dgm:t>
    </dgm:pt>
    <dgm:pt modelId="{9B81549F-2428-4A4F-9BCE-072EECCCE4A2}">
      <dgm:prSet phldrT="[Text]" phldr="0" custT="1"/>
      <dgm:spPr/>
      <dgm:t>
        <a:bodyPr lIns="0" tIns="0" rIns="0"/>
        <a:lstStyle/>
        <a:p>
          <a:r>
            <a:rPr lang="en-US" sz="1200" dirty="0"/>
            <a:t>Susan Legro, Member</a:t>
          </a:r>
        </a:p>
      </dgm:t>
    </dgm:pt>
    <dgm:pt modelId="{F552C64E-EC05-3244-97FD-3E51E9A4645C}" type="parTrans" cxnId="{62952013-5866-5C4D-80A7-42B8C9AE0327}">
      <dgm:prSet/>
      <dgm:spPr/>
      <dgm:t>
        <a:bodyPr/>
        <a:lstStyle/>
        <a:p>
          <a:endParaRPr lang="en-US" sz="1800"/>
        </a:p>
      </dgm:t>
    </dgm:pt>
    <dgm:pt modelId="{6DE5726C-7AEC-BB4D-8357-D7F29FA2ABC4}" type="sibTrans" cxnId="{62952013-5866-5C4D-80A7-42B8C9AE0327}">
      <dgm:prSet/>
      <dgm:spPr/>
      <dgm:t>
        <a:bodyPr/>
        <a:lstStyle/>
        <a:p>
          <a:endParaRPr lang="en-US" sz="1800"/>
        </a:p>
      </dgm:t>
    </dgm:pt>
    <dgm:pt modelId="{D7C2A6EF-5E47-BD4C-9C33-BFFDE990744B}">
      <dgm:prSet phldrT="[Text]" phldr="0" custT="1"/>
      <dgm:spPr/>
      <dgm:t>
        <a:bodyPr lIns="0" tIns="0" rIns="0"/>
        <a:lstStyle/>
        <a:p>
          <a:r>
            <a:rPr lang="en-US" sz="1200" dirty="0" err="1"/>
            <a:t>Sithabiso</a:t>
          </a:r>
          <a:r>
            <a:rPr lang="en-US" sz="1200" dirty="0"/>
            <a:t> </a:t>
          </a:r>
          <a:r>
            <a:rPr lang="en-US" sz="1200" dirty="0" err="1"/>
            <a:t>Gandure</a:t>
          </a:r>
          <a:r>
            <a:rPr lang="en-US" sz="1200" dirty="0"/>
            <a:t>, Member</a:t>
          </a:r>
        </a:p>
      </dgm:t>
    </dgm:pt>
    <dgm:pt modelId="{163D67DE-ABFE-414A-829D-0ABA73BA5BD8}" type="parTrans" cxnId="{F6401181-846D-5247-BDC7-ACA9EE223BA3}">
      <dgm:prSet/>
      <dgm:spPr/>
      <dgm:t>
        <a:bodyPr/>
        <a:lstStyle/>
        <a:p>
          <a:endParaRPr lang="en-US" sz="1800"/>
        </a:p>
      </dgm:t>
    </dgm:pt>
    <dgm:pt modelId="{DEF9387B-DFFE-4241-BB68-6C2753E1DD33}" type="sibTrans" cxnId="{F6401181-846D-5247-BDC7-ACA9EE223BA3}">
      <dgm:prSet/>
      <dgm:spPr/>
      <dgm:t>
        <a:bodyPr/>
        <a:lstStyle/>
        <a:p>
          <a:endParaRPr lang="en-US" sz="1800"/>
        </a:p>
      </dgm:t>
    </dgm:pt>
    <dgm:pt modelId="{5F69CA0C-7250-CD4D-81D2-1F374E6AAE25}">
      <dgm:prSet custT="1"/>
      <dgm:spPr/>
      <dgm:t>
        <a:bodyPr lIns="0" tIns="0" rIns="0"/>
        <a:lstStyle/>
        <a:p>
          <a:br>
            <a:rPr lang="en-US" sz="1200" dirty="0"/>
          </a:br>
          <a:r>
            <a:rPr lang="en-US" sz="1200" dirty="0"/>
            <a:t>Shehryar Janjua, Member</a:t>
          </a:r>
        </a:p>
      </dgm:t>
    </dgm:pt>
    <dgm:pt modelId="{D72E5070-D78F-C24E-B527-E2C2656B915E}" type="parTrans" cxnId="{E645324A-2117-CF48-8DC1-B0B511F29A8E}">
      <dgm:prSet/>
      <dgm:spPr/>
      <dgm:t>
        <a:bodyPr/>
        <a:lstStyle/>
        <a:p>
          <a:endParaRPr lang="en-US" sz="1800"/>
        </a:p>
      </dgm:t>
    </dgm:pt>
    <dgm:pt modelId="{9EFADD53-69B0-F747-9331-41FC223682BD}" type="sibTrans" cxnId="{E645324A-2117-CF48-8DC1-B0B511F29A8E}">
      <dgm:prSet/>
      <dgm:spPr/>
      <dgm:t>
        <a:bodyPr/>
        <a:lstStyle/>
        <a:p>
          <a:endParaRPr lang="en-US" sz="1800"/>
        </a:p>
      </dgm:t>
    </dgm:pt>
    <dgm:pt modelId="{6E85EC61-71B2-9442-A963-3201F7C765FF}">
      <dgm:prSet custT="1"/>
      <dgm:spPr/>
      <dgm:t>
        <a:bodyPr/>
        <a:lstStyle/>
        <a:p>
          <a:pPr rtl="0"/>
          <a:r>
            <a:rPr lang="en-US" sz="1200" dirty="0">
              <a:latin typeface="Arial" panose="020B0604020202020204"/>
            </a:rPr>
            <a:t>David Rider Smith, Member</a:t>
          </a:r>
          <a:endParaRPr lang="en-US" dirty="0"/>
        </a:p>
      </dgm:t>
    </dgm:pt>
    <dgm:pt modelId="{44062C23-4095-7F40-A6EB-0DA57F855761}" type="parTrans" cxnId="{C301C37B-2616-2842-AF31-4528937D50BA}">
      <dgm:prSet/>
      <dgm:spPr/>
      <dgm:t>
        <a:bodyPr/>
        <a:lstStyle/>
        <a:p>
          <a:endParaRPr lang="en-US" sz="1800"/>
        </a:p>
      </dgm:t>
    </dgm:pt>
    <dgm:pt modelId="{81F1DE08-D4F9-4147-A1E7-71232B65DCDB}" type="sibTrans" cxnId="{C301C37B-2616-2842-AF31-4528937D50BA}">
      <dgm:prSet/>
      <dgm:spPr/>
      <dgm:t>
        <a:bodyPr/>
        <a:lstStyle/>
        <a:p>
          <a:endParaRPr lang="en-US" sz="1800"/>
        </a:p>
      </dgm:t>
    </dgm:pt>
    <dgm:pt modelId="{071D1EA3-1809-3A41-B97A-CF0236AF6086}">
      <dgm:prSet custT="1"/>
      <dgm:spPr/>
      <dgm:t>
        <a:bodyPr/>
        <a:lstStyle/>
        <a:p>
          <a:r>
            <a:rPr lang="en-US" sz="1200" dirty="0"/>
            <a:t>Mikko Ollikainen, Member </a:t>
          </a:r>
          <a:r>
            <a:rPr lang="en-US" sz="1200" i="1" dirty="0"/>
            <a:t>ex officio</a:t>
          </a:r>
          <a:r>
            <a:rPr lang="en-US" sz="1200" dirty="0"/>
            <a:t> Head of Fund</a:t>
          </a:r>
        </a:p>
      </dgm:t>
    </dgm:pt>
    <dgm:pt modelId="{55F6517F-F5F5-0A4D-A50F-D86F56F41AB5}" type="parTrans" cxnId="{A3ED09AB-E9AC-CF47-95E1-30FB5971E424}">
      <dgm:prSet/>
      <dgm:spPr/>
      <dgm:t>
        <a:bodyPr/>
        <a:lstStyle/>
        <a:p>
          <a:endParaRPr lang="en-US" sz="1800"/>
        </a:p>
      </dgm:t>
    </dgm:pt>
    <dgm:pt modelId="{26AD269D-C2A9-A043-BCB3-4BA48FC2D976}" type="sibTrans" cxnId="{A3ED09AB-E9AC-CF47-95E1-30FB5971E424}">
      <dgm:prSet/>
      <dgm:spPr/>
      <dgm:t>
        <a:bodyPr/>
        <a:lstStyle/>
        <a:p>
          <a:endParaRPr lang="en-US" sz="1800"/>
        </a:p>
      </dgm:t>
    </dgm:pt>
    <dgm:pt modelId="{8E37BB7A-141B-4D48-B58A-526044BDC2D9}" type="pres">
      <dgm:prSet presAssocID="{2C823C3F-0DC5-7546-B397-E94777848F22}" presName="Name0" presStyleCnt="0">
        <dgm:presLayoutVars>
          <dgm:dir/>
          <dgm:resizeHandles val="exact"/>
        </dgm:presLayoutVars>
      </dgm:prSet>
      <dgm:spPr/>
    </dgm:pt>
    <dgm:pt modelId="{90553FDB-B827-5C4F-AF50-3991F4533E80}" type="pres">
      <dgm:prSet presAssocID="{0D749146-F607-9040-B433-44F8C1280FB2}" presName="compNode" presStyleCnt="0"/>
      <dgm:spPr/>
    </dgm:pt>
    <dgm:pt modelId="{73381B13-328D-0547-84AB-7382C6EF3EC1}" type="pres">
      <dgm:prSet presAssocID="{0D749146-F607-9040-B433-44F8C1280FB2}" presName="pictRect" presStyleLbl="node1" presStyleIdx="0" presStyleCnt="6" custScaleY="133352"/>
      <dgm:spPr>
        <a:prstGeom prst="round2DiagRect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</dgm:spPr>
    </dgm:pt>
    <dgm:pt modelId="{185251F9-70B0-944C-8DBC-B177DFF3D9C2}" type="pres">
      <dgm:prSet presAssocID="{0D749146-F607-9040-B433-44F8C1280FB2}" presName="textRect" presStyleLbl="revTx" presStyleIdx="0" presStyleCnt="6" custLinFactNeighborY="44717">
        <dgm:presLayoutVars>
          <dgm:bulletEnabled val="1"/>
        </dgm:presLayoutVars>
      </dgm:prSet>
      <dgm:spPr/>
    </dgm:pt>
    <dgm:pt modelId="{136BE606-411B-594C-A814-1D092A121848}" type="pres">
      <dgm:prSet presAssocID="{EFCCC960-30D4-AF46-AE80-F18CA016F4BF}" presName="sibTrans" presStyleLbl="sibTrans2D1" presStyleIdx="0" presStyleCnt="0"/>
      <dgm:spPr/>
    </dgm:pt>
    <dgm:pt modelId="{2F771570-FCE8-8B45-8B7E-90192488FD32}" type="pres">
      <dgm:prSet presAssocID="{9B81549F-2428-4A4F-9BCE-072EECCCE4A2}" presName="compNode" presStyleCnt="0"/>
      <dgm:spPr/>
    </dgm:pt>
    <dgm:pt modelId="{5261D4A5-A435-AF4D-A177-E63A915A3572}" type="pres">
      <dgm:prSet presAssocID="{9B81549F-2428-4A4F-9BCE-072EECCCE4A2}" presName="pictRect" presStyleLbl="node1" presStyleIdx="1" presStyleCnt="6" custScaleY="133352"/>
      <dgm:spPr>
        <a:prstGeom prst="round2DiagRect">
          <a:avLst/>
        </a:prstGeom>
        <a:blipFill>
          <a:blip xmlns:r="http://schemas.openxmlformats.org/officeDocument/2006/relationships" r:embed="rId2"/>
          <a:srcRect/>
          <a:stretch>
            <a:fillRect l="-1000" r="-1000"/>
          </a:stretch>
        </a:blipFill>
      </dgm:spPr>
    </dgm:pt>
    <dgm:pt modelId="{AFC5915D-8AAB-FC4D-B391-E0924D314E55}" type="pres">
      <dgm:prSet presAssocID="{9B81549F-2428-4A4F-9BCE-072EECCCE4A2}" presName="textRect" presStyleLbl="revTx" presStyleIdx="1" presStyleCnt="6" custLinFactNeighborY="44717">
        <dgm:presLayoutVars>
          <dgm:bulletEnabled val="1"/>
        </dgm:presLayoutVars>
      </dgm:prSet>
      <dgm:spPr/>
    </dgm:pt>
    <dgm:pt modelId="{03536B44-6193-C845-B8AD-2B1C8A53424F}" type="pres">
      <dgm:prSet presAssocID="{6DE5726C-7AEC-BB4D-8357-D7F29FA2ABC4}" presName="sibTrans" presStyleLbl="sibTrans2D1" presStyleIdx="0" presStyleCnt="0"/>
      <dgm:spPr/>
    </dgm:pt>
    <dgm:pt modelId="{A2F8E969-9D17-A149-A3F8-B891B6D36129}" type="pres">
      <dgm:prSet presAssocID="{D7C2A6EF-5E47-BD4C-9C33-BFFDE990744B}" presName="compNode" presStyleCnt="0"/>
      <dgm:spPr/>
    </dgm:pt>
    <dgm:pt modelId="{9CFA3CD4-F8AA-554C-A597-6A7C9389CD7E}" type="pres">
      <dgm:prSet presAssocID="{D7C2A6EF-5E47-BD4C-9C33-BFFDE990744B}" presName="pictRect" presStyleLbl="node1" presStyleIdx="2" presStyleCnt="6" custScaleY="133352"/>
      <dgm:spPr>
        <a:prstGeom prst="round2DiagRect">
          <a:avLst/>
        </a:prstGeom>
        <a:blipFill>
          <a:blip xmlns:r="http://schemas.openxmlformats.org/officeDocument/2006/relationships" r:embed="rId3"/>
          <a:srcRect/>
          <a:stretch>
            <a:fillRect t="-4000" b="-4000"/>
          </a:stretch>
        </a:blipFill>
      </dgm:spPr>
    </dgm:pt>
    <dgm:pt modelId="{C96A4D30-9E88-D447-B749-0B526279DEF9}" type="pres">
      <dgm:prSet presAssocID="{D7C2A6EF-5E47-BD4C-9C33-BFFDE990744B}" presName="textRect" presStyleLbl="revTx" presStyleIdx="2" presStyleCnt="6" custLinFactNeighborY="44717">
        <dgm:presLayoutVars>
          <dgm:bulletEnabled val="1"/>
        </dgm:presLayoutVars>
      </dgm:prSet>
      <dgm:spPr/>
    </dgm:pt>
    <dgm:pt modelId="{6DFC31EB-7494-2746-8324-01E8A6F0B315}" type="pres">
      <dgm:prSet presAssocID="{DEF9387B-DFFE-4241-BB68-6C2753E1DD33}" presName="sibTrans" presStyleLbl="sibTrans2D1" presStyleIdx="0" presStyleCnt="0"/>
      <dgm:spPr/>
    </dgm:pt>
    <dgm:pt modelId="{5AC18173-3F9D-9F42-836A-3BB9A3F2DC8E}" type="pres">
      <dgm:prSet presAssocID="{5F69CA0C-7250-CD4D-81D2-1F374E6AAE25}" presName="compNode" presStyleCnt="0"/>
      <dgm:spPr/>
    </dgm:pt>
    <dgm:pt modelId="{0EBA5859-DC11-A644-8EF1-694B55608A2C}" type="pres">
      <dgm:prSet presAssocID="{5F69CA0C-7250-CD4D-81D2-1F374E6AAE25}" presName="pictRect" presStyleLbl="node1" presStyleIdx="3" presStyleCnt="6" custScaleY="133352" custLinFactNeighborX="895" custLinFactNeighborY="-7257"/>
      <dgm:spPr>
        <a:prstGeom prst="round2DiagRect">
          <a:avLst/>
        </a:prstGeom>
        <a:blipFill>
          <a:blip xmlns:r="http://schemas.openxmlformats.org/officeDocument/2006/relationships" r:embed="rId4"/>
          <a:srcRect/>
          <a:stretch>
            <a:fillRect l="-7000" r="-7000"/>
          </a:stretch>
        </a:blipFill>
      </dgm:spPr>
    </dgm:pt>
    <dgm:pt modelId="{C9A603A8-DAF3-3E48-AF6E-D24A3C9E8CF4}" type="pres">
      <dgm:prSet presAssocID="{5F69CA0C-7250-CD4D-81D2-1F374E6AAE25}" presName="textRect" presStyleLbl="revTx" presStyleIdx="3" presStyleCnt="6" custLinFactNeighborX="-447" custLinFactNeighborY="14579">
        <dgm:presLayoutVars>
          <dgm:bulletEnabled val="1"/>
        </dgm:presLayoutVars>
      </dgm:prSet>
      <dgm:spPr/>
    </dgm:pt>
    <dgm:pt modelId="{C2964580-02E3-0C49-B9C6-058F3E1934E5}" type="pres">
      <dgm:prSet presAssocID="{9EFADD53-69B0-F747-9331-41FC223682BD}" presName="sibTrans" presStyleLbl="sibTrans2D1" presStyleIdx="0" presStyleCnt="0"/>
      <dgm:spPr/>
    </dgm:pt>
    <dgm:pt modelId="{1BCBE77D-29E6-464B-829E-523712C3FF51}" type="pres">
      <dgm:prSet presAssocID="{6E85EC61-71B2-9442-A963-3201F7C765FF}" presName="compNode" presStyleCnt="0"/>
      <dgm:spPr/>
    </dgm:pt>
    <dgm:pt modelId="{54B02610-73FA-B347-AD6C-096F0E973ACC}" type="pres">
      <dgm:prSet presAssocID="{6E85EC61-71B2-9442-A963-3201F7C765FF}" presName="pictRect" presStyleLbl="node1" presStyleIdx="4" presStyleCnt="6" custScaleY="133352" custLinFactNeighborY="-10084"/>
      <dgm:spPr>
        <a:prstGeom prst="round2DiagRect">
          <a:avLst/>
        </a:prstGeom>
        <a:blipFill>
          <a:blip xmlns:r="http://schemas.openxmlformats.org/officeDocument/2006/relationships" r:embed="rId5"/>
          <a:srcRect/>
          <a:stretch>
            <a:fillRect t="-4000" b="-4000"/>
          </a:stretch>
        </a:blipFill>
      </dgm:spPr>
    </dgm:pt>
    <dgm:pt modelId="{CADD6068-8DD4-404A-9029-EED816DA1799}" type="pres">
      <dgm:prSet presAssocID="{6E85EC61-71B2-9442-A963-3201F7C765FF}" presName="textRect" presStyleLbl="revTx" presStyleIdx="4" presStyleCnt="6" custScaleY="65171" custLinFactNeighborY="-10875">
        <dgm:presLayoutVars>
          <dgm:bulletEnabled val="1"/>
        </dgm:presLayoutVars>
      </dgm:prSet>
      <dgm:spPr/>
    </dgm:pt>
    <dgm:pt modelId="{8666F6D7-7D9C-DD42-8195-19B4E5056B13}" type="pres">
      <dgm:prSet presAssocID="{81F1DE08-D4F9-4147-A1E7-71232B65DCDB}" presName="sibTrans" presStyleLbl="sibTrans2D1" presStyleIdx="0" presStyleCnt="0"/>
      <dgm:spPr/>
    </dgm:pt>
    <dgm:pt modelId="{04BACA68-B455-E440-9694-2223DD23DF6E}" type="pres">
      <dgm:prSet presAssocID="{071D1EA3-1809-3A41-B97A-CF0236AF6086}" presName="compNode" presStyleCnt="0"/>
      <dgm:spPr/>
    </dgm:pt>
    <dgm:pt modelId="{F84E0259-5514-7441-9402-86856059047F}" type="pres">
      <dgm:prSet presAssocID="{071D1EA3-1809-3A41-B97A-CF0236AF6086}" presName="pictRect" presStyleLbl="node1" presStyleIdx="5" presStyleCnt="6" custScaleY="133352" custLinFactNeighborY="-10084"/>
      <dgm:spPr>
        <a:prstGeom prst="round2DiagRect">
          <a:avLst/>
        </a:prstGeom>
        <a:blipFill>
          <a:blip xmlns:r="http://schemas.openxmlformats.org/officeDocument/2006/relationships" r:embed="rId6"/>
          <a:srcRect/>
          <a:stretch>
            <a:fillRect t="-4000" b="-4000"/>
          </a:stretch>
        </a:blipFill>
      </dgm:spPr>
    </dgm:pt>
    <dgm:pt modelId="{9C3B34A1-23A5-554E-99BA-C7F424236DBC}" type="pres">
      <dgm:prSet presAssocID="{071D1EA3-1809-3A41-B97A-CF0236AF6086}" presName="textRect" presStyleLbl="revTx" presStyleIdx="5" presStyleCnt="6" custScaleY="65171" custLinFactNeighborY="-10875">
        <dgm:presLayoutVars>
          <dgm:bulletEnabled val="1"/>
        </dgm:presLayoutVars>
      </dgm:prSet>
      <dgm:spPr/>
    </dgm:pt>
  </dgm:ptLst>
  <dgm:cxnLst>
    <dgm:cxn modelId="{62952013-5866-5C4D-80A7-42B8C9AE0327}" srcId="{2C823C3F-0DC5-7546-B397-E94777848F22}" destId="{9B81549F-2428-4A4F-9BCE-072EECCCE4A2}" srcOrd="1" destOrd="0" parTransId="{F552C64E-EC05-3244-97FD-3E51E9A4645C}" sibTransId="{6DE5726C-7AEC-BB4D-8357-D7F29FA2ABC4}"/>
    <dgm:cxn modelId="{93B7561A-728F-424A-A08F-9894AFB0936E}" type="presOf" srcId="{D7C2A6EF-5E47-BD4C-9C33-BFFDE990744B}" destId="{C96A4D30-9E88-D447-B749-0B526279DEF9}" srcOrd="0" destOrd="0" presId="urn:microsoft.com/office/officeart/2005/8/layout/pList1"/>
    <dgm:cxn modelId="{11196F29-513D-5C4D-9F3E-C241089A47A2}" type="presOf" srcId="{6E85EC61-71B2-9442-A963-3201F7C765FF}" destId="{CADD6068-8DD4-404A-9029-EED816DA1799}" srcOrd="0" destOrd="0" presId="urn:microsoft.com/office/officeart/2005/8/layout/pList1"/>
    <dgm:cxn modelId="{3A82B232-8F90-AB4D-8E69-2028A07AA959}" type="presOf" srcId="{6DE5726C-7AEC-BB4D-8357-D7F29FA2ABC4}" destId="{03536B44-6193-C845-B8AD-2B1C8A53424F}" srcOrd="0" destOrd="0" presId="urn:microsoft.com/office/officeart/2005/8/layout/pList1"/>
    <dgm:cxn modelId="{9CE34C40-F33C-C141-9020-E89F859CA2CC}" type="presOf" srcId="{EFCCC960-30D4-AF46-AE80-F18CA016F4BF}" destId="{136BE606-411B-594C-A814-1D092A121848}" srcOrd="0" destOrd="0" presId="urn:microsoft.com/office/officeart/2005/8/layout/pList1"/>
    <dgm:cxn modelId="{E645324A-2117-CF48-8DC1-B0B511F29A8E}" srcId="{2C823C3F-0DC5-7546-B397-E94777848F22}" destId="{5F69CA0C-7250-CD4D-81D2-1F374E6AAE25}" srcOrd="3" destOrd="0" parTransId="{D72E5070-D78F-C24E-B527-E2C2656B915E}" sibTransId="{9EFADD53-69B0-F747-9331-41FC223682BD}"/>
    <dgm:cxn modelId="{A0508E57-0061-7643-B4BF-801AF0476ECB}" type="presOf" srcId="{5F69CA0C-7250-CD4D-81D2-1F374E6AAE25}" destId="{C9A603A8-DAF3-3E48-AF6E-D24A3C9E8CF4}" srcOrd="0" destOrd="0" presId="urn:microsoft.com/office/officeart/2005/8/layout/pList1"/>
    <dgm:cxn modelId="{C301C37B-2616-2842-AF31-4528937D50BA}" srcId="{2C823C3F-0DC5-7546-B397-E94777848F22}" destId="{6E85EC61-71B2-9442-A963-3201F7C765FF}" srcOrd="4" destOrd="0" parTransId="{44062C23-4095-7F40-A6EB-0DA57F855761}" sibTransId="{81F1DE08-D4F9-4147-A1E7-71232B65DCDB}"/>
    <dgm:cxn modelId="{0103007C-1385-8A48-B409-C5D51B0FC0F3}" type="presOf" srcId="{071D1EA3-1809-3A41-B97A-CF0236AF6086}" destId="{9C3B34A1-23A5-554E-99BA-C7F424236DBC}" srcOrd="0" destOrd="0" presId="urn:microsoft.com/office/officeart/2005/8/layout/pList1"/>
    <dgm:cxn modelId="{F6401181-846D-5247-BDC7-ACA9EE223BA3}" srcId="{2C823C3F-0DC5-7546-B397-E94777848F22}" destId="{D7C2A6EF-5E47-BD4C-9C33-BFFDE990744B}" srcOrd="2" destOrd="0" parTransId="{163D67DE-ABFE-414A-829D-0ABA73BA5BD8}" sibTransId="{DEF9387B-DFFE-4241-BB68-6C2753E1DD33}"/>
    <dgm:cxn modelId="{718BBC96-4455-CC48-815D-99FD90CDCB0E}" srcId="{2C823C3F-0DC5-7546-B397-E94777848F22}" destId="{0D749146-F607-9040-B433-44F8C1280FB2}" srcOrd="0" destOrd="0" parTransId="{95C08B0C-B1FB-0E4C-8B22-871CA75CEE49}" sibTransId="{EFCCC960-30D4-AF46-AE80-F18CA016F4BF}"/>
    <dgm:cxn modelId="{F7477B9B-70F3-574D-A982-57394B2DD6C3}" type="presOf" srcId="{DEF9387B-DFFE-4241-BB68-6C2753E1DD33}" destId="{6DFC31EB-7494-2746-8324-01E8A6F0B315}" srcOrd="0" destOrd="0" presId="urn:microsoft.com/office/officeart/2005/8/layout/pList1"/>
    <dgm:cxn modelId="{A3ED09AB-E9AC-CF47-95E1-30FB5971E424}" srcId="{2C823C3F-0DC5-7546-B397-E94777848F22}" destId="{071D1EA3-1809-3A41-B97A-CF0236AF6086}" srcOrd="5" destOrd="0" parTransId="{55F6517F-F5F5-0A4D-A50F-D86F56F41AB5}" sibTransId="{26AD269D-C2A9-A043-BCB3-4BA48FC2D976}"/>
    <dgm:cxn modelId="{75DE29B0-401C-5441-898B-F7590FD6954B}" type="presOf" srcId="{9EFADD53-69B0-F747-9331-41FC223682BD}" destId="{C2964580-02E3-0C49-B9C6-058F3E1934E5}" srcOrd="0" destOrd="0" presId="urn:microsoft.com/office/officeart/2005/8/layout/pList1"/>
    <dgm:cxn modelId="{AED867C7-9580-D54B-A0F5-741E5B692194}" type="presOf" srcId="{0D749146-F607-9040-B433-44F8C1280FB2}" destId="{185251F9-70B0-944C-8DBC-B177DFF3D9C2}" srcOrd="0" destOrd="0" presId="urn:microsoft.com/office/officeart/2005/8/layout/pList1"/>
    <dgm:cxn modelId="{9DED52CA-1755-8D4C-B8AB-C745C748009B}" type="presOf" srcId="{9B81549F-2428-4A4F-9BCE-072EECCCE4A2}" destId="{AFC5915D-8AAB-FC4D-B391-E0924D314E55}" srcOrd="0" destOrd="0" presId="urn:microsoft.com/office/officeart/2005/8/layout/pList1"/>
    <dgm:cxn modelId="{D24D0DD4-E0CB-0344-BC4D-13305E00ABC6}" type="presOf" srcId="{2C823C3F-0DC5-7546-B397-E94777848F22}" destId="{8E37BB7A-141B-4D48-B58A-526044BDC2D9}" srcOrd="0" destOrd="0" presId="urn:microsoft.com/office/officeart/2005/8/layout/pList1"/>
    <dgm:cxn modelId="{C7120EE9-0B41-1844-948C-82629259F4B2}" type="presOf" srcId="{81F1DE08-D4F9-4147-A1E7-71232B65DCDB}" destId="{8666F6D7-7D9C-DD42-8195-19B4E5056B13}" srcOrd="0" destOrd="0" presId="urn:microsoft.com/office/officeart/2005/8/layout/pList1"/>
    <dgm:cxn modelId="{47CAB4EE-AA3C-1542-8899-DB96F4A26658}" type="presParOf" srcId="{8E37BB7A-141B-4D48-B58A-526044BDC2D9}" destId="{90553FDB-B827-5C4F-AF50-3991F4533E80}" srcOrd="0" destOrd="0" presId="urn:microsoft.com/office/officeart/2005/8/layout/pList1"/>
    <dgm:cxn modelId="{F4C63FC8-60C8-ED4C-9624-53557120B77E}" type="presParOf" srcId="{90553FDB-B827-5C4F-AF50-3991F4533E80}" destId="{73381B13-328D-0547-84AB-7382C6EF3EC1}" srcOrd="0" destOrd="0" presId="urn:microsoft.com/office/officeart/2005/8/layout/pList1"/>
    <dgm:cxn modelId="{B6DEF213-0304-4D48-8B94-7FFAFFF99050}" type="presParOf" srcId="{90553FDB-B827-5C4F-AF50-3991F4533E80}" destId="{185251F9-70B0-944C-8DBC-B177DFF3D9C2}" srcOrd="1" destOrd="0" presId="urn:microsoft.com/office/officeart/2005/8/layout/pList1"/>
    <dgm:cxn modelId="{4F802A11-7C83-1D42-A880-3F4FE038DC08}" type="presParOf" srcId="{8E37BB7A-141B-4D48-B58A-526044BDC2D9}" destId="{136BE606-411B-594C-A814-1D092A121848}" srcOrd="1" destOrd="0" presId="urn:microsoft.com/office/officeart/2005/8/layout/pList1"/>
    <dgm:cxn modelId="{5744D354-F719-AF44-A200-09FE88E32D7F}" type="presParOf" srcId="{8E37BB7A-141B-4D48-B58A-526044BDC2D9}" destId="{2F771570-FCE8-8B45-8B7E-90192488FD32}" srcOrd="2" destOrd="0" presId="urn:microsoft.com/office/officeart/2005/8/layout/pList1"/>
    <dgm:cxn modelId="{734F3564-ADBB-7445-B700-784A9DC81D10}" type="presParOf" srcId="{2F771570-FCE8-8B45-8B7E-90192488FD32}" destId="{5261D4A5-A435-AF4D-A177-E63A915A3572}" srcOrd="0" destOrd="0" presId="urn:microsoft.com/office/officeart/2005/8/layout/pList1"/>
    <dgm:cxn modelId="{0529FEFF-C8C3-0A4D-A4A4-6AC6BD64C210}" type="presParOf" srcId="{2F771570-FCE8-8B45-8B7E-90192488FD32}" destId="{AFC5915D-8AAB-FC4D-B391-E0924D314E55}" srcOrd="1" destOrd="0" presId="urn:microsoft.com/office/officeart/2005/8/layout/pList1"/>
    <dgm:cxn modelId="{EB52714A-BEB2-4143-B14D-EA4F5CC85C99}" type="presParOf" srcId="{8E37BB7A-141B-4D48-B58A-526044BDC2D9}" destId="{03536B44-6193-C845-B8AD-2B1C8A53424F}" srcOrd="3" destOrd="0" presId="urn:microsoft.com/office/officeart/2005/8/layout/pList1"/>
    <dgm:cxn modelId="{F750BF48-EDCE-F740-85B5-45DAF4A0ACFA}" type="presParOf" srcId="{8E37BB7A-141B-4D48-B58A-526044BDC2D9}" destId="{A2F8E969-9D17-A149-A3F8-B891B6D36129}" srcOrd="4" destOrd="0" presId="urn:microsoft.com/office/officeart/2005/8/layout/pList1"/>
    <dgm:cxn modelId="{EA9CC0A9-9352-674A-82D6-ED9B78702FBF}" type="presParOf" srcId="{A2F8E969-9D17-A149-A3F8-B891B6D36129}" destId="{9CFA3CD4-F8AA-554C-A597-6A7C9389CD7E}" srcOrd="0" destOrd="0" presId="urn:microsoft.com/office/officeart/2005/8/layout/pList1"/>
    <dgm:cxn modelId="{8D2ED528-6FC8-204C-B6BF-1ED8D718612C}" type="presParOf" srcId="{A2F8E969-9D17-A149-A3F8-B891B6D36129}" destId="{C96A4D30-9E88-D447-B749-0B526279DEF9}" srcOrd="1" destOrd="0" presId="urn:microsoft.com/office/officeart/2005/8/layout/pList1"/>
    <dgm:cxn modelId="{CC2C35AB-36A0-7F47-B457-7839DF87836D}" type="presParOf" srcId="{8E37BB7A-141B-4D48-B58A-526044BDC2D9}" destId="{6DFC31EB-7494-2746-8324-01E8A6F0B315}" srcOrd="5" destOrd="0" presId="urn:microsoft.com/office/officeart/2005/8/layout/pList1"/>
    <dgm:cxn modelId="{580DFB6B-AFE0-8E42-B1FA-0A939A637C3D}" type="presParOf" srcId="{8E37BB7A-141B-4D48-B58A-526044BDC2D9}" destId="{5AC18173-3F9D-9F42-836A-3BB9A3F2DC8E}" srcOrd="6" destOrd="0" presId="urn:microsoft.com/office/officeart/2005/8/layout/pList1"/>
    <dgm:cxn modelId="{CC4D7268-3FED-9A4B-8A86-1B8328854093}" type="presParOf" srcId="{5AC18173-3F9D-9F42-836A-3BB9A3F2DC8E}" destId="{0EBA5859-DC11-A644-8EF1-694B55608A2C}" srcOrd="0" destOrd="0" presId="urn:microsoft.com/office/officeart/2005/8/layout/pList1"/>
    <dgm:cxn modelId="{0F36CB1D-B2F4-1F47-B481-8DAEB8EBE272}" type="presParOf" srcId="{5AC18173-3F9D-9F42-836A-3BB9A3F2DC8E}" destId="{C9A603A8-DAF3-3E48-AF6E-D24A3C9E8CF4}" srcOrd="1" destOrd="0" presId="urn:microsoft.com/office/officeart/2005/8/layout/pList1"/>
    <dgm:cxn modelId="{9B4F27AB-DDE4-9144-AA70-4A4528AA1F3C}" type="presParOf" srcId="{8E37BB7A-141B-4D48-B58A-526044BDC2D9}" destId="{C2964580-02E3-0C49-B9C6-058F3E1934E5}" srcOrd="7" destOrd="0" presId="urn:microsoft.com/office/officeart/2005/8/layout/pList1"/>
    <dgm:cxn modelId="{7F7B43EC-463F-2648-B88C-DF11F7A5F226}" type="presParOf" srcId="{8E37BB7A-141B-4D48-B58A-526044BDC2D9}" destId="{1BCBE77D-29E6-464B-829E-523712C3FF51}" srcOrd="8" destOrd="0" presId="urn:microsoft.com/office/officeart/2005/8/layout/pList1"/>
    <dgm:cxn modelId="{2A77E53A-54BC-AC42-8413-952D6BD25405}" type="presParOf" srcId="{1BCBE77D-29E6-464B-829E-523712C3FF51}" destId="{54B02610-73FA-B347-AD6C-096F0E973ACC}" srcOrd="0" destOrd="0" presId="urn:microsoft.com/office/officeart/2005/8/layout/pList1"/>
    <dgm:cxn modelId="{0E31FE39-FD9A-C943-923F-602D8355307A}" type="presParOf" srcId="{1BCBE77D-29E6-464B-829E-523712C3FF51}" destId="{CADD6068-8DD4-404A-9029-EED816DA1799}" srcOrd="1" destOrd="0" presId="urn:microsoft.com/office/officeart/2005/8/layout/pList1"/>
    <dgm:cxn modelId="{A2CAF1B5-D957-7A4D-81E7-4F5D34E95B9E}" type="presParOf" srcId="{8E37BB7A-141B-4D48-B58A-526044BDC2D9}" destId="{8666F6D7-7D9C-DD42-8195-19B4E5056B13}" srcOrd="9" destOrd="0" presId="urn:microsoft.com/office/officeart/2005/8/layout/pList1"/>
    <dgm:cxn modelId="{F49F720C-1108-2148-97CB-097CBF3F4E1B}" type="presParOf" srcId="{8E37BB7A-141B-4D48-B58A-526044BDC2D9}" destId="{04BACA68-B455-E440-9694-2223DD23DF6E}" srcOrd="10" destOrd="0" presId="urn:microsoft.com/office/officeart/2005/8/layout/pList1"/>
    <dgm:cxn modelId="{3990B91D-9E5C-9A4B-9ACC-A13EB92AFEC8}" type="presParOf" srcId="{04BACA68-B455-E440-9694-2223DD23DF6E}" destId="{F84E0259-5514-7441-9402-86856059047F}" srcOrd="0" destOrd="0" presId="urn:microsoft.com/office/officeart/2005/8/layout/pList1"/>
    <dgm:cxn modelId="{58BB7D46-8DEC-654F-A20B-1179545FFC61}" type="presParOf" srcId="{04BACA68-B455-E440-9694-2223DD23DF6E}" destId="{9C3B34A1-23A5-554E-99BA-C7F424236DB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823C3F-0DC5-7546-B397-E94777848F22}" type="doc">
      <dgm:prSet loTypeId="urn:microsoft.com/office/officeart/2005/8/layout/p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749146-F607-9040-B433-44F8C1280FB2}">
      <dgm:prSet phldrT="[Text]" phldr="0" custT="1"/>
      <dgm:spPr/>
      <dgm:t>
        <a:bodyPr lIns="0" tIns="0" rIns="0"/>
        <a:lstStyle/>
        <a:p>
          <a:r>
            <a:rPr lang="en-US" sz="1200"/>
            <a:t>Vladislav </a:t>
          </a:r>
          <a:r>
            <a:rPr lang="en-US" sz="1200" err="1"/>
            <a:t>Arnaoudov</a:t>
          </a:r>
          <a:r>
            <a:rPr lang="en-US" sz="1200"/>
            <a:t>, </a:t>
          </a:r>
          <a:r>
            <a:rPr lang="en-US" sz="1100"/>
            <a:t>Secretariat Coordinator &amp; Senior Evaluation Officer</a:t>
          </a:r>
          <a:endParaRPr lang="en-US" sz="1200"/>
        </a:p>
      </dgm:t>
    </dgm:pt>
    <dgm:pt modelId="{95C08B0C-B1FB-0E4C-8B22-871CA75CEE49}" type="parTrans" cxnId="{718BBC96-4455-CC48-815D-99FD90CDCB0E}">
      <dgm:prSet/>
      <dgm:spPr/>
      <dgm:t>
        <a:bodyPr/>
        <a:lstStyle/>
        <a:p>
          <a:endParaRPr lang="en-US" sz="1800"/>
        </a:p>
      </dgm:t>
    </dgm:pt>
    <dgm:pt modelId="{EFCCC960-30D4-AF46-AE80-F18CA016F4BF}" type="sibTrans" cxnId="{718BBC96-4455-CC48-815D-99FD90CDCB0E}">
      <dgm:prSet/>
      <dgm:spPr/>
      <dgm:t>
        <a:bodyPr/>
        <a:lstStyle/>
        <a:p>
          <a:endParaRPr lang="en-US" sz="1800"/>
        </a:p>
      </dgm:t>
    </dgm:pt>
    <dgm:pt modelId="{9B81549F-2428-4A4F-9BCE-072EECCCE4A2}">
      <dgm:prSet phldrT="[Text]" phldr="0" custT="1"/>
      <dgm:spPr/>
      <dgm:t>
        <a:bodyPr lIns="0" tIns="0" rIns="0"/>
        <a:lstStyle/>
        <a:p>
          <a:r>
            <a:rPr lang="en-US" sz="1200"/>
            <a:t>Mariana Vidal Merino, Evaluation Officer</a:t>
          </a:r>
        </a:p>
      </dgm:t>
    </dgm:pt>
    <dgm:pt modelId="{F552C64E-EC05-3244-97FD-3E51E9A4645C}" type="parTrans" cxnId="{62952013-5866-5C4D-80A7-42B8C9AE0327}">
      <dgm:prSet/>
      <dgm:spPr/>
      <dgm:t>
        <a:bodyPr/>
        <a:lstStyle/>
        <a:p>
          <a:endParaRPr lang="en-US" sz="1800"/>
        </a:p>
      </dgm:t>
    </dgm:pt>
    <dgm:pt modelId="{6DE5726C-7AEC-BB4D-8357-D7F29FA2ABC4}" type="sibTrans" cxnId="{62952013-5866-5C4D-80A7-42B8C9AE0327}">
      <dgm:prSet/>
      <dgm:spPr/>
      <dgm:t>
        <a:bodyPr/>
        <a:lstStyle/>
        <a:p>
          <a:endParaRPr lang="en-US" sz="1800"/>
        </a:p>
      </dgm:t>
    </dgm:pt>
    <dgm:pt modelId="{D7C2A6EF-5E47-BD4C-9C33-BFFDE990744B}">
      <dgm:prSet phldrT="[Text]" phldr="0" custT="1"/>
      <dgm:spPr/>
      <dgm:t>
        <a:bodyPr lIns="0" tIns="0" rIns="0"/>
        <a:lstStyle/>
        <a:p>
          <a:r>
            <a:rPr lang="en-US" sz="1200"/>
            <a:t>Aneesh </a:t>
          </a:r>
          <a:r>
            <a:rPr lang="en-US" sz="1200" err="1"/>
            <a:t>Kotru</a:t>
          </a:r>
          <a:r>
            <a:rPr lang="en-US" sz="1200"/>
            <a:t>, Evaluation Analyst</a:t>
          </a:r>
        </a:p>
      </dgm:t>
    </dgm:pt>
    <dgm:pt modelId="{163D67DE-ABFE-414A-829D-0ABA73BA5BD8}" type="parTrans" cxnId="{F6401181-846D-5247-BDC7-ACA9EE223BA3}">
      <dgm:prSet/>
      <dgm:spPr/>
      <dgm:t>
        <a:bodyPr/>
        <a:lstStyle/>
        <a:p>
          <a:endParaRPr lang="en-US" sz="1800"/>
        </a:p>
      </dgm:t>
    </dgm:pt>
    <dgm:pt modelId="{DEF9387B-DFFE-4241-BB68-6C2753E1DD33}" type="sibTrans" cxnId="{F6401181-846D-5247-BDC7-ACA9EE223BA3}">
      <dgm:prSet/>
      <dgm:spPr/>
      <dgm:t>
        <a:bodyPr/>
        <a:lstStyle/>
        <a:p>
          <a:endParaRPr lang="en-US" sz="1800"/>
        </a:p>
      </dgm:t>
    </dgm:pt>
    <dgm:pt modelId="{6E85EC61-71B2-9442-A963-3201F7C765FF}">
      <dgm:prSet custT="1"/>
      <dgm:spPr/>
      <dgm:t>
        <a:bodyPr/>
        <a:lstStyle/>
        <a:p>
          <a:r>
            <a:rPr lang="en-US" sz="1200"/>
            <a:t>Maisa </a:t>
          </a:r>
          <a:r>
            <a:rPr lang="en-US" sz="1200" err="1"/>
            <a:t>Nurrein</a:t>
          </a:r>
          <a:r>
            <a:rPr lang="en-US" sz="1200"/>
            <a:t>, </a:t>
          </a:r>
          <a:r>
            <a:rPr lang="en-US" sz="1200" err="1"/>
            <a:t>Programme</a:t>
          </a:r>
          <a:r>
            <a:rPr lang="en-US" sz="1200"/>
            <a:t> Assistant</a:t>
          </a:r>
        </a:p>
      </dgm:t>
    </dgm:pt>
    <dgm:pt modelId="{44062C23-4095-7F40-A6EB-0DA57F855761}" type="parTrans" cxnId="{C301C37B-2616-2842-AF31-4528937D50BA}">
      <dgm:prSet/>
      <dgm:spPr/>
      <dgm:t>
        <a:bodyPr/>
        <a:lstStyle/>
        <a:p>
          <a:endParaRPr lang="en-US" sz="1800"/>
        </a:p>
      </dgm:t>
    </dgm:pt>
    <dgm:pt modelId="{81F1DE08-D4F9-4147-A1E7-71232B65DCDB}" type="sibTrans" cxnId="{C301C37B-2616-2842-AF31-4528937D50BA}">
      <dgm:prSet/>
      <dgm:spPr/>
      <dgm:t>
        <a:bodyPr/>
        <a:lstStyle/>
        <a:p>
          <a:endParaRPr lang="en-US" sz="1800"/>
        </a:p>
      </dgm:t>
    </dgm:pt>
    <dgm:pt modelId="{071D1EA3-1809-3A41-B97A-CF0236AF6086}">
      <dgm:prSet custT="1"/>
      <dgm:spPr/>
      <dgm:t>
        <a:bodyPr/>
        <a:lstStyle/>
        <a:p>
          <a:r>
            <a:rPr lang="en-US" sz="1200"/>
            <a:t>Jennifer Pampolina, Communication Officer</a:t>
          </a:r>
        </a:p>
      </dgm:t>
    </dgm:pt>
    <dgm:pt modelId="{55F6517F-F5F5-0A4D-A50F-D86F56F41AB5}" type="parTrans" cxnId="{A3ED09AB-E9AC-CF47-95E1-30FB5971E424}">
      <dgm:prSet/>
      <dgm:spPr/>
      <dgm:t>
        <a:bodyPr/>
        <a:lstStyle/>
        <a:p>
          <a:endParaRPr lang="en-US" sz="1800"/>
        </a:p>
      </dgm:t>
    </dgm:pt>
    <dgm:pt modelId="{26AD269D-C2A9-A043-BCB3-4BA48FC2D976}" type="sibTrans" cxnId="{A3ED09AB-E9AC-CF47-95E1-30FB5971E424}">
      <dgm:prSet/>
      <dgm:spPr/>
      <dgm:t>
        <a:bodyPr/>
        <a:lstStyle/>
        <a:p>
          <a:endParaRPr lang="en-US" sz="1800"/>
        </a:p>
      </dgm:t>
    </dgm:pt>
    <dgm:pt modelId="{FDA825E8-E47C-4F99-BE75-8075CA1A9A8E}">
      <dgm:prSet custT="1"/>
      <dgm:spPr/>
      <dgm:t>
        <a:bodyPr/>
        <a:lstStyle/>
        <a:p>
          <a:endParaRPr lang="en-US" sz="1200"/>
        </a:p>
      </dgm:t>
    </dgm:pt>
    <dgm:pt modelId="{987BFE93-248C-41F8-89C9-6426BA7C502F}" type="parTrans" cxnId="{E8CF784E-05AE-4675-B4AA-7C6A979630C0}">
      <dgm:prSet/>
      <dgm:spPr/>
      <dgm:t>
        <a:bodyPr/>
        <a:lstStyle/>
        <a:p>
          <a:endParaRPr lang="en-US"/>
        </a:p>
      </dgm:t>
    </dgm:pt>
    <dgm:pt modelId="{30271BA8-D584-4AA4-9A6A-1F20072C248C}" type="sibTrans" cxnId="{E8CF784E-05AE-4675-B4AA-7C6A979630C0}">
      <dgm:prSet/>
      <dgm:spPr/>
      <dgm:t>
        <a:bodyPr/>
        <a:lstStyle/>
        <a:p>
          <a:endParaRPr lang="en-US"/>
        </a:p>
      </dgm:t>
    </dgm:pt>
    <dgm:pt modelId="{8E37BB7A-141B-4D48-B58A-526044BDC2D9}" type="pres">
      <dgm:prSet presAssocID="{2C823C3F-0DC5-7546-B397-E94777848F22}" presName="Name0" presStyleCnt="0">
        <dgm:presLayoutVars>
          <dgm:dir/>
          <dgm:resizeHandles val="exact"/>
        </dgm:presLayoutVars>
      </dgm:prSet>
      <dgm:spPr/>
    </dgm:pt>
    <dgm:pt modelId="{90553FDB-B827-5C4F-AF50-3991F4533E80}" type="pres">
      <dgm:prSet presAssocID="{0D749146-F607-9040-B433-44F8C1280FB2}" presName="compNode" presStyleCnt="0"/>
      <dgm:spPr/>
    </dgm:pt>
    <dgm:pt modelId="{73381B13-328D-0547-84AB-7382C6EF3EC1}" type="pres">
      <dgm:prSet presAssocID="{0D749146-F607-9040-B433-44F8C1280FB2}" presName="pictRect" presStyleLbl="node1" presStyleIdx="0" presStyleCnt="6" custScaleY="133352"/>
      <dgm:spPr>
        <a:prstGeom prst="round2DiagRect">
          <a:avLst/>
        </a:prstGeom>
        <a:blipFill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185251F9-70B0-944C-8DBC-B177DFF3D9C2}" type="pres">
      <dgm:prSet presAssocID="{0D749146-F607-9040-B433-44F8C1280FB2}" presName="textRect" presStyleLbl="revTx" presStyleIdx="0" presStyleCnt="6" custLinFactNeighborY="44717">
        <dgm:presLayoutVars>
          <dgm:bulletEnabled val="1"/>
        </dgm:presLayoutVars>
      </dgm:prSet>
      <dgm:spPr/>
    </dgm:pt>
    <dgm:pt modelId="{136BE606-411B-594C-A814-1D092A121848}" type="pres">
      <dgm:prSet presAssocID="{EFCCC960-30D4-AF46-AE80-F18CA016F4BF}" presName="sibTrans" presStyleLbl="sibTrans2D1" presStyleIdx="0" presStyleCnt="0"/>
      <dgm:spPr/>
    </dgm:pt>
    <dgm:pt modelId="{2F771570-FCE8-8B45-8B7E-90192488FD32}" type="pres">
      <dgm:prSet presAssocID="{9B81549F-2428-4A4F-9BCE-072EECCCE4A2}" presName="compNode" presStyleCnt="0"/>
      <dgm:spPr/>
    </dgm:pt>
    <dgm:pt modelId="{5261D4A5-A435-AF4D-A177-E63A915A3572}" type="pres">
      <dgm:prSet presAssocID="{9B81549F-2428-4A4F-9BCE-072EECCCE4A2}" presName="pictRect" presStyleLbl="node1" presStyleIdx="1" presStyleCnt="6" custScaleY="133352"/>
      <dgm:spPr>
        <a:prstGeom prst="round2Diag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AFC5915D-8AAB-FC4D-B391-E0924D314E55}" type="pres">
      <dgm:prSet presAssocID="{9B81549F-2428-4A4F-9BCE-072EECCCE4A2}" presName="textRect" presStyleLbl="revTx" presStyleIdx="1" presStyleCnt="6" custLinFactNeighborY="44717">
        <dgm:presLayoutVars>
          <dgm:bulletEnabled val="1"/>
        </dgm:presLayoutVars>
      </dgm:prSet>
      <dgm:spPr/>
    </dgm:pt>
    <dgm:pt modelId="{03536B44-6193-C845-B8AD-2B1C8A53424F}" type="pres">
      <dgm:prSet presAssocID="{6DE5726C-7AEC-BB4D-8357-D7F29FA2ABC4}" presName="sibTrans" presStyleLbl="sibTrans2D1" presStyleIdx="0" presStyleCnt="0"/>
      <dgm:spPr/>
    </dgm:pt>
    <dgm:pt modelId="{A2F8E969-9D17-A149-A3F8-B891B6D36129}" type="pres">
      <dgm:prSet presAssocID="{D7C2A6EF-5E47-BD4C-9C33-BFFDE990744B}" presName="compNode" presStyleCnt="0"/>
      <dgm:spPr/>
    </dgm:pt>
    <dgm:pt modelId="{9CFA3CD4-F8AA-554C-A597-6A7C9389CD7E}" type="pres">
      <dgm:prSet presAssocID="{D7C2A6EF-5E47-BD4C-9C33-BFFDE990744B}" presName="pictRect" presStyleLbl="node1" presStyleIdx="2" presStyleCnt="6" custScaleY="133352"/>
      <dgm:spPr>
        <a:prstGeom prst="round2DiagRect">
          <a:avLst/>
        </a:prstGeom>
        <a:blipFill>
          <a:blip xmlns:r="http://schemas.openxmlformats.org/officeDocument/2006/relationships" r:embed="rId3"/>
          <a:srcRect/>
          <a:stretch>
            <a:fillRect t="-5000" b="-5000"/>
          </a:stretch>
        </a:blipFill>
      </dgm:spPr>
    </dgm:pt>
    <dgm:pt modelId="{C96A4D30-9E88-D447-B749-0B526279DEF9}" type="pres">
      <dgm:prSet presAssocID="{D7C2A6EF-5E47-BD4C-9C33-BFFDE990744B}" presName="textRect" presStyleLbl="revTx" presStyleIdx="2" presStyleCnt="6" custLinFactNeighborY="44717">
        <dgm:presLayoutVars>
          <dgm:bulletEnabled val="1"/>
        </dgm:presLayoutVars>
      </dgm:prSet>
      <dgm:spPr/>
    </dgm:pt>
    <dgm:pt modelId="{6DFC31EB-7494-2746-8324-01E8A6F0B315}" type="pres">
      <dgm:prSet presAssocID="{DEF9387B-DFFE-4241-BB68-6C2753E1DD33}" presName="sibTrans" presStyleLbl="sibTrans2D1" presStyleIdx="0" presStyleCnt="0"/>
      <dgm:spPr/>
    </dgm:pt>
    <dgm:pt modelId="{C9C2A7D7-C17D-4976-914B-BAE5623C7358}" type="pres">
      <dgm:prSet presAssocID="{FDA825E8-E47C-4F99-BE75-8075CA1A9A8E}" presName="compNode" presStyleCnt="0"/>
      <dgm:spPr/>
    </dgm:pt>
    <dgm:pt modelId="{945CDAED-3431-4076-B6B4-A875E2E62D52}" type="pres">
      <dgm:prSet presAssocID="{FDA825E8-E47C-4F99-BE75-8075CA1A9A8E}" presName="pictRect" presStyleLbl="node1" presStyleIdx="3" presStyleCnt="6"/>
      <dgm:spPr>
        <a:solidFill>
          <a:schemeClr val="bg1"/>
        </a:solidFill>
      </dgm:spPr>
    </dgm:pt>
    <dgm:pt modelId="{46E1BA54-4AEB-42FD-9AE3-C70DFCF45CDC}" type="pres">
      <dgm:prSet presAssocID="{FDA825E8-E47C-4F99-BE75-8075CA1A9A8E}" presName="textRect" presStyleLbl="revTx" presStyleIdx="3" presStyleCnt="6">
        <dgm:presLayoutVars>
          <dgm:bulletEnabled val="1"/>
        </dgm:presLayoutVars>
      </dgm:prSet>
      <dgm:spPr/>
    </dgm:pt>
    <dgm:pt modelId="{B94FD9EA-CF8D-40E7-B1C5-202BF9927D34}" type="pres">
      <dgm:prSet presAssocID="{30271BA8-D584-4AA4-9A6A-1F20072C248C}" presName="sibTrans" presStyleLbl="sibTrans2D1" presStyleIdx="0" presStyleCnt="0"/>
      <dgm:spPr/>
    </dgm:pt>
    <dgm:pt modelId="{1BCBE77D-29E6-464B-829E-523712C3FF51}" type="pres">
      <dgm:prSet presAssocID="{6E85EC61-71B2-9442-A963-3201F7C765FF}" presName="compNode" presStyleCnt="0"/>
      <dgm:spPr/>
    </dgm:pt>
    <dgm:pt modelId="{54B02610-73FA-B347-AD6C-096F0E973ACC}" type="pres">
      <dgm:prSet presAssocID="{6E85EC61-71B2-9442-A963-3201F7C765FF}" presName="pictRect" presStyleLbl="node1" presStyleIdx="4" presStyleCnt="6" custScaleY="133352" custLinFactNeighborY="-10084"/>
      <dgm:spPr>
        <a:prstGeom prst="round2DiagRect">
          <a:avLst/>
        </a:prstGeom>
        <a:blipFill>
          <a:blip xmlns:r="http://schemas.openxmlformats.org/officeDocument/2006/relationships" r:embed="rId4"/>
          <a:srcRect/>
          <a:stretch>
            <a:fillRect t="-1000" b="-1000"/>
          </a:stretch>
        </a:blipFill>
      </dgm:spPr>
    </dgm:pt>
    <dgm:pt modelId="{CADD6068-8DD4-404A-9029-EED816DA1799}" type="pres">
      <dgm:prSet presAssocID="{6E85EC61-71B2-9442-A963-3201F7C765FF}" presName="textRect" presStyleLbl="revTx" presStyleIdx="4" presStyleCnt="6" custScaleY="65171" custLinFactNeighborY="-10875">
        <dgm:presLayoutVars>
          <dgm:bulletEnabled val="1"/>
        </dgm:presLayoutVars>
      </dgm:prSet>
      <dgm:spPr/>
    </dgm:pt>
    <dgm:pt modelId="{8666F6D7-7D9C-DD42-8195-19B4E5056B13}" type="pres">
      <dgm:prSet presAssocID="{81F1DE08-D4F9-4147-A1E7-71232B65DCDB}" presName="sibTrans" presStyleLbl="sibTrans2D1" presStyleIdx="0" presStyleCnt="0"/>
      <dgm:spPr/>
    </dgm:pt>
    <dgm:pt modelId="{04BACA68-B455-E440-9694-2223DD23DF6E}" type="pres">
      <dgm:prSet presAssocID="{071D1EA3-1809-3A41-B97A-CF0236AF6086}" presName="compNode" presStyleCnt="0"/>
      <dgm:spPr/>
    </dgm:pt>
    <dgm:pt modelId="{F84E0259-5514-7441-9402-86856059047F}" type="pres">
      <dgm:prSet presAssocID="{071D1EA3-1809-3A41-B97A-CF0236AF6086}" presName="pictRect" presStyleLbl="node1" presStyleIdx="5" presStyleCnt="6" custScaleY="133352" custLinFactNeighborY="-10084"/>
      <dgm:spPr>
        <a:prstGeom prst="round2DiagRect">
          <a:avLst/>
        </a:prstGeom>
        <a:blipFill>
          <a:blip xmlns:r="http://schemas.openxmlformats.org/officeDocument/2006/relationships" r:embed="rId5"/>
          <a:srcRect/>
          <a:stretch>
            <a:fillRect l="-2000" r="-2000"/>
          </a:stretch>
        </a:blipFill>
      </dgm:spPr>
    </dgm:pt>
    <dgm:pt modelId="{9C3B34A1-23A5-554E-99BA-C7F424236DBC}" type="pres">
      <dgm:prSet presAssocID="{071D1EA3-1809-3A41-B97A-CF0236AF6086}" presName="textRect" presStyleLbl="revTx" presStyleIdx="5" presStyleCnt="6" custScaleY="65171" custLinFactNeighborY="-10875">
        <dgm:presLayoutVars>
          <dgm:bulletEnabled val="1"/>
        </dgm:presLayoutVars>
      </dgm:prSet>
      <dgm:spPr/>
    </dgm:pt>
  </dgm:ptLst>
  <dgm:cxnLst>
    <dgm:cxn modelId="{62952013-5866-5C4D-80A7-42B8C9AE0327}" srcId="{2C823C3F-0DC5-7546-B397-E94777848F22}" destId="{9B81549F-2428-4A4F-9BCE-072EECCCE4A2}" srcOrd="1" destOrd="0" parTransId="{F552C64E-EC05-3244-97FD-3E51E9A4645C}" sibTransId="{6DE5726C-7AEC-BB4D-8357-D7F29FA2ABC4}"/>
    <dgm:cxn modelId="{04250717-AE95-43C8-9E39-F5CE5AFB4393}" type="presOf" srcId="{30271BA8-D584-4AA4-9A6A-1F20072C248C}" destId="{B94FD9EA-CF8D-40E7-B1C5-202BF9927D34}" srcOrd="0" destOrd="0" presId="urn:microsoft.com/office/officeart/2005/8/layout/pList1"/>
    <dgm:cxn modelId="{93B7561A-728F-424A-A08F-9894AFB0936E}" type="presOf" srcId="{D7C2A6EF-5E47-BD4C-9C33-BFFDE990744B}" destId="{C96A4D30-9E88-D447-B749-0B526279DEF9}" srcOrd="0" destOrd="0" presId="urn:microsoft.com/office/officeart/2005/8/layout/pList1"/>
    <dgm:cxn modelId="{11196F29-513D-5C4D-9F3E-C241089A47A2}" type="presOf" srcId="{6E85EC61-71B2-9442-A963-3201F7C765FF}" destId="{CADD6068-8DD4-404A-9029-EED816DA1799}" srcOrd="0" destOrd="0" presId="urn:microsoft.com/office/officeart/2005/8/layout/pList1"/>
    <dgm:cxn modelId="{3A82B232-8F90-AB4D-8E69-2028A07AA959}" type="presOf" srcId="{6DE5726C-7AEC-BB4D-8357-D7F29FA2ABC4}" destId="{03536B44-6193-C845-B8AD-2B1C8A53424F}" srcOrd="0" destOrd="0" presId="urn:microsoft.com/office/officeart/2005/8/layout/pList1"/>
    <dgm:cxn modelId="{9CE34C40-F33C-C141-9020-E89F859CA2CC}" type="presOf" srcId="{EFCCC960-30D4-AF46-AE80-F18CA016F4BF}" destId="{136BE606-411B-594C-A814-1D092A121848}" srcOrd="0" destOrd="0" presId="urn:microsoft.com/office/officeart/2005/8/layout/pList1"/>
    <dgm:cxn modelId="{E8CF784E-05AE-4675-B4AA-7C6A979630C0}" srcId="{2C823C3F-0DC5-7546-B397-E94777848F22}" destId="{FDA825E8-E47C-4F99-BE75-8075CA1A9A8E}" srcOrd="3" destOrd="0" parTransId="{987BFE93-248C-41F8-89C9-6426BA7C502F}" sibTransId="{30271BA8-D584-4AA4-9A6A-1F20072C248C}"/>
    <dgm:cxn modelId="{C301C37B-2616-2842-AF31-4528937D50BA}" srcId="{2C823C3F-0DC5-7546-B397-E94777848F22}" destId="{6E85EC61-71B2-9442-A963-3201F7C765FF}" srcOrd="4" destOrd="0" parTransId="{44062C23-4095-7F40-A6EB-0DA57F855761}" sibTransId="{81F1DE08-D4F9-4147-A1E7-71232B65DCDB}"/>
    <dgm:cxn modelId="{0103007C-1385-8A48-B409-C5D51B0FC0F3}" type="presOf" srcId="{071D1EA3-1809-3A41-B97A-CF0236AF6086}" destId="{9C3B34A1-23A5-554E-99BA-C7F424236DBC}" srcOrd="0" destOrd="0" presId="urn:microsoft.com/office/officeart/2005/8/layout/pList1"/>
    <dgm:cxn modelId="{F6401181-846D-5247-BDC7-ACA9EE223BA3}" srcId="{2C823C3F-0DC5-7546-B397-E94777848F22}" destId="{D7C2A6EF-5E47-BD4C-9C33-BFFDE990744B}" srcOrd="2" destOrd="0" parTransId="{163D67DE-ABFE-414A-829D-0ABA73BA5BD8}" sibTransId="{DEF9387B-DFFE-4241-BB68-6C2753E1DD33}"/>
    <dgm:cxn modelId="{718BBC96-4455-CC48-815D-99FD90CDCB0E}" srcId="{2C823C3F-0DC5-7546-B397-E94777848F22}" destId="{0D749146-F607-9040-B433-44F8C1280FB2}" srcOrd="0" destOrd="0" parTransId="{95C08B0C-B1FB-0E4C-8B22-871CA75CEE49}" sibTransId="{EFCCC960-30D4-AF46-AE80-F18CA016F4BF}"/>
    <dgm:cxn modelId="{F7477B9B-70F3-574D-A982-57394B2DD6C3}" type="presOf" srcId="{DEF9387B-DFFE-4241-BB68-6C2753E1DD33}" destId="{6DFC31EB-7494-2746-8324-01E8A6F0B315}" srcOrd="0" destOrd="0" presId="urn:microsoft.com/office/officeart/2005/8/layout/pList1"/>
    <dgm:cxn modelId="{A3ED09AB-E9AC-CF47-95E1-30FB5971E424}" srcId="{2C823C3F-0DC5-7546-B397-E94777848F22}" destId="{071D1EA3-1809-3A41-B97A-CF0236AF6086}" srcOrd="5" destOrd="0" parTransId="{55F6517F-F5F5-0A4D-A50F-D86F56F41AB5}" sibTransId="{26AD269D-C2A9-A043-BCB3-4BA48FC2D976}"/>
    <dgm:cxn modelId="{AED867C7-9580-D54B-A0F5-741E5B692194}" type="presOf" srcId="{0D749146-F607-9040-B433-44F8C1280FB2}" destId="{185251F9-70B0-944C-8DBC-B177DFF3D9C2}" srcOrd="0" destOrd="0" presId="urn:microsoft.com/office/officeart/2005/8/layout/pList1"/>
    <dgm:cxn modelId="{9DED52CA-1755-8D4C-B8AB-C745C748009B}" type="presOf" srcId="{9B81549F-2428-4A4F-9BCE-072EECCCE4A2}" destId="{AFC5915D-8AAB-FC4D-B391-E0924D314E55}" srcOrd="0" destOrd="0" presId="urn:microsoft.com/office/officeart/2005/8/layout/pList1"/>
    <dgm:cxn modelId="{D24D0DD4-E0CB-0344-BC4D-13305E00ABC6}" type="presOf" srcId="{2C823C3F-0DC5-7546-B397-E94777848F22}" destId="{8E37BB7A-141B-4D48-B58A-526044BDC2D9}" srcOrd="0" destOrd="0" presId="urn:microsoft.com/office/officeart/2005/8/layout/pList1"/>
    <dgm:cxn modelId="{C7120EE9-0B41-1844-948C-82629259F4B2}" type="presOf" srcId="{81F1DE08-D4F9-4147-A1E7-71232B65DCDB}" destId="{8666F6D7-7D9C-DD42-8195-19B4E5056B13}" srcOrd="0" destOrd="0" presId="urn:microsoft.com/office/officeart/2005/8/layout/pList1"/>
    <dgm:cxn modelId="{28DC37FC-F109-46E5-89AF-2EB4C4358497}" type="presOf" srcId="{FDA825E8-E47C-4F99-BE75-8075CA1A9A8E}" destId="{46E1BA54-4AEB-42FD-9AE3-C70DFCF45CDC}" srcOrd="0" destOrd="0" presId="urn:microsoft.com/office/officeart/2005/8/layout/pList1"/>
    <dgm:cxn modelId="{47CAB4EE-AA3C-1542-8899-DB96F4A26658}" type="presParOf" srcId="{8E37BB7A-141B-4D48-B58A-526044BDC2D9}" destId="{90553FDB-B827-5C4F-AF50-3991F4533E80}" srcOrd="0" destOrd="0" presId="urn:microsoft.com/office/officeart/2005/8/layout/pList1"/>
    <dgm:cxn modelId="{F4C63FC8-60C8-ED4C-9624-53557120B77E}" type="presParOf" srcId="{90553FDB-B827-5C4F-AF50-3991F4533E80}" destId="{73381B13-328D-0547-84AB-7382C6EF3EC1}" srcOrd="0" destOrd="0" presId="urn:microsoft.com/office/officeart/2005/8/layout/pList1"/>
    <dgm:cxn modelId="{B6DEF213-0304-4D48-8B94-7FFAFFF99050}" type="presParOf" srcId="{90553FDB-B827-5C4F-AF50-3991F4533E80}" destId="{185251F9-70B0-944C-8DBC-B177DFF3D9C2}" srcOrd="1" destOrd="0" presId="urn:microsoft.com/office/officeart/2005/8/layout/pList1"/>
    <dgm:cxn modelId="{4F802A11-7C83-1D42-A880-3F4FE038DC08}" type="presParOf" srcId="{8E37BB7A-141B-4D48-B58A-526044BDC2D9}" destId="{136BE606-411B-594C-A814-1D092A121848}" srcOrd="1" destOrd="0" presId="urn:microsoft.com/office/officeart/2005/8/layout/pList1"/>
    <dgm:cxn modelId="{5744D354-F719-AF44-A200-09FE88E32D7F}" type="presParOf" srcId="{8E37BB7A-141B-4D48-B58A-526044BDC2D9}" destId="{2F771570-FCE8-8B45-8B7E-90192488FD32}" srcOrd="2" destOrd="0" presId="urn:microsoft.com/office/officeart/2005/8/layout/pList1"/>
    <dgm:cxn modelId="{734F3564-ADBB-7445-B700-784A9DC81D10}" type="presParOf" srcId="{2F771570-FCE8-8B45-8B7E-90192488FD32}" destId="{5261D4A5-A435-AF4D-A177-E63A915A3572}" srcOrd="0" destOrd="0" presId="urn:microsoft.com/office/officeart/2005/8/layout/pList1"/>
    <dgm:cxn modelId="{0529FEFF-C8C3-0A4D-A4A4-6AC6BD64C210}" type="presParOf" srcId="{2F771570-FCE8-8B45-8B7E-90192488FD32}" destId="{AFC5915D-8AAB-FC4D-B391-E0924D314E55}" srcOrd="1" destOrd="0" presId="urn:microsoft.com/office/officeart/2005/8/layout/pList1"/>
    <dgm:cxn modelId="{EB52714A-BEB2-4143-B14D-EA4F5CC85C99}" type="presParOf" srcId="{8E37BB7A-141B-4D48-B58A-526044BDC2D9}" destId="{03536B44-6193-C845-B8AD-2B1C8A53424F}" srcOrd="3" destOrd="0" presId="urn:microsoft.com/office/officeart/2005/8/layout/pList1"/>
    <dgm:cxn modelId="{F750BF48-EDCE-F740-85B5-45DAF4A0ACFA}" type="presParOf" srcId="{8E37BB7A-141B-4D48-B58A-526044BDC2D9}" destId="{A2F8E969-9D17-A149-A3F8-B891B6D36129}" srcOrd="4" destOrd="0" presId="urn:microsoft.com/office/officeart/2005/8/layout/pList1"/>
    <dgm:cxn modelId="{EA9CC0A9-9352-674A-82D6-ED9B78702FBF}" type="presParOf" srcId="{A2F8E969-9D17-A149-A3F8-B891B6D36129}" destId="{9CFA3CD4-F8AA-554C-A597-6A7C9389CD7E}" srcOrd="0" destOrd="0" presId="urn:microsoft.com/office/officeart/2005/8/layout/pList1"/>
    <dgm:cxn modelId="{8D2ED528-6FC8-204C-B6BF-1ED8D718612C}" type="presParOf" srcId="{A2F8E969-9D17-A149-A3F8-B891B6D36129}" destId="{C96A4D30-9E88-D447-B749-0B526279DEF9}" srcOrd="1" destOrd="0" presId="urn:microsoft.com/office/officeart/2005/8/layout/pList1"/>
    <dgm:cxn modelId="{CC2C35AB-36A0-7F47-B457-7839DF87836D}" type="presParOf" srcId="{8E37BB7A-141B-4D48-B58A-526044BDC2D9}" destId="{6DFC31EB-7494-2746-8324-01E8A6F0B315}" srcOrd="5" destOrd="0" presId="urn:microsoft.com/office/officeart/2005/8/layout/pList1"/>
    <dgm:cxn modelId="{130777E7-1D07-41D6-8B06-36AB15AA01D5}" type="presParOf" srcId="{8E37BB7A-141B-4D48-B58A-526044BDC2D9}" destId="{C9C2A7D7-C17D-4976-914B-BAE5623C7358}" srcOrd="6" destOrd="0" presId="urn:microsoft.com/office/officeart/2005/8/layout/pList1"/>
    <dgm:cxn modelId="{405695A0-6EC0-4BF7-8DAE-CE2E854C8568}" type="presParOf" srcId="{C9C2A7D7-C17D-4976-914B-BAE5623C7358}" destId="{945CDAED-3431-4076-B6B4-A875E2E62D52}" srcOrd="0" destOrd="0" presId="urn:microsoft.com/office/officeart/2005/8/layout/pList1"/>
    <dgm:cxn modelId="{AA135A23-56FE-4530-9ADA-CA545EBB217D}" type="presParOf" srcId="{C9C2A7D7-C17D-4976-914B-BAE5623C7358}" destId="{46E1BA54-4AEB-42FD-9AE3-C70DFCF45CDC}" srcOrd="1" destOrd="0" presId="urn:microsoft.com/office/officeart/2005/8/layout/pList1"/>
    <dgm:cxn modelId="{AE680419-7D67-4416-9E03-C2F06D0FD7C8}" type="presParOf" srcId="{8E37BB7A-141B-4D48-B58A-526044BDC2D9}" destId="{B94FD9EA-CF8D-40E7-B1C5-202BF9927D34}" srcOrd="7" destOrd="0" presId="urn:microsoft.com/office/officeart/2005/8/layout/pList1"/>
    <dgm:cxn modelId="{7F7B43EC-463F-2648-B88C-DF11F7A5F226}" type="presParOf" srcId="{8E37BB7A-141B-4D48-B58A-526044BDC2D9}" destId="{1BCBE77D-29E6-464B-829E-523712C3FF51}" srcOrd="8" destOrd="0" presId="urn:microsoft.com/office/officeart/2005/8/layout/pList1"/>
    <dgm:cxn modelId="{2A77E53A-54BC-AC42-8413-952D6BD25405}" type="presParOf" srcId="{1BCBE77D-29E6-464B-829E-523712C3FF51}" destId="{54B02610-73FA-B347-AD6C-096F0E973ACC}" srcOrd="0" destOrd="0" presId="urn:microsoft.com/office/officeart/2005/8/layout/pList1"/>
    <dgm:cxn modelId="{0E31FE39-FD9A-C943-923F-602D8355307A}" type="presParOf" srcId="{1BCBE77D-29E6-464B-829E-523712C3FF51}" destId="{CADD6068-8DD4-404A-9029-EED816DA1799}" srcOrd="1" destOrd="0" presId="urn:microsoft.com/office/officeart/2005/8/layout/pList1"/>
    <dgm:cxn modelId="{A2CAF1B5-D957-7A4D-81E7-4F5D34E95B9E}" type="presParOf" srcId="{8E37BB7A-141B-4D48-B58A-526044BDC2D9}" destId="{8666F6D7-7D9C-DD42-8195-19B4E5056B13}" srcOrd="9" destOrd="0" presId="urn:microsoft.com/office/officeart/2005/8/layout/pList1"/>
    <dgm:cxn modelId="{F49F720C-1108-2148-97CB-097CBF3F4E1B}" type="presParOf" srcId="{8E37BB7A-141B-4D48-B58A-526044BDC2D9}" destId="{04BACA68-B455-E440-9694-2223DD23DF6E}" srcOrd="10" destOrd="0" presId="urn:microsoft.com/office/officeart/2005/8/layout/pList1"/>
    <dgm:cxn modelId="{3990B91D-9E5C-9A4B-9ACC-A13EB92AFEC8}" type="presParOf" srcId="{04BACA68-B455-E440-9694-2223DD23DF6E}" destId="{F84E0259-5514-7441-9402-86856059047F}" srcOrd="0" destOrd="0" presId="urn:microsoft.com/office/officeart/2005/8/layout/pList1"/>
    <dgm:cxn modelId="{58BB7D46-8DEC-654F-A20B-1179545FFC61}" type="presParOf" srcId="{04BACA68-B455-E440-9694-2223DD23DF6E}" destId="{9C3B34A1-23A5-554E-99BA-C7F424236DB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E94B5-1742-45EE-8C69-971AE2D88654}">
      <dsp:nvSpPr>
        <dsp:cNvPr id="0" name=""/>
        <dsp:cNvSpPr/>
      </dsp:nvSpPr>
      <dsp:spPr>
        <a:xfrm rot="3683566">
          <a:off x="2307902" y="3799545"/>
          <a:ext cx="999380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999380" y="2289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9380A-43BC-2F42-B8D0-B6ABEA12508C}">
      <dsp:nvSpPr>
        <dsp:cNvPr id="0" name=""/>
        <dsp:cNvSpPr/>
      </dsp:nvSpPr>
      <dsp:spPr>
        <a:xfrm rot="1283350">
          <a:off x="2858480" y="3073071"/>
          <a:ext cx="737140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737140" y="22895"/>
              </a:lnTo>
            </a:path>
          </a:pathLst>
        </a:custGeom>
        <a:noFill/>
        <a:ln w="19050" cap="flat" cmpd="sng" algn="ctr">
          <a:solidFill>
            <a:srgbClr val="797B7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651D6-54DD-8A4E-8DB4-FA352659C2D6}">
      <dsp:nvSpPr>
        <dsp:cNvPr id="0" name=""/>
        <dsp:cNvSpPr/>
      </dsp:nvSpPr>
      <dsp:spPr>
        <a:xfrm rot="20287162">
          <a:off x="2858165" y="2255124"/>
          <a:ext cx="713523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713523" y="22895"/>
              </a:lnTo>
            </a:path>
          </a:pathLst>
        </a:custGeom>
        <a:noFill/>
        <a:ln w="19050" cap="flat" cmpd="sng" algn="ctr">
          <a:solidFill>
            <a:srgbClr val="797B7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830736-864C-0C4D-AAFF-89C82C99D496}">
      <dsp:nvSpPr>
        <dsp:cNvPr id="0" name=""/>
        <dsp:cNvSpPr/>
      </dsp:nvSpPr>
      <dsp:spPr>
        <a:xfrm rot="18094511">
          <a:off x="2369315" y="1530910"/>
          <a:ext cx="1037278" cy="45791"/>
        </a:xfrm>
        <a:custGeom>
          <a:avLst/>
          <a:gdLst/>
          <a:ahLst/>
          <a:cxnLst/>
          <a:rect l="0" t="0" r="0" b="0"/>
          <a:pathLst>
            <a:path>
              <a:moveTo>
                <a:pt x="0" y="22895"/>
              </a:moveTo>
              <a:lnTo>
                <a:pt x="1037278" y="22895"/>
              </a:lnTo>
            </a:path>
          </a:pathLst>
        </a:custGeom>
        <a:noFill/>
        <a:ln w="19050" cap="flat" cmpd="sng" algn="ctr">
          <a:solidFill>
            <a:srgbClr val="797B7F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1AAF4A-A80B-514F-810F-AB3957E4DA56}">
      <dsp:nvSpPr>
        <dsp:cNvPr id="0" name=""/>
        <dsp:cNvSpPr/>
      </dsp:nvSpPr>
      <dsp:spPr>
        <a:xfrm>
          <a:off x="1198328" y="1718263"/>
          <a:ext cx="1982984" cy="1982984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17000" r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6D197A-FC8D-F54D-834D-2653D1FFA80E}">
      <dsp:nvSpPr>
        <dsp:cNvPr id="0" name=""/>
        <dsp:cNvSpPr/>
      </dsp:nvSpPr>
      <dsp:spPr>
        <a:xfrm>
          <a:off x="2876124" y="10230"/>
          <a:ext cx="1189790" cy="1189790"/>
        </a:xfrm>
        <a:prstGeom prst="ellipse">
          <a:avLst/>
        </a:prstGeom>
        <a:solidFill>
          <a:srgbClr val="797B7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FFFFFF"/>
              </a:solidFill>
            </a:rPr>
            <a:t>Introduction</a:t>
          </a:r>
        </a:p>
      </dsp:txBody>
      <dsp:txXfrm>
        <a:off x="3050365" y="184471"/>
        <a:ext cx="841308" cy="841308"/>
      </dsp:txXfrm>
    </dsp:sp>
    <dsp:sp modelId="{E09CF86E-91D6-6B43-BBB6-72415500E91E}">
      <dsp:nvSpPr>
        <dsp:cNvPr id="0" name=""/>
        <dsp:cNvSpPr/>
      </dsp:nvSpPr>
      <dsp:spPr>
        <a:xfrm>
          <a:off x="4184894" y="10230"/>
          <a:ext cx="1784686" cy="1189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b="1" kern="1200" dirty="0">
            <a:solidFill>
              <a:srgbClr val="6D6E7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b="1" kern="1200" dirty="0">
            <a:solidFill>
              <a:srgbClr val="6D6E71"/>
            </a:solidFill>
          </a:endParaRPr>
        </a:p>
      </dsp:txBody>
      <dsp:txXfrm>
        <a:off x="4184894" y="10230"/>
        <a:ext cx="1784686" cy="1189790"/>
      </dsp:txXfrm>
    </dsp:sp>
    <dsp:sp modelId="{D9A4C43F-F46C-F442-91DF-5BB7916CCAA8}">
      <dsp:nvSpPr>
        <dsp:cNvPr id="0" name=""/>
        <dsp:cNvSpPr/>
      </dsp:nvSpPr>
      <dsp:spPr>
        <a:xfrm>
          <a:off x="3503134" y="1328466"/>
          <a:ext cx="1189790" cy="1189790"/>
        </a:xfrm>
        <a:prstGeom prst="ellipse">
          <a:avLst/>
        </a:prstGeom>
        <a:solidFill>
          <a:srgbClr val="797B7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FFFFFF"/>
              </a:solidFill>
            </a:rPr>
            <a:t>Process</a:t>
          </a:r>
        </a:p>
      </dsp:txBody>
      <dsp:txXfrm>
        <a:off x="3677375" y="1502707"/>
        <a:ext cx="841308" cy="841308"/>
      </dsp:txXfrm>
    </dsp:sp>
    <dsp:sp modelId="{01108C77-B140-BC41-9D28-66E9464F9FF6}">
      <dsp:nvSpPr>
        <dsp:cNvPr id="0" name=""/>
        <dsp:cNvSpPr/>
      </dsp:nvSpPr>
      <dsp:spPr>
        <a:xfrm>
          <a:off x="4811904" y="1328466"/>
          <a:ext cx="1784686" cy="1189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b="1" kern="1200" dirty="0">
            <a:solidFill>
              <a:srgbClr val="6D6E7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b="1" kern="1200" dirty="0">
            <a:solidFill>
              <a:srgbClr val="6D6E71"/>
            </a:solidFill>
          </a:endParaRPr>
        </a:p>
      </dsp:txBody>
      <dsp:txXfrm>
        <a:off x="4811904" y="1328466"/>
        <a:ext cx="1784686" cy="1189790"/>
      </dsp:txXfrm>
    </dsp:sp>
    <dsp:sp modelId="{A79B8D4E-782F-B444-BA08-2286B4CB950C}">
      <dsp:nvSpPr>
        <dsp:cNvPr id="0" name=""/>
        <dsp:cNvSpPr/>
      </dsp:nvSpPr>
      <dsp:spPr>
        <a:xfrm>
          <a:off x="3529261" y="2852448"/>
          <a:ext cx="1189790" cy="1189790"/>
        </a:xfrm>
        <a:prstGeom prst="ellipse">
          <a:avLst/>
        </a:prstGeom>
        <a:solidFill>
          <a:srgbClr val="797B7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FFFFFF"/>
              </a:solidFill>
            </a:rPr>
            <a:t>Findings</a:t>
          </a:r>
        </a:p>
      </dsp:txBody>
      <dsp:txXfrm>
        <a:off x="3703502" y="3026689"/>
        <a:ext cx="841308" cy="841308"/>
      </dsp:txXfrm>
    </dsp:sp>
    <dsp:sp modelId="{3B1AC662-B728-0A47-AB3C-97DC58BAB86A}">
      <dsp:nvSpPr>
        <dsp:cNvPr id="0" name=""/>
        <dsp:cNvSpPr/>
      </dsp:nvSpPr>
      <dsp:spPr>
        <a:xfrm>
          <a:off x="4838031" y="2852448"/>
          <a:ext cx="1784686" cy="1189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>
              <a:solidFill>
                <a:srgbClr val="6D6E71"/>
              </a:solidFill>
            </a:rPr>
            <a:t>Relevance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>
              <a:solidFill>
                <a:srgbClr val="6D6E71"/>
              </a:solidFill>
            </a:rPr>
            <a:t>Effectiveness</a:t>
          </a:r>
        </a:p>
      </dsp:txBody>
      <dsp:txXfrm>
        <a:off x="4838031" y="2852448"/>
        <a:ext cx="1784686" cy="1189790"/>
      </dsp:txXfrm>
    </dsp:sp>
    <dsp:sp modelId="{80F41FEA-92F9-4BE3-B54A-A7EAB241EA5D}">
      <dsp:nvSpPr>
        <dsp:cNvPr id="0" name=""/>
        <dsp:cNvSpPr/>
      </dsp:nvSpPr>
      <dsp:spPr>
        <a:xfrm>
          <a:off x="2736788" y="4188507"/>
          <a:ext cx="1189790" cy="1189790"/>
        </a:xfrm>
        <a:prstGeom prst="ellipse">
          <a:avLst/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chemeClr val="bg1"/>
              </a:solidFill>
            </a:rPr>
            <a:t>Lessons Learned</a:t>
          </a:r>
        </a:p>
      </dsp:txBody>
      <dsp:txXfrm>
        <a:off x="2911029" y="4362748"/>
        <a:ext cx="841308" cy="841308"/>
      </dsp:txXfrm>
    </dsp:sp>
    <dsp:sp modelId="{DF3445D4-D8CA-459A-AB6F-3F49691070FF}">
      <dsp:nvSpPr>
        <dsp:cNvPr id="0" name=""/>
        <dsp:cNvSpPr/>
      </dsp:nvSpPr>
      <dsp:spPr>
        <a:xfrm>
          <a:off x="4045558" y="4188507"/>
          <a:ext cx="1784686" cy="11897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>
              <a:solidFill>
                <a:schemeClr val="tx1"/>
              </a:solidFill>
            </a:rPr>
            <a:t>Maintenance Matters</a:t>
          </a:r>
        </a:p>
      </dsp:txBody>
      <dsp:txXfrm>
        <a:off x="4045558" y="4188507"/>
        <a:ext cx="1784686" cy="11897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59FA2-9CCB-E840-AD15-F2673373EEFA}">
      <dsp:nvSpPr>
        <dsp:cNvPr id="0" name=""/>
        <dsp:cNvSpPr/>
      </dsp:nvSpPr>
      <dsp:spPr>
        <a:xfrm rot="5400000">
          <a:off x="-155308" y="155973"/>
          <a:ext cx="1035388" cy="724771"/>
        </a:xfrm>
        <a:prstGeom prst="chevron">
          <a:avLst/>
        </a:prstGeom>
        <a:solidFill>
          <a:schemeClr val="accent1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FF"/>
              </a:solidFill>
            </a:rPr>
            <a:t>1</a:t>
          </a:r>
        </a:p>
      </dsp:txBody>
      <dsp:txXfrm rot="-5400000">
        <a:off x="1" y="363051"/>
        <a:ext cx="724771" cy="310617"/>
      </dsp:txXfrm>
    </dsp:sp>
    <dsp:sp modelId="{0C6B7945-9ADE-E44B-ADFA-1481268C4BC0}">
      <dsp:nvSpPr>
        <dsp:cNvPr id="0" name=""/>
        <dsp:cNvSpPr/>
      </dsp:nvSpPr>
      <dsp:spPr>
        <a:xfrm rot="5400000">
          <a:off x="5540066" y="-4814628"/>
          <a:ext cx="673002" cy="103035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E7DDBA-F4D9-FC43-AC19-919FB73F9A04}">
      <dsp:nvSpPr>
        <dsp:cNvPr id="0" name=""/>
        <dsp:cNvSpPr/>
      </dsp:nvSpPr>
      <dsp:spPr>
        <a:xfrm rot="5400000">
          <a:off x="-155308" y="1073528"/>
          <a:ext cx="1035388" cy="724771"/>
        </a:xfrm>
        <a:prstGeom prst="chevron">
          <a:avLst/>
        </a:prstGeom>
        <a:solidFill>
          <a:schemeClr val="accent1">
            <a:alpha val="80066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FF"/>
              </a:solidFill>
            </a:rPr>
            <a:t>2</a:t>
          </a:r>
        </a:p>
      </dsp:txBody>
      <dsp:txXfrm rot="-5400000">
        <a:off x="1" y="1280606"/>
        <a:ext cx="724771" cy="310617"/>
      </dsp:txXfrm>
    </dsp:sp>
    <dsp:sp modelId="{4212182E-D887-084D-A9B5-D39F5D418EE3}">
      <dsp:nvSpPr>
        <dsp:cNvPr id="0" name=""/>
        <dsp:cNvSpPr/>
      </dsp:nvSpPr>
      <dsp:spPr>
        <a:xfrm rot="5400000">
          <a:off x="5540066" y="-3897074"/>
          <a:ext cx="673002" cy="103035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23B1A4-E8D4-9242-86D6-F14ED1CDB467}">
      <dsp:nvSpPr>
        <dsp:cNvPr id="0" name=""/>
        <dsp:cNvSpPr/>
      </dsp:nvSpPr>
      <dsp:spPr>
        <a:xfrm rot="5400000">
          <a:off x="-155308" y="1991082"/>
          <a:ext cx="1035388" cy="724771"/>
        </a:xfrm>
        <a:prstGeom prst="chevron">
          <a:avLst/>
        </a:prstGeom>
        <a:solidFill>
          <a:schemeClr val="accent1">
            <a:alpha val="59998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FF"/>
              </a:solidFill>
            </a:rPr>
            <a:t>3</a:t>
          </a:r>
        </a:p>
      </dsp:txBody>
      <dsp:txXfrm rot="-5400000">
        <a:off x="1" y="2198160"/>
        <a:ext cx="724771" cy="310617"/>
      </dsp:txXfrm>
    </dsp:sp>
    <dsp:sp modelId="{142C82B2-6131-9C44-8201-9F88254ABE3A}">
      <dsp:nvSpPr>
        <dsp:cNvPr id="0" name=""/>
        <dsp:cNvSpPr/>
      </dsp:nvSpPr>
      <dsp:spPr>
        <a:xfrm rot="5400000">
          <a:off x="5540066" y="-2979520"/>
          <a:ext cx="673002" cy="103035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FB6748-A461-2F46-ACF2-DFFEF9743072}">
      <dsp:nvSpPr>
        <dsp:cNvPr id="0" name=""/>
        <dsp:cNvSpPr/>
      </dsp:nvSpPr>
      <dsp:spPr>
        <a:xfrm rot="5400000">
          <a:off x="-155308" y="2908636"/>
          <a:ext cx="1035388" cy="724771"/>
        </a:xfrm>
        <a:prstGeom prst="chevron">
          <a:avLst/>
        </a:prstGeom>
        <a:solidFill>
          <a:schemeClr val="accent1">
            <a:alpha val="4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FF"/>
              </a:solidFill>
            </a:rPr>
            <a:t>4</a:t>
          </a:r>
        </a:p>
      </dsp:txBody>
      <dsp:txXfrm rot="-5400000">
        <a:off x="1" y="3115714"/>
        <a:ext cx="724771" cy="310617"/>
      </dsp:txXfrm>
    </dsp:sp>
    <dsp:sp modelId="{8B5E28A8-2A4C-F647-9806-1321CA7705A5}">
      <dsp:nvSpPr>
        <dsp:cNvPr id="0" name=""/>
        <dsp:cNvSpPr/>
      </dsp:nvSpPr>
      <dsp:spPr>
        <a:xfrm rot="5400000">
          <a:off x="5540066" y="-2061965"/>
          <a:ext cx="673002" cy="103035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610A6C-B38A-894C-938B-51AB4B348B61}">
      <dsp:nvSpPr>
        <dsp:cNvPr id="0" name=""/>
        <dsp:cNvSpPr/>
      </dsp:nvSpPr>
      <dsp:spPr>
        <a:xfrm rot="5400000">
          <a:off x="-155308" y="3826191"/>
          <a:ext cx="1035388" cy="724771"/>
        </a:xfrm>
        <a:prstGeom prst="chevron">
          <a:avLst/>
        </a:prstGeom>
        <a:solidFill>
          <a:schemeClr val="accent1">
            <a:alpha val="40000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FFFF"/>
              </a:solidFill>
            </a:rPr>
            <a:t>5</a:t>
          </a:r>
        </a:p>
      </dsp:txBody>
      <dsp:txXfrm rot="-5400000">
        <a:off x="1" y="4033269"/>
        <a:ext cx="724771" cy="310617"/>
      </dsp:txXfrm>
    </dsp:sp>
    <dsp:sp modelId="{65F0AE29-615F-054D-962B-266ED91F0CCE}">
      <dsp:nvSpPr>
        <dsp:cNvPr id="0" name=""/>
        <dsp:cNvSpPr/>
      </dsp:nvSpPr>
      <dsp:spPr>
        <a:xfrm rot="5400000">
          <a:off x="5540066" y="-1144411"/>
          <a:ext cx="673002" cy="103035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692E7-0D17-6348-B27E-438BDE522357}">
      <dsp:nvSpPr>
        <dsp:cNvPr id="0" name=""/>
        <dsp:cNvSpPr/>
      </dsp:nvSpPr>
      <dsp:spPr>
        <a:xfrm>
          <a:off x="3676121" y="0"/>
          <a:ext cx="3676121" cy="1568979"/>
        </a:xfrm>
        <a:prstGeom prst="trapezoid">
          <a:avLst>
            <a:gd name="adj" fmla="val 117150"/>
          </a:avLst>
        </a:prstGeom>
        <a:solidFill>
          <a:srgbClr val="6D6E7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chemeClr val="bg1"/>
            </a:solidFill>
          </a:endParaRPr>
        </a:p>
      </dsp:txBody>
      <dsp:txXfrm>
        <a:off x="3676121" y="0"/>
        <a:ext cx="3676121" cy="1568979"/>
      </dsp:txXfrm>
    </dsp:sp>
    <dsp:sp modelId="{5C019E27-44DB-E643-B51C-079CEBDE8B86}">
      <dsp:nvSpPr>
        <dsp:cNvPr id="0" name=""/>
        <dsp:cNvSpPr/>
      </dsp:nvSpPr>
      <dsp:spPr>
        <a:xfrm>
          <a:off x="1838060" y="1568979"/>
          <a:ext cx="7352242" cy="1568979"/>
        </a:xfrm>
        <a:prstGeom prst="trapezoid">
          <a:avLst>
            <a:gd name="adj" fmla="val 117150"/>
          </a:avLst>
        </a:prstGeom>
        <a:solidFill>
          <a:srgbClr val="6D6E71">
            <a:alpha val="89804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</a:endParaRPr>
        </a:p>
      </dsp:txBody>
      <dsp:txXfrm>
        <a:off x="3124702" y="1568979"/>
        <a:ext cx="4778957" cy="1568979"/>
      </dsp:txXfrm>
    </dsp:sp>
    <dsp:sp modelId="{DCECBD2F-6320-1B49-BBAC-F858D3F2656C}">
      <dsp:nvSpPr>
        <dsp:cNvPr id="0" name=""/>
        <dsp:cNvSpPr/>
      </dsp:nvSpPr>
      <dsp:spPr>
        <a:xfrm>
          <a:off x="0" y="3137958"/>
          <a:ext cx="11028363" cy="1568979"/>
        </a:xfrm>
        <a:prstGeom prst="trapezoid">
          <a:avLst>
            <a:gd name="adj" fmla="val 117150"/>
          </a:avLst>
        </a:prstGeom>
        <a:solidFill>
          <a:srgbClr val="6D6E71">
            <a:alpha val="69804"/>
          </a:srgb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solidFill>
              <a:schemeClr val="bg1"/>
            </a:solidFill>
          </a:endParaRPr>
        </a:p>
      </dsp:txBody>
      <dsp:txXfrm>
        <a:off x="1929963" y="3137958"/>
        <a:ext cx="7168435" cy="15689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9E01C-EF1B-EB49-A595-3416A1551306}">
      <dsp:nvSpPr>
        <dsp:cNvPr id="0" name=""/>
        <dsp:cNvSpPr/>
      </dsp:nvSpPr>
      <dsp:spPr>
        <a:xfrm>
          <a:off x="3230" y="1566189"/>
          <a:ext cx="3936393" cy="1574557"/>
        </a:xfrm>
        <a:prstGeom prst="chevron">
          <a:avLst/>
        </a:prstGeom>
        <a:solidFill>
          <a:schemeClr val="accent1">
            <a:hueOff val="0"/>
            <a:satOff val="0"/>
            <a:lumOff val="0"/>
            <a:alpha val="7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 [Text]</a:t>
          </a:r>
        </a:p>
      </dsp:txBody>
      <dsp:txXfrm>
        <a:off x="790509" y="1566189"/>
        <a:ext cx="2361836" cy="1574557"/>
      </dsp:txXfrm>
    </dsp:sp>
    <dsp:sp modelId="{B44DA6F4-63AC-1640-90BF-7AEF9F3B3A19}">
      <dsp:nvSpPr>
        <dsp:cNvPr id="0" name=""/>
        <dsp:cNvSpPr/>
      </dsp:nvSpPr>
      <dsp:spPr>
        <a:xfrm>
          <a:off x="3545984" y="1566189"/>
          <a:ext cx="3936393" cy="1574557"/>
        </a:xfrm>
        <a:prstGeom prst="chevron">
          <a:avLst/>
        </a:prstGeom>
        <a:solidFill>
          <a:schemeClr val="accent1">
            <a:hueOff val="0"/>
            <a:satOff val="0"/>
            <a:lumOff val="0"/>
            <a:alpha val="8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chemeClr val="tx1"/>
            </a:solidFill>
          </a:endParaRPr>
        </a:p>
      </dsp:txBody>
      <dsp:txXfrm>
        <a:off x="4333263" y="1566189"/>
        <a:ext cx="2361836" cy="1574557"/>
      </dsp:txXfrm>
    </dsp:sp>
    <dsp:sp modelId="{6050CEB5-DAA7-6D4F-A40D-89946FA7028E}">
      <dsp:nvSpPr>
        <dsp:cNvPr id="0" name=""/>
        <dsp:cNvSpPr/>
      </dsp:nvSpPr>
      <dsp:spPr>
        <a:xfrm>
          <a:off x="7088738" y="1566189"/>
          <a:ext cx="3936393" cy="15745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chemeClr val="tx1"/>
            </a:solidFill>
          </a:endParaRPr>
        </a:p>
      </dsp:txBody>
      <dsp:txXfrm>
        <a:off x="7876017" y="1566189"/>
        <a:ext cx="2361836" cy="15745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81B13-328D-0547-84AB-7382C6EF3EC1}">
      <dsp:nvSpPr>
        <dsp:cNvPr id="0" name=""/>
        <dsp:cNvSpPr/>
      </dsp:nvSpPr>
      <dsp:spPr>
        <a:xfrm>
          <a:off x="393768" y="679"/>
          <a:ext cx="1717279" cy="1577828"/>
        </a:xfrm>
        <a:prstGeom prst="round2DiagRect">
          <a:avLst/>
        </a:prstGeom>
        <a:blipFill>
          <a:blip xmlns:r="http://schemas.openxmlformats.org/officeDocument/2006/relationships" r:embed="rId1"/>
          <a:srcRect/>
          <a:stretch>
            <a:fillRect t="-4000" b="-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5251F9-70B0-944C-8DBC-B177DFF3D9C2}">
      <dsp:nvSpPr>
        <dsp:cNvPr id="0" name=""/>
        <dsp:cNvSpPr/>
      </dsp:nvSpPr>
      <dsp:spPr>
        <a:xfrm>
          <a:off x="393768" y="1666093"/>
          <a:ext cx="1717279" cy="63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Debbie Menezes, Chair</a:t>
          </a:r>
        </a:p>
      </dsp:txBody>
      <dsp:txXfrm>
        <a:off x="393768" y="1666093"/>
        <a:ext cx="1717279" cy="637110"/>
      </dsp:txXfrm>
    </dsp:sp>
    <dsp:sp modelId="{5261D4A5-A435-AF4D-A177-E63A915A3572}">
      <dsp:nvSpPr>
        <dsp:cNvPr id="0" name=""/>
        <dsp:cNvSpPr/>
      </dsp:nvSpPr>
      <dsp:spPr>
        <a:xfrm>
          <a:off x="2282848" y="679"/>
          <a:ext cx="1717279" cy="1577828"/>
        </a:xfrm>
        <a:prstGeom prst="round2DiagRect">
          <a:avLst/>
        </a:prstGeom>
        <a:blipFill>
          <a:blip xmlns:r="http://schemas.openxmlformats.org/officeDocument/2006/relationships" r:embed="rId2"/>
          <a:srcRect/>
          <a:stretch>
            <a:fillRect l="-1000" r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5915D-8AAB-FC4D-B391-E0924D314E55}">
      <dsp:nvSpPr>
        <dsp:cNvPr id="0" name=""/>
        <dsp:cNvSpPr/>
      </dsp:nvSpPr>
      <dsp:spPr>
        <a:xfrm>
          <a:off x="2282848" y="1666093"/>
          <a:ext cx="1717279" cy="63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Susan Legro, Member</a:t>
          </a:r>
        </a:p>
      </dsp:txBody>
      <dsp:txXfrm>
        <a:off x="2282848" y="1666093"/>
        <a:ext cx="1717279" cy="637110"/>
      </dsp:txXfrm>
    </dsp:sp>
    <dsp:sp modelId="{9CFA3CD4-F8AA-554C-A597-6A7C9389CD7E}">
      <dsp:nvSpPr>
        <dsp:cNvPr id="0" name=""/>
        <dsp:cNvSpPr/>
      </dsp:nvSpPr>
      <dsp:spPr>
        <a:xfrm>
          <a:off x="4171928" y="679"/>
          <a:ext cx="1717279" cy="1577828"/>
        </a:xfrm>
        <a:prstGeom prst="round2DiagRect">
          <a:avLst/>
        </a:prstGeom>
        <a:blipFill>
          <a:blip xmlns:r="http://schemas.openxmlformats.org/officeDocument/2006/relationships" r:embed="rId3"/>
          <a:srcRect/>
          <a:stretch>
            <a:fillRect t="-4000" b="-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A4D30-9E88-D447-B749-0B526279DEF9}">
      <dsp:nvSpPr>
        <dsp:cNvPr id="0" name=""/>
        <dsp:cNvSpPr/>
      </dsp:nvSpPr>
      <dsp:spPr>
        <a:xfrm>
          <a:off x="4171928" y="1666093"/>
          <a:ext cx="1717279" cy="63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Sithabiso</a:t>
          </a:r>
          <a:r>
            <a:rPr lang="en-US" sz="1200" kern="1200" dirty="0"/>
            <a:t> </a:t>
          </a:r>
          <a:r>
            <a:rPr lang="en-US" sz="1200" kern="1200" dirty="0" err="1"/>
            <a:t>Gandure</a:t>
          </a:r>
          <a:r>
            <a:rPr lang="en-US" sz="1200" kern="1200" dirty="0"/>
            <a:t>, Member</a:t>
          </a:r>
        </a:p>
      </dsp:txBody>
      <dsp:txXfrm>
        <a:off x="4171928" y="1666093"/>
        <a:ext cx="1717279" cy="637110"/>
      </dsp:txXfrm>
    </dsp:sp>
    <dsp:sp modelId="{0EBA5859-DC11-A644-8EF1-694B55608A2C}">
      <dsp:nvSpPr>
        <dsp:cNvPr id="0" name=""/>
        <dsp:cNvSpPr/>
      </dsp:nvSpPr>
      <dsp:spPr>
        <a:xfrm>
          <a:off x="409138" y="2104170"/>
          <a:ext cx="1717279" cy="1577828"/>
        </a:xfrm>
        <a:prstGeom prst="round2DiagRect">
          <a:avLst/>
        </a:prstGeom>
        <a:blipFill>
          <a:blip xmlns:r="http://schemas.openxmlformats.org/officeDocument/2006/relationships" r:embed="rId4"/>
          <a:srcRect/>
          <a:stretch>
            <a:fillRect l="-7000" r="-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603A8-DAF3-3E48-AF6E-D24A3C9E8CF4}">
      <dsp:nvSpPr>
        <dsp:cNvPr id="0" name=""/>
        <dsp:cNvSpPr/>
      </dsp:nvSpPr>
      <dsp:spPr>
        <a:xfrm>
          <a:off x="386092" y="3571232"/>
          <a:ext cx="1717279" cy="63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1200" kern="1200" dirty="0"/>
          </a:br>
          <a:r>
            <a:rPr lang="en-US" sz="1200" kern="1200" dirty="0"/>
            <a:t>Shehryar Janjua, Member</a:t>
          </a:r>
        </a:p>
      </dsp:txBody>
      <dsp:txXfrm>
        <a:off x="386092" y="3571232"/>
        <a:ext cx="1717279" cy="637110"/>
      </dsp:txXfrm>
    </dsp:sp>
    <dsp:sp modelId="{54B02610-73FA-B347-AD6C-096F0E973ACC}">
      <dsp:nvSpPr>
        <dsp:cNvPr id="0" name=""/>
        <dsp:cNvSpPr/>
      </dsp:nvSpPr>
      <dsp:spPr>
        <a:xfrm>
          <a:off x="2282848" y="2126195"/>
          <a:ext cx="1717279" cy="1577828"/>
        </a:xfrm>
        <a:prstGeom prst="round2DiagRect">
          <a:avLst/>
        </a:prstGeom>
        <a:blipFill>
          <a:blip xmlns:r="http://schemas.openxmlformats.org/officeDocument/2006/relationships" r:embed="rId5"/>
          <a:srcRect/>
          <a:stretch>
            <a:fillRect t="-4000" b="-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D6068-8DD4-404A-9029-EED816DA1799}">
      <dsp:nvSpPr>
        <dsp:cNvPr id="0" name=""/>
        <dsp:cNvSpPr/>
      </dsp:nvSpPr>
      <dsp:spPr>
        <a:xfrm>
          <a:off x="2282848" y="3667691"/>
          <a:ext cx="1717279" cy="415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Arial" panose="020B0604020202020204"/>
            </a:rPr>
            <a:t>David Rider Smith, Member</a:t>
          </a:r>
          <a:endParaRPr lang="en-US" kern="1200" dirty="0"/>
        </a:p>
      </dsp:txBody>
      <dsp:txXfrm>
        <a:off x="2282848" y="3667691"/>
        <a:ext cx="1717279" cy="415211"/>
      </dsp:txXfrm>
    </dsp:sp>
    <dsp:sp modelId="{F84E0259-5514-7441-9402-86856059047F}">
      <dsp:nvSpPr>
        <dsp:cNvPr id="0" name=""/>
        <dsp:cNvSpPr/>
      </dsp:nvSpPr>
      <dsp:spPr>
        <a:xfrm>
          <a:off x="4171928" y="2126195"/>
          <a:ext cx="1717279" cy="1577828"/>
        </a:xfrm>
        <a:prstGeom prst="round2DiagRect">
          <a:avLst/>
        </a:prstGeom>
        <a:blipFill>
          <a:blip xmlns:r="http://schemas.openxmlformats.org/officeDocument/2006/relationships" r:embed="rId6"/>
          <a:srcRect/>
          <a:stretch>
            <a:fillRect t="-4000" b="-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3B34A1-23A5-554E-99BA-C7F424236DBC}">
      <dsp:nvSpPr>
        <dsp:cNvPr id="0" name=""/>
        <dsp:cNvSpPr/>
      </dsp:nvSpPr>
      <dsp:spPr>
        <a:xfrm>
          <a:off x="4171928" y="3667691"/>
          <a:ext cx="1717279" cy="415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Mikko Ollikainen, Member </a:t>
          </a:r>
          <a:r>
            <a:rPr lang="en-US" sz="1200" i="1" kern="1200" dirty="0"/>
            <a:t>ex officio</a:t>
          </a:r>
          <a:r>
            <a:rPr lang="en-US" sz="1200" kern="1200" dirty="0"/>
            <a:t> Head of Fund</a:t>
          </a:r>
        </a:p>
      </dsp:txBody>
      <dsp:txXfrm>
        <a:off x="4171928" y="3667691"/>
        <a:ext cx="1717279" cy="41521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81B13-328D-0547-84AB-7382C6EF3EC1}">
      <dsp:nvSpPr>
        <dsp:cNvPr id="0" name=""/>
        <dsp:cNvSpPr/>
      </dsp:nvSpPr>
      <dsp:spPr>
        <a:xfrm>
          <a:off x="1034" y="243509"/>
          <a:ext cx="1641772" cy="1508452"/>
        </a:xfrm>
        <a:prstGeom prst="round2DiagRect">
          <a:avLst/>
        </a:prstGeom>
        <a:blipFill>
          <a:blip xmlns:r="http://schemas.openxmlformats.org/officeDocument/2006/relationships" r:embed="rId1"/>
          <a:srcRect/>
          <a:stretch>
            <a:fillRect t="-2000" b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5251F9-70B0-944C-8DBC-B177DFF3D9C2}">
      <dsp:nvSpPr>
        <dsp:cNvPr id="0" name=""/>
        <dsp:cNvSpPr/>
      </dsp:nvSpPr>
      <dsp:spPr>
        <a:xfrm>
          <a:off x="1034" y="1835696"/>
          <a:ext cx="1641772" cy="609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Vladislav </a:t>
          </a:r>
          <a:r>
            <a:rPr lang="en-US" sz="1200" kern="1200" err="1"/>
            <a:t>Arnaoudov</a:t>
          </a:r>
          <a:r>
            <a:rPr lang="en-US" sz="1200" kern="1200"/>
            <a:t>, </a:t>
          </a:r>
          <a:r>
            <a:rPr lang="en-US" sz="1100" kern="1200"/>
            <a:t>Secretariat Coordinator &amp; Senior Evaluation Officer</a:t>
          </a:r>
          <a:endParaRPr lang="en-US" sz="1200" kern="1200"/>
        </a:p>
      </dsp:txBody>
      <dsp:txXfrm>
        <a:off x="1034" y="1835696"/>
        <a:ext cx="1641772" cy="609097"/>
      </dsp:txXfrm>
    </dsp:sp>
    <dsp:sp modelId="{5261D4A5-A435-AF4D-A177-E63A915A3572}">
      <dsp:nvSpPr>
        <dsp:cNvPr id="0" name=""/>
        <dsp:cNvSpPr/>
      </dsp:nvSpPr>
      <dsp:spPr>
        <a:xfrm>
          <a:off x="1807053" y="243509"/>
          <a:ext cx="1641772" cy="1508452"/>
        </a:xfrm>
        <a:prstGeom prst="round2DiagRect">
          <a:avLst/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5915D-8AAB-FC4D-B391-E0924D314E55}">
      <dsp:nvSpPr>
        <dsp:cNvPr id="0" name=""/>
        <dsp:cNvSpPr/>
      </dsp:nvSpPr>
      <dsp:spPr>
        <a:xfrm>
          <a:off x="1807053" y="1835696"/>
          <a:ext cx="1641772" cy="609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Mariana Vidal Merino, Evaluation Officer</a:t>
          </a:r>
        </a:p>
      </dsp:txBody>
      <dsp:txXfrm>
        <a:off x="1807053" y="1835696"/>
        <a:ext cx="1641772" cy="609097"/>
      </dsp:txXfrm>
    </dsp:sp>
    <dsp:sp modelId="{9CFA3CD4-F8AA-554C-A597-6A7C9389CD7E}">
      <dsp:nvSpPr>
        <dsp:cNvPr id="0" name=""/>
        <dsp:cNvSpPr/>
      </dsp:nvSpPr>
      <dsp:spPr>
        <a:xfrm>
          <a:off x="3613071" y="243509"/>
          <a:ext cx="1641772" cy="1508452"/>
        </a:xfrm>
        <a:prstGeom prst="round2DiagRect">
          <a:avLst/>
        </a:prstGeom>
        <a:blipFill>
          <a:blip xmlns:r="http://schemas.openxmlformats.org/officeDocument/2006/relationships" r:embed="rId3"/>
          <a:srcRect/>
          <a:stretch>
            <a:fillRect t="-5000" b="-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A4D30-9E88-D447-B749-0B526279DEF9}">
      <dsp:nvSpPr>
        <dsp:cNvPr id="0" name=""/>
        <dsp:cNvSpPr/>
      </dsp:nvSpPr>
      <dsp:spPr>
        <a:xfrm>
          <a:off x="3613071" y="1835696"/>
          <a:ext cx="1641772" cy="609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Aneesh </a:t>
          </a:r>
          <a:r>
            <a:rPr lang="en-US" sz="1200" kern="1200" err="1"/>
            <a:t>Kotru</a:t>
          </a:r>
          <a:r>
            <a:rPr lang="en-US" sz="1200" kern="1200"/>
            <a:t>, Evaluation Analyst</a:t>
          </a:r>
        </a:p>
      </dsp:txBody>
      <dsp:txXfrm>
        <a:off x="3613071" y="1835696"/>
        <a:ext cx="1641772" cy="609097"/>
      </dsp:txXfrm>
    </dsp:sp>
    <dsp:sp modelId="{945CDAED-3431-4076-B6B4-A875E2E62D52}">
      <dsp:nvSpPr>
        <dsp:cNvPr id="0" name=""/>
        <dsp:cNvSpPr/>
      </dsp:nvSpPr>
      <dsp:spPr>
        <a:xfrm>
          <a:off x="1034" y="2377883"/>
          <a:ext cx="1641772" cy="1131181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1BA54-4AEB-42FD-9AE3-C70DFCF45CDC}">
      <dsp:nvSpPr>
        <dsp:cNvPr id="0" name=""/>
        <dsp:cNvSpPr/>
      </dsp:nvSpPr>
      <dsp:spPr>
        <a:xfrm>
          <a:off x="1034" y="3509064"/>
          <a:ext cx="1641772" cy="609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034" y="3509064"/>
        <a:ext cx="1641772" cy="609097"/>
      </dsp:txXfrm>
    </dsp:sp>
    <dsp:sp modelId="{54B02610-73FA-B347-AD6C-096F0E973ACC}">
      <dsp:nvSpPr>
        <dsp:cNvPr id="0" name=""/>
        <dsp:cNvSpPr/>
      </dsp:nvSpPr>
      <dsp:spPr>
        <a:xfrm>
          <a:off x="1807053" y="2222532"/>
          <a:ext cx="1641772" cy="1508452"/>
        </a:xfrm>
        <a:prstGeom prst="round2DiagRect">
          <a:avLst/>
        </a:prstGeom>
        <a:blipFill>
          <a:blip xmlns:r="http://schemas.openxmlformats.org/officeDocument/2006/relationships" r:embed="rId4"/>
          <a:srcRect/>
          <a:stretch>
            <a:fillRect t="-1000" b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D6068-8DD4-404A-9029-EED816DA1799}">
      <dsp:nvSpPr>
        <dsp:cNvPr id="0" name=""/>
        <dsp:cNvSpPr/>
      </dsp:nvSpPr>
      <dsp:spPr>
        <a:xfrm>
          <a:off x="1807053" y="3696249"/>
          <a:ext cx="1641772" cy="396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Maisa </a:t>
          </a:r>
          <a:r>
            <a:rPr lang="en-US" sz="1200" kern="1200" err="1"/>
            <a:t>Nurrein</a:t>
          </a:r>
          <a:r>
            <a:rPr lang="en-US" sz="1200" kern="1200"/>
            <a:t>, </a:t>
          </a:r>
          <a:r>
            <a:rPr lang="en-US" sz="1200" kern="1200" err="1"/>
            <a:t>Programme</a:t>
          </a:r>
          <a:r>
            <a:rPr lang="en-US" sz="1200" kern="1200"/>
            <a:t> Assistant</a:t>
          </a:r>
        </a:p>
      </dsp:txBody>
      <dsp:txXfrm>
        <a:off x="1807053" y="3696249"/>
        <a:ext cx="1641772" cy="396954"/>
      </dsp:txXfrm>
    </dsp:sp>
    <dsp:sp modelId="{F84E0259-5514-7441-9402-86856059047F}">
      <dsp:nvSpPr>
        <dsp:cNvPr id="0" name=""/>
        <dsp:cNvSpPr/>
      </dsp:nvSpPr>
      <dsp:spPr>
        <a:xfrm>
          <a:off x="3613071" y="2222532"/>
          <a:ext cx="1641772" cy="1508452"/>
        </a:xfrm>
        <a:prstGeom prst="round2DiagRect">
          <a:avLst/>
        </a:prstGeom>
        <a:blipFill>
          <a:blip xmlns:r="http://schemas.openxmlformats.org/officeDocument/2006/relationships" r:embed="rId5"/>
          <a:srcRect/>
          <a:stretch>
            <a:fillRect l="-2000" r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3B34A1-23A5-554E-99BA-C7F424236DBC}">
      <dsp:nvSpPr>
        <dsp:cNvPr id="0" name=""/>
        <dsp:cNvSpPr/>
      </dsp:nvSpPr>
      <dsp:spPr>
        <a:xfrm>
          <a:off x="3613071" y="3696249"/>
          <a:ext cx="1641772" cy="396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Jennifer Pampolina, Communication Officer</a:t>
          </a:r>
        </a:p>
      </dsp:txBody>
      <dsp:txXfrm>
        <a:off x="3613071" y="3696249"/>
        <a:ext cx="1641772" cy="396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12678B-02AC-9843-BD61-6CE4BDDF62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0F6E62-EAC9-3342-8DE1-8CEAEB445B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3A91F-D583-E840-9A25-4E6531A9E02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8798E1-7D3A-4844-B0D3-F6CDC32F89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5BB3B-646F-EE40-A4CD-C2731389E2D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2B2AD-D6BF-4642-860E-6968917550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22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85175-4F98-9548-A6EE-5C05D999097A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EBAA5E-3ECB-D84F-9FBF-0AB46AA076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896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F97156E-1A5C-EE48-8967-0DA5479F2A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37891" y="20368"/>
            <a:ext cx="7720013" cy="1275110"/>
          </a:xfrm>
          <a:prstGeom prst="rect">
            <a:avLst/>
          </a:prstGeom>
        </p:spPr>
        <p:txBody>
          <a:bodyPr lIns="0" tIns="0" rIns="0" bIns="0" anchor="b" anchorCtr="0"/>
          <a:lstStyle>
            <a:lvl1pPr marL="12700" indent="0">
              <a:buFontTx/>
              <a:buNone/>
              <a:tabLst/>
              <a:defRPr b="1">
                <a:solidFill>
                  <a:srgbClr val="797B7F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Title Here XXXX XXXXXX XXXX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4B15C9A-2EB4-E947-8465-0744B6CEFA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50769" y="1431403"/>
            <a:ext cx="6096967" cy="223837"/>
          </a:xfrm>
          <a:prstGeom prst="rect">
            <a:avLst/>
          </a:prstGeom>
        </p:spPr>
        <p:txBody>
          <a:bodyPr lIns="0" tIns="0" rIns="0" bIns="0"/>
          <a:lstStyle>
            <a:lvl1pPr marL="12700" indent="-12700">
              <a:buFontTx/>
              <a:buNone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4pPr>
              <a:buFontTx/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Presenter Name, Title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E9FCC4-7553-A742-AA9F-CB61987D4B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5895" b="25630"/>
          <a:stretch/>
        </p:blipFill>
        <p:spPr>
          <a:xfrm>
            <a:off x="0" y="1"/>
            <a:ext cx="2847703" cy="1275109"/>
          </a:xfrm>
          <a:prstGeom prst="rect">
            <a:avLst/>
          </a:prstGeom>
        </p:spPr>
      </p:pic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0E98E94-32D7-324C-AF18-529050C0A2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7927" y="1431403"/>
            <a:ext cx="2374900" cy="223837"/>
          </a:xfrm>
          <a:prstGeom prst="rect">
            <a:avLst/>
          </a:prstGeom>
        </p:spPr>
        <p:txBody>
          <a:bodyPr lIns="0" tIns="0" rIns="0" bIns="0"/>
          <a:lstStyle>
            <a:lvl1pPr marL="12700" indent="-12700">
              <a:buFontTx/>
              <a:buNone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4pPr>
              <a:buFontTx/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X Month 2026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6F127217-C03D-1149-A70D-2CD88EF98B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54200"/>
            <a:ext cx="12192000" cy="50037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rgbClr val="00B0F0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24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57B0683-0418-9048-A9EF-0A4B32E40D9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68548" y="2"/>
            <a:ext cx="5423452" cy="68579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="1">
                <a:solidFill>
                  <a:srgbClr val="00B0F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5895" b="25630"/>
          <a:stretch/>
        </p:blipFill>
        <p:spPr>
          <a:xfrm>
            <a:off x="0" y="1"/>
            <a:ext cx="2847703" cy="127510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6247B5B-8E10-344E-881F-F11DB1E87A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927" y="1874418"/>
            <a:ext cx="5491176" cy="1388624"/>
          </a:xfrm>
          <a:prstGeom prst="rect">
            <a:avLst/>
          </a:prstGeom>
        </p:spPr>
        <p:txBody>
          <a:bodyPr lIns="0" tIns="0" rIns="0" bIns="0" anchor="b" anchorCtr="0"/>
          <a:lstStyle>
            <a:lvl1pPr marL="12700" indent="-1270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b="1">
                <a:solidFill>
                  <a:srgbClr val="797B7F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Presentation Title Here XXXXXXX</a:t>
            </a:r>
          </a:p>
          <a:p>
            <a:pPr lvl="0"/>
            <a:r>
              <a:rPr lang="en-US" dirty="0"/>
              <a:t>XXXXXX XXX XXXXXXX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44A19D2A-49F5-C849-BF07-2E6728414A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927" y="3468087"/>
            <a:ext cx="5491177" cy="497524"/>
          </a:xfrm>
          <a:prstGeom prst="rect">
            <a:avLst/>
          </a:prstGeom>
        </p:spPr>
        <p:txBody>
          <a:bodyPr lIns="0" tIns="0" rIns="0" bIns="0"/>
          <a:lstStyle>
            <a:lvl1pPr marL="12700" indent="-12700">
              <a:lnSpc>
                <a:spcPct val="100000"/>
              </a:lnSpc>
              <a:spcBef>
                <a:spcPts val="0"/>
              </a:spcBef>
              <a:buFontTx/>
              <a:buNone/>
              <a:tabLst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4pPr>
              <a:buFontTx/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Presenter Name, Title Here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F9FBB49-2A00-AD41-94A5-4F244F8063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7927" y="1431403"/>
            <a:ext cx="2374900" cy="223837"/>
          </a:xfrm>
          <a:prstGeom prst="rect">
            <a:avLst/>
          </a:prstGeom>
        </p:spPr>
        <p:txBody>
          <a:bodyPr lIns="0" tIns="0" rIns="0" bIns="0"/>
          <a:lstStyle>
            <a:lvl1pPr marL="12700" indent="-12700">
              <a:buFontTx/>
              <a:buNone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4pPr>
              <a:buFontTx/>
              <a:buNone/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X Month 2026</a:t>
            </a:r>
          </a:p>
        </p:txBody>
      </p:sp>
    </p:spTree>
    <p:extLst>
      <p:ext uri="{BB962C8B-B14F-4D97-AF65-F5344CB8AC3E}">
        <p14:creationId xmlns:p14="http://schemas.microsoft.com/office/powerpoint/2010/main" val="938023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3464" y="1841925"/>
            <a:ext cx="10815701" cy="4327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73087" indent="-34290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4C42FC1D-3150-CDA1-D349-7019C1CCA5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000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 Titl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>
            <a:extLst>
              <a:ext uri="{FF2B5EF4-FFF2-40B4-BE49-F238E27FC236}">
                <a16:creationId xmlns:a16="http://schemas.microsoft.com/office/drawing/2014/main" id="{3CDA296B-9452-534A-8731-F3FA7114E01D}"/>
              </a:ext>
            </a:extLst>
          </p:cNvPr>
          <p:cNvSpPr/>
          <p:nvPr userDrawn="1"/>
        </p:nvSpPr>
        <p:spPr>
          <a:xfrm flipH="1">
            <a:off x="0" y="1488803"/>
            <a:ext cx="12192000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0E65DC1-7436-C948-8021-B19DF65F38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33400"/>
            <a:ext cx="7998796" cy="734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7C4CD-B0A0-2B2B-7CAB-791D3D0D89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3000"/>
          </a:blip>
          <a:stretch>
            <a:fillRect/>
          </a:stretch>
        </p:blipFill>
        <p:spPr>
          <a:xfrm>
            <a:off x="7472555" y="689020"/>
            <a:ext cx="5624332" cy="562433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5224" y="1841925"/>
            <a:ext cx="10763942" cy="4327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73087" indent="-34290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05473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b Titl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AF118FD3-4820-9A47-9E98-CE2B7DB9234B}"/>
              </a:ext>
            </a:extLst>
          </p:cNvPr>
          <p:cNvSpPr/>
          <p:nvPr userDrawn="1"/>
        </p:nvSpPr>
        <p:spPr>
          <a:xfrm flipH="1">
            <a:off x="0" y="1488803"/>
            <a:ext cx="12192000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chemeClr val="accent2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3CA881A-409C-7E4C-9D78-08F084BFB8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98B3E4-7C16-6068-BBA8-35C7E938E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3000"/>
          </a:blip>
          <a:stretch>
            <a:fillRect/>
          </a:stretch>
        </p:blipFill>
        <p:spPr>
          <a:xfrm>
            <a:off x="7472555" y="689020"/>
            <a:ext cx="5624332" cy="562433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6982" y="1841925"/>
            <a:ext cx="10712184" cy="4327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73087" indent="-34290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0020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&amp;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2C50F7CA-A766-1F47-89F0-58DB44BE203F}"/>
              </a:ext>
            </a:extLst>
          </p:cNvPr>
          <p:cNvSpPr/>
          <p:nvPr userDrawn="1"/>
        </p:nvSpPr>
        <p:spPr>
          <a:xfrm flipH="1">
            <a:off x="0" y="1488803"/>
            <a:ext cx="12192000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rgbClr val="B1D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5761" y="3420208"/>
            <a:ext cx="5279575" cy="26728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4800" b="1" baseline="0">
                <a:solidFill>
                  <a:schemeClr val="bg1"/>
                </a:solidFill>
              </a:defRPr>
            </a:lvl1pPr>
            <a:lvl2pPr marL="573087" indent="-342900">
              <a:buClr>
                <a:schemeClr val="accent1">
                  <a:lumMod val="40000"/>
                  <a:lumOff val="60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Section Title 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750A3D60-035B-9EFB-9D74-A28E2FE2409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79178" y="1488803"/>
            <a:ext cx="5712822" cy="4731657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84BFD0D-AA05-EC5C-442E-76DB46CEDD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79178" y="5398350"/>
            <a:ext cx="4572000" cy="822110"/>
          </a:xfrm>
          <a:prstGeom prst="rect">
            <a:avLst/>
          </a:prstGeom>
          <a:gradFill>
            <a:gsLst>
              <a:gs pos="0">
                <a:srgbClr val="FFFFFF">
                  <a:alpha val="0"/>
                  <a:lumMod val="69000"/>
                </a:srgbClr>
              </a:gs>
              <a:gs pos="100000">
                <a:schemeClr val="accent3"/>
              </a:gs>
            </a:gsLst>
            <a:lin ang="10800000" scaled="0"/>
          </a:gradFill>
        </p:spPr>
        <p:txBody>
          <a:bodyPr anchor="ctr"/>
          <a:lstStyle>
            <a:lvl1pPr marL="519113" indent="0">
              <a:lnSpc>
                <a:spcPts val="1200"/>
              </a:lnSpc>
              <a:buNone/>
              <a:tabLst/>
              <a:defRPr sz="1400" b="1">
                <a:solidFill>
                  <a:srgbClr val="FFFFFF"/>
                </a:solidFill>
              </a:defRPr>
            </a:lvl1pPr>
            <a:lvl2pPr marL="519113" indent="0">
              <a:lnSpc>
                <a:spcPts val="1200"/>
              </a:lnSpc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40859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2C50F7CA-A766-1F47-89F0-58DB44BE203F}"/>
              </a:ext>
            </a:extLst>
          </p:cNvPr>
          <p:cNvSpPr/>
          <p:nvPr userDrawn="1"/>
        </p:nvSpPr>
        <p:spPr>
          <a:xfrm flipH="1">
            <a:off x="0" y="1488803"/>
            <a:ext cx="12192000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5761" y="3420208"/>
            <a:ext cx="5279575" cy="26728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4800" b="1" baseline="0">
                <a:solidFill>
                  <a:schemeClr val="bg1"/>
                </a:solidFill>
              </a:defRPr>
            </a:lvl1pPr>
            <a:lvl2pPr marL="573087" indent="-342900">
              <a:buClr>
                <a:schemeClr val="accent1">
                  <a:lumMod val="40000"/>
                  <a:lumOff val="60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Section Title 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750A3D60-035B-9EFB-9D74-A28E2FE2409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79178" y="1488803"/>
            <a:ext cx="5712822" cy="4731657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84BFD0D-AA05-EC5C-442E-76DB46CEDD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79178" y="5398350"/>
            <a:ext cx="4572000" cy="822110"/>
          </a:xfrm>
          <a:prstGeom prst="rect">
            <a:avLst/>
          </a:prstGeom>
          <a:gradFill>
            <a:gsLst>
              <a:gs pos="0">
                <a:srgbClr val="FFFFFF">
                  <a:alpha val="0"/>
                  <a:lumMod val="69000"/>
                </a:srgbClr>
              </a:gs>
              <a:gs pos="100000">
                <a:schemeClr val="accent3"/>
              </a:gs>
            </a:gsLst>
            <a:lin ang="10800000" scaled="0"/>
          </a:gradFill>
        </p:spPr>
        <p:txBody>
          <a:bodyPr anchor="ctr"/>
          <a:lstStyle>
            <a:lvl1pPr marL="519113" indent="0">
              <a:lnSpc>
                <a:spcPts val="1200"/>
              </a:lnSpc>
              <a:buNone/>
              <a:tabLst/>
              <a:defRPr sz="1400" b="1">
                <a:solidFill>
                  <a:srgbClr val="FFFFFF"/>
                </a:solidFill>
              </a:defRPr>
            </a:lvl1pPr>
            <a:lvl2pPr marL="519113" indent="0">
              <a:lnSpc>
                <a:spcPts val="1200"/>
              </a:lnSpc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17038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2C50F7CA-A766-1F47-89F0-58DB44BE203F}"/>
              </a:ext>
            </a:extLst>
          </p:cNvPr>
          <p:cNvSpPr/>
          <p:nvPr userDrawn="1"/>
        </p:nvSpPr>
        <p:spPr>
          <a:xfrm flipH="1">
            <a:off x="0" y="1488803"/>
            <a:ext cx="12192000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rgbClr val="B1D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5761" y="3420208"/>
            <a:ext cx="6227555" cy="26728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4800" b="1" baseline="0">
                <a:solidFill>
                  <a:schemeClr val="bg1"/>
                </a:solidFill>
              </a:defRPr>
            </a:lvl1pPr>
            <a:lvl2pPr marL="573087" indent="-342900">
              <a:buClr>
                <a:schemeClr val="accent1">
                  <a:lumMod val="40000"/>
                  <a:lumOff val="60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Section Title 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78550B-B6C7-1768-4E1C-A873C8DE33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3000"/>
          </a:blip>
          <a:stretch>
            <a:fillRect/>
          </a:stretch>
        </p:blipFill>
        <p:spPr>
          <a:xfrm>
            <a:off x="7472555" y="689020"/>
            <a:ext cx="5624332" cy="562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36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1DEFD594-B46A-E349-B0E5-32EF209FE30D}"/>
              </a:ext>
            </a:extLst>
          </p:cNvPr>
          <p:cNvSpPr/>
          <p:nvPr userDrawn="1"/>
        </p:nvSpPr>
        <p:spPr>
          <a:xfrm flipH="1">
            <a:off x="0" y="1488803"/>
            <a:ext cx="12192000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rgbClr val="6D6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C340D-AB0B-47E5-3056-8B3217A4DE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3000"/>
          </a:blip>
          <a:stretch>
            <a:fillRect/>
          </a:stretch>
        </p:blipFill>
        <p:spPr>
          <a:xfrm>
            <a:off x="7472555" y="689020"/>
            <a:ext cx="5624332" cy="5624332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B169B8E-F57F-8DF6-EDEA-658DE0E514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5761" y="3420208"/>
            <a:ext cx="6227555" cy="26728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4800" b="1" baseline="0">
                <a:solidFill>
                  <a:schemeClr val="bg1"/>
                </a:solidFill>
              </a:defRPr>
            </a:lvl1pPr>
            <a:lvl2pPr marL="573087" indent="-342900">
              <a:buClr>
                <a:schemeClr val="accent1">
                  <a:lumMod val="40000"/>
                  <a:lumOff val="60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Section Title </a:t>
            </a:r>
          </a:p>
        </p:txBody>
      </p:sp>
    </p:spTree>
    <p:extLst>
      <p:ext uri="{BB962C8B-B14F-4D97-AF65-F5344CB8AC3E}">
        <p14:creationId xmlns:p14="http://schemas.microsoft.com/office/powerpoint/2010/main" val="71242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0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014" y="1841925"/>
            <a:ext cx="6092232" cy="4327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15937" indent="-285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AACD702D-ED5C-B144-8CA1-821C9D925E38}"/>
              </a:ext>
            </a:extLst>
          </p:cNvPr>
          <p:cNvSpPr/>
          <p:nvPr userDrawn="1"/>
        </p:nvSpPr>
        <p:spPr>
          <a:xfrm flipH="1">
            <a:off x="7014753" y="1841925"/>
            <a:ext cx="4585063" cy="3012859"/>
          </a:xfrm>
          <a:prstGeom prst="round2DiagRect">
            <a:avLst>
              <a:gd name="adj1" fmla="val 10957"/>
              <a:gd name="adj2" fmla="val 0"/>
            </a:avLst>
          </a:prstGeom>
          <a:solidFill>
            <a:srgbClr val="B1D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85AA9C7-3F5F-0B46-B12A-4DB512ED68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54389" y="2382417"/>
            <a:ext cx="3931920" cy="19260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="1" baseline="0">
                <a:solidFill>
                  <a:schemeClr val="bg1"/>
                </a:solidFill>
              </a:defRPr>
            </a:lvl1pPr>
            <a:lvl2pPr marL="515937" indent="-285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="1" baseline="0"/>
            </a:lvl2pPr>
          </a:lstStyle>
          <a:p>
            <a:pPr lvl="0"/>
            <a:r>
              <a:rPr lang="en-US" dirty="0"/>
              <a:t>“Edit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AA39CF5-19CB-3228-750A-C6110441EC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198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DEA320AA-DBB8-9440-815B-51F001301B96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571500" y="1841924"/>
            <a:ext cx="5411788" cy="432705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2260" y="1841925"/>
            <a:ext cx="5437557" cy="4327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15937" indent="-285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542B759-F14B-CAF8-E501-D184B00087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692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2260" y="1841925"/>
            <a:ext cx="5437557" cy="4327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15937" indent="-285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896D9B41-6CE2-DA4E-B8D9-CAC479A13F1D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571500" y="1841925"/>
            <a:ext cx="5411788" cy="4327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50E497F-13C3-20A3-1496-B8F66C9A4B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514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 userDrawn="1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a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963348-9469-FE40-AE78-15099BABD6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489076"/>
            <a:ext cx="12192000" cy="467995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3CA881A-409C-7E4C-9D78-08F084BFB8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8769894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76EB7A-806B-C341-9064-9C607AA80A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346916"/>
            <a:ext cx="4572000" cy="822110"/>
          </a:xfrm>
          <a:prstGeom prst="rect">
            <a:avLst/>
          </a:prstGeom>
          <a:gradFill>
            <a:gsLst>
              <a:gs pos="0">
                <a:srgbClr val="FFFFFF">
                  <a:alpha val="0"/>
                  <a:lumMod val="69000"/>
                </a:srgbClr>
              </a:gs>
              <a:gs pos="100000">
                <a:schemeClr val="accent3"/>
              </a:gs>
            </a:gsLst>
            <a:lin ang="10800000" scaled="0"/>
          </a:gradFill>
        </p:spPr>
        <p:txBody>
          <a:bodyPr anchor="ctr"/>
          <a:lstStyle>
            <a:lvl1pPr marL="519113" indent="0">
              <a:lnSpc>
                <a:spcPts val="1200"/>
              </a:lnSpc>
              <a:buNone/>
              <a:tabLst/>
              <a:defRPr sz="1400" b="1">
                <a:solidFill>
                  <a:srgbClr val="FFFFFF"/>
                </a:solidFill>
              </a:defRPr>
            </a:lvl1pPr>
            <a:lvl2pPr marL="519113" indent="0">
              <a:lnSpc>
                <a:spcPts val="1200"/>
              </a:lnSpc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507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b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8963348-9469-FE40-AE78-15099BABD6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6056" y="1841924"/>
            <a:ext cx="5297715" cy="4327101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76EB7A-806B-C341-9064-9C607AA80A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6056" y="5346870"/>
            <a:ext cx="4572000" cy="822110"/>
          </a:xfrm>
          <a:prstGeom prst="rect">
            <a:avLst/>
          </a:prstGeom>
          <a:gradFill>
            <a:gsLst>
              <a:gs pos="0">
                <a:srgbClr val="FFFFFF">
                  <a:alpha val="0"/>
                  <a:lumMod val="69000"/>
                </a:srgbClr>
              </a:gs>
              <a:gs pos="100000">
                <a:schemeClr val="accent3"/>
              </a:gs>
            </a:gsLst>
            <a:lin ang="10800000" scaled="0"/>
          </a:gradFill>
        </p:spPr>
        <p:txBody>
          <a:bodyPr anchor="ctr"/>
          <a:lstStyle>
            <a:lvl1pPr marL="519113" indent="0">
              <a:lnSpc>
                <a:spcPts val="1200"/>
              </a:lnSpc>
              <a:buNone/>
              <a:tabLst/>
              <a:defRPr sz="1400" b="1">
                <a:solidFill>
                  <a:srgbClr val="FFFFFF"/>
                </a:solidFill>
              </a:defRPr>
            </a:lvl1pPr>
            <a:lvl2pPr marL="519113" indent="0">
              <a:lnSpc>
                <a:spcPts val="1200"/>
              </a:lnSpc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8DE4C41-FE1B-219A-6014-8C65D67784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43275F0-440B-2F92-BFE6-441BE3B6DE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62260" y="1841925"/>
            <a:ext cx="5437557" cy="432705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15937" indent="-28575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63887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Process/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249FF927-EEE5-DB47-9017-3F2353499A1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571500" y="1462434"/>
            <a:ext cx="11028363" cy="47065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D6248B9-EBD4-7BD3-1786-99685BFE01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303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249FF927-EEE5-DB47-9017-3F2353499A1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571500" y="1462434"/>
            <a:ext cx="11028363" cy="47065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69BD9EE-228A-C57A-10BB-8A0336E97F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837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Quote/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FCCD8C2-F1F7-0446-B518-D1137F654874}"/>
              </a:ext>
            </a:extLst>
          </p:cNvPr>
          <p:cNvGrpSpPr/>
          <p:nvPr userDrawn="1"/>
        </p:nvGrpSpPr>
        <p:grpSpPr>
          <a:xfrm>
            <a:off x="571500" y="1488803"/>
            <a:ext cx="11028317" cy="4731657"/>
            <a:chOff x="571500" y="1488803"/>
            <a:chExt cx="11028317" cy="4731657"/>
          </a:xfrm>
        </p:grpSpPr>
        <p:sp>
          <p:nvSpPr>
            <p:cNvPr id="9" name="Round Diagonal Corner Rectangle 8">
              <a:extLst>
                <a:ext uri="{FF2B5EF4-FFF2-40B4-BE49-F238E27FC236}">
                  <a16:creationId xmlns:a16="http://schemas.microsoft.com/office/drawing/2014/main" id="{2C50F7CA-A766-1F47-89F0-58DB44BE203F}"/>
                </a:ext>
              </a:extLst>
            </p:cNvPr>
            <p:cNvSpPr/>
            <p:nvPr userDrawn="1"/>
          </p:nvSpPr>
          <p:spPr>
            <a:xfrm flipH="1">
              <a:off x="571500" y="1488803"/>
              <a:ext cx="11028317" cy="4731657"/>
            </a:xfrm>
            <a:prstGeom prst="round2DiagRect">
              <a:avLst>
                <a:gd name="adj1" fmla="val 10957"/>
                <a:gd name="adj2" fmla="val 0"/>
              </a:avLst>
            </a:prstGeom>
            <a:solidFill>
              <a:srgbClr val="B1D3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1EE027B-F076-D34B-BF80-9C59C563E3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5000"/>
            </a:blip>
            <a:stretch>
              <a:fillRect/>
            </a:stretch>
          </p:blipFill>
          <p:spPr>
            <a:xfrm>
              <a:off x="1547813" y="1915935"/>
              <a:ext cx="800100" cy="762000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C857D-6257-F943-8847-3B548F94A114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2520176" y="2386361"/>
            <a:ext cx="8838989" cy="378261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>
                <a:solidFill>
                  <a:schemeClr val="bg1"/>
                </a:solidFill>
              </a:defRPr>
            </a:lvl1pPr>
            <a:lvl2pPr marL="573087" indent="-342900">
              <a:buClr>
                <a:schemeClr val="accent1">
                  <a:lumMod val="40000"/>
                  <a:lumOff val="60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7AC4157-7684-5CD5-764F-FB78D0B146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659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C6DFCC-1700-5B43-9906-7EEBB7750A3A}"/>
              </a:ext>
            </a:extLst>
          </p:cNvPr>
          <p:cNvGrpSpPr/>
          <p:nvPr userDrawn="1"/>
        </p:nvGrpSpPr>
        <p:grpSpPr>
          <a:xfrm>
            <a:off x="571499" y="1702877"/>
            <a:ext cx="3422251" cy="496114"/>
            <a:chOff x="571499" y="1702877"/>
            <a:chExt cx="3422251" cy="496114"/>
          </a:xfrm>
        </p:grpSpPr>
        <p:sp>
          <p:nvSpPr>
            <p:cNvPr id="9" name="Round Diagonal Corner Rectangle 8">
              <a:extLst>
                <a:ext uri="{FF2B5EF4-FFF2-40B4-BE49-F238E27FC236}">
                  <a16:creationId xmlns:a16="http://schemas.microsoft.com/office/drawing/2014/main" id="{2C50F7CA-A766-1F47-89F0-58DB44BE203F}"/>
                </a:ext>
              </a:extLst>
            </p:cNvPr>
            <p:cNvSpPr/>
            <p:nvPr userDrawn="1"/>
          </p:nvSpPr>
          <p:spPr>
            <a:xfrm flipH="1">
              <a:off x="571499" y="1702877"/>
              <a:ext cx="3422251" cy="496114"/>
            </a:xfrm>
            <a:prstGeom prst="round2DiagRect">
              <a:avLst>
                <a:gd name="adj1" fmla="val 33074"/>
                <a:gd name="adj2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7D10A2C-AE1D-2D41-A859-DE6CD2545F44}"/>
                </a:ext>
              </a:extLst>
            </p:cNvPr>
            <p:cNvSpPr txBox="1"/>
            <p:nvPr userDrawn="1"/>
          </p:nvSpPr>
          <p:spPr>
            <a:xfrm>
              <a:off x="799391" y="1732453"/>
              <a:ext cx="2966467" cy="44381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spc="300" dirty="0">
                  <a:solidFill>
                    <a:schemeClr val="bg1"/>
                  </a:solidFill>
                </a:rPr>
                <a:t>Case Study 1</a:t>
              </a:r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69DF59-ECC8-D241-96FC-BD001655A2C3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566738" y="2432050"/>
            <a:ext cx="3427012" cy="3694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/>
            </a:lvl1pPr>
            <a:lvl2pPr marL="288925" indent="-271463">
              <a:buClr>
                <a:srgbClr val="B1D349"/>
              </a:buClr>
              <a:buSzPct val="120000"/>
              <a:buFont typeface="Arial" panose="020B0604020202020204" pitchFamily="34" charset="0"/>
              <a:buChar char="•"/>
              <a:tabLst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5501BDB-EDDB-FF4E-A571-72EECCDEF26B}"/>
              </a:ext>
            </a:extLst>
          </p:cNvPr>
          <p:cNvGrpSpPr/>
          <p:nvPr userDrawn="1"/>
        </p:nvGrpSpPr>
        <p:grpSpPr>
          <a:xfrm>
            <a:off x="4374532" y="1708973"/>
            <a:ext cx="3422251" cy="496114"/>
            <a:chOff x="4374532" y="1708973"/>
            <a:chExt cx="3422251" cy="496114"/>
          </a:xfrm>
        </p:grpSpPr>
        <p:sp>
          <p:nvSpPr>
            <p:cNvPr id="13" name="Round Diagonal Corner Rectangle 12">
              <a:extLst>
                <a:ext uri="{FF2B5EF4-FFF2-40B4-BE49-F238E27FC236}">
                  <a16:creationId xmlns:a16="http://schemas.microsoft.com/office/drawing/2014/main" id="{48C0D2A6-8D06-2C44-89A3-63983DD4D992}"/>
                </a:ext>
              </a:extLst>
            </p:cNvPr>
            <p:cNvSpPr/>
            <p:nvPr userDrawn="1"/>
          </p:nvSpPr>
          <p:spPr>
            <a:xfrm flipH="1">
              <a:off x="4374532" y="1708973"/>
              <a:ext cx="3422251" cy="496114"/>
            </a:xfrm>
            <a:prstGeom prst="round2DiagRect">
              <a:avLst>
                <a:gd name="adj1" fmla="val 33074"/>
                <a:gd name="adj2" fmla="val 0"/>
              </a:avLst>
            </a:prstGeom>
            <a:solidFill>
              <a:srgbClr val="B1D3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4413A46-3D74-F84F-AC86-433B8BF657BF}"/>
                </a:ext>
              </a:extLst>
            </p:cNvPr>
            <p:cNvSpPr txBox="1"/>
            <p:nvPr userDrawn="1"/>
          </p:nvSpPr>
          <p:spPr>
            <a:xfrm>
              <a:off x="4602424" y="1732453"/>
              <a:ext cx="2966467" cy="44381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spc="300" dirty="0">
                  <a:solidFill>
                    <a:schemeClr val="bg1"/>
                  </a:solidFill>
                </a:rPr>
                <a:t>Case Study 2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1B0E8EE-6211-B844-B00C-054CD65EA87C}"/>
              </a:ext>
            </a:extLst>
          </p:cNvPr>
          <p:cNvGrpSpPr/>
          <p:nvPr userDrawn="1"/>
        </p:nvGrpSpPr>
        <p:grpSpPr>
          <a:xfrm>
            <a:off x="8177566" y="1727261"/>
            <a:ext cx="3422251" cy="496114"/>
            <a:chOff x="8177566" y="1727261"/>
            <a:chExt cx="3422251" cy="496114"/>
          </a:xfrm>
        </p:grpSpPr>
        <p:sp>
          <p:nvSpPr>
            <p:cNvPr id="14" name="Round Diagonal Corner Rectangle 13">
              <a:extLst>
                <a:ext uri="{FF2B5EF4-FFF2-40B4-BE49-F238E27FC236}">
                  <a16:creationId xmlns:a16="http://schemas.microsoft.com/office/drawing/2014/main" id="{CABDC852-1ABF-3845-9537-4A1EB2B2ABE7}"/>
                </a:ext>
              </a:extLst>
            </p:cNvPr>
            <p:cNvSpPr/>
            <p:nvPr userDrawn="1"/>
          </p:nvSpPr>
          <p:spPr>
            <a:xfrm flipH="1">
              <a:off x="8177566" y="1727261"/>
              <a:ext cx="3422251" cy="496114"/>
            </a:xfrm>
            <a:prstGeom prst="round2DiagRect">
              <a:avLst>
                <a:gd name="adj1" fmla="val 33074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B8BA9DA-AE60-E64B-9959-C665EB806728}"/>
                </a:ext>
              </a:extLst>
            </p:cNvPr>
            <p:cNvSpPr txBox="1"/>
            <p:nvPr userDrawn="1"/>
          </p:nvSpPr>
          <p:spPr>
            <a:xfrm>
              <a:off x="8405458" y="1732453"/>
              <a:ext cx="2966467" cy="44381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spc="300" dirty="0">
                  <a:solidFill>
                    <a:schemeClr val="bg1"/>
                  </a:solidFill>
                </a:rPr>
                <a:t>Case Study 3</a:t>
              </a:r>
            </a:p>
          </p:txBody>
        </p:sp>
      </p:grp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A27C3666-CD9D-0340-8775-C1E9F7EE830F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4369771" y="2432049"/>
            <a:ext cx="3427012" cy="3694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/>
            </a:lvl1pPr>
            <a:lvl2pPr marL="288925" indent="-271463">
              <a:buClr>
                <a:srgbClr val="B1D349"/>
              </a:buClr>
              <a:buSzPct val="120000"/>
              <a:buFont typeface="Arial" panose="020B0604020202020204" pitchFamily="34" charset="0"/>
              <a:buChar char="•"/>
              <a:tabLst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5FC6678-DC01-004B-9FA0-E4A08CE5217D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8175185" y="2432048"/>
            <a:ext cx="3427012" cy="36941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1"/>
            </a:lvl1pPr>
            <a:lvl2pPr marL="288925" indent="-271463">
              <a:buClr>
                <a:srgbClr val="B1D349"/>
              </a:buClr>
              <a:buSzPct val="120000"/>
              <a:buFont typeface="Arial" panose="020B0604020202020204" pitchFamily="34" charset="0"/>
              <a:buChar char="•"/>
              <a:tabLst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C520C4F-CA7A-6B80-1197-401810E125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3836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martArt Placeholder 2">
            <a:extLst>
              <a:ext uri="{FF2B5EF4-FFF2-40B4-BE49-F238E27FC236}">
                <a16:creationId xmlns:a16="http://schemas.microsoft.com/office/drawing/2014/main" id="{249FF927-EEE5-DB47-9017-3F2353499A1D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571500" y="1462434"/>
            <a:ext cx="11028363" cy="47065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7059FD70-60DE-ADE9-30CA-E84439E6E6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71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Conclusion/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2C50F7CA-A766-1F47-89F0-58DB44BE203F}"/>
              </a:ext>
            </a:extLst>
          </p:cNvPr>
          <p:cNvSpPr/>
          <p:nvPr userDrawn="1"/>
        </p:nvSpPr>
        <p:spPr>
          <a:xfrm flipH="1">
            <a:off x="571500" y="1488803"/>
            <a:ext cx="11028317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13F863D-E0D6-D141-8BF0-219D298DB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5464" y="2212848"/>
            <a:ext cx="9813701" cy="39561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73087" indent="-34290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EDCD06F-4526-01C0-A6B8-FAA0BBAB1D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79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Thank you/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2C50F7CA-A766-1F47-89F0-58DB44BE203F}"/>
              </a:ext>
            </a:extLst>
          </p:cNvPr>
          <p:cNvSpPr/>
          <p:nvPr userDrawn="1"/>
        </p:nvSpPr>
        <p:spPr>
          <a:xfrm flipH="1">
            <a:off x="571500" y="1488803"/>
            <a:ext cx="11028317" cy="4731657"/>
          </a:xfrm>
          <a:prstGeom prst="round2DiagRect">
            <a:avLst>
              <a:gd name="adj1" fmla="val 10957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BBDB4ED-28B3-304E-8AD4-87187B31D1E7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547813" y="579400"/>
            <a:ext cx="6161087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28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Thank you for your attention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62D977-5A4D-7943-AF78-16992C095E0E}"/>
              </a:ext>
            </a:extLst>
          </p:cNvPr>
          <p:cNvSpPr txBox="1"/>
          <p:nvPr userDrawn="1"/>
        </p:nvSpPr>
        <p:spPr>
          <a:xfrm>
            <a:off x="6260306" y="2780818"/>
            <a:ext cx="942498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1818 H Street NW,</a:t>
            </a:r>
          </a:p>
          <a:p>
            <a:r>
              <a:rPr lang="en-US" dirty="0">
                <a:solidFill>
                  <a:schemeClr val="bg1"/>
                </a:solidFill>
              </a:rPr>
              <a:t>Washington DC 20433, USA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spc="200" baseline="0" dirty="0">
                <a:solidFill>
                  <a:schemeClr val="bg1"/>
                </a:solidFill>
              </a:rPr>
              <a:t>adaptation-</a:t>
            </a:r>
            <a:r>
              <a:rPr lang="en-US" b="1" spc="200" baseline="0" dirty="0" err="1">
                <a:solidFill>
                  <a:schemeClr val="bg1"/>
                </a:solidFill>
              </a:rPr>
              <a:t>fund.org</a:t>
            </a:r>
            <a:r>
              <a:rPr lang="en-US" spc="200" baseline="0" dirty="0">
                <a:solidFill>
                  <a:schemeClr val="bg1"/>
                </a:solidFill>
              </a:rPr>
              <a:t>/about/evaluation/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17CF256-3D12-3040-81D6-5E4BC004E726}"/>
              </a:ext>
            </a:extLst>
          </p:cNvPr>
          <p:cNvGrpSpPr/>
          <p:nvPr userDrawn="1"/>
        </p:nvGrpSpPr>
        <p:grpSpPr>
          <a:xfrm>
            <a:off x="6260306" y="4284198"/>
            <a:ext cx="10052004" cy="1523015"/>
            <a:chOff x="1547813" y="4017980"/>
            <a:chExt cx="10052004" cy="152301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ED0F9DF-7A87-8246-9EF1-520AAADFEB71}"/>
                </a:ext>
              </a:extLst>
            </p:cNvPr>
            <p:cNvGrpSpPr/>
            <p:nvPr userDrawn="1"/>
          </p:nvGrpSpPr>
          <p:grpSpPr>
            <a:xfrm>
              <a:off x="1547813" y="4105865"/>
              <a:ext cx="354139" cy="1435130"/>
              <a:chOff x="1547813" y="4105865"/>
              <a:chExt cx="354139" cy="143513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ACC702D-BA9C-5944-88FF-94F309A97DD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alphaModFix amt="30000"/>
              </a:blip>
              <a:stretch>
                <a:fillRect/>
              </a:stretch>
            </p:blipFill>
            <p:spPr>
              <a:xfrm>
                <a:off x="1547813" y="4105865"/>
                <a:ext cx="354139" cy="354139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D96AA541-3C2B-904A-BA30-7FF6CA3C190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alphaModFix amt="30000"/>
              </a:blip>
              <a:stretch>
                <a:fillRect/>
              </a:stretch>
            </p:blipFill>
            <p:spPr>
              <a:xfrm>
                <a:off x="1547813" y="4609978"/>
                <a:ext cx="354139" cy="354139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F69BE67E-73B5-C146-BD64-55D1D3EFE6B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alphaModFix amt="30000"/>
              </a:blip>
              <a:stretch>
                <a:fillRect/>
              </a:stretch>
            </p:blipFill>
            <p:spPr>
              <a:xfrm>
                <a:off x="1547813" y="5186856"/>
                <a:ext cx="354139" cy="354139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274DBF9-1855-EB43-8DD7-3E852F04C7D1}"/>
                </a:ext>
              </a:extLst>
            </p:cNvPr>
            <p:cNvSpPr txBox="1"/>
            <p:nvPr userDrawn="1"/>
          </p:nvSpPr>
          <p:spPr>
            <a:xfrm>
              <a:off x="2174830" y="4017980"/>
              <a:ext cx="9424987" cy="14631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en-US" dirty="0">
                  <a:solidFill>
                    <a:schemeClr val="bg1"/>
                  </a:solidFill>
                </a:rPr>
                <a:t>/</a:t>
              </a:r>
              <a:r>
                <a:rPr lang="en-US" dirty="0" err="1">
                  <a:solidFill>
                    <a:schemeClr val="bg1"/>
                  </a:solidFill>
                </a:rPr>
                <a:t>af-terg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</a:p>
            <a:p>
              <a:pPr marL="0" indent="0">
                <a:lnSpc>
                  <a:spcPts val="4000"/>
                </a:lnSpc>
                <a:tabLst>
                  <a:tab pos="731838" algn="l"/>
                </a:tabLst>
              </a:pPr>
              <a:r>
                <a:rPr lang="en-US" dirty="0">
                  <a:solidFill>
                    <a:schemeClr val="bg1"/>
                  </a:solidFill>
                </a:rPr>
                <a:t>@af-terg9951</a:t>
              </a:r>
            </a:p>
            <a:p>
              <a:pPr marL="0" indent="0">
                <a:lnSpc>
                  <a:spcPts val="4000"/>
                </a:lnSpc>
                <a:tabLst>
                  <a:tab pos="731838" algn="l"/>
                </a:tabLst>
              </a:pPr>
              <a:r>
                <a:rPr lang="en-US" dirty="0">
                  <a:solidFill>
                    <a:schemeClr val="bg1"/>
                  </a:solidFill>
                </a:rPr>
                <a:t>@</a:t>
              </a:r>
              <a:r>
                <a:rPr lang="en-US" dirty="0" err="1">
                  <a:solidFill>
                    <a:schemeClr val="bg1"/>
                  </a:solidFill>
                </a:rPr>
                <a:t>af_terg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6E7ED860-0149-9347-A8AB-59FD21C280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45465" y="2164466"/>
            <a:ext cx="3802040" cy="40045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="1" baseline="0">
                <a:solidFill>
                  <a:schemeClr val="bg1"/>
                </a:solidFill>
              </a:defRPr>
            </a:lvl1pPr>
            <a:lvl2pPr marL="573087" indent="-342900">
              <a:buClr>
                <a:schemeClr val="bg2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Learn more about XXX here: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03856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Append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27EB37-9A91-CC44-80F3-9F3A6779D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6854" t="-5127" r="65668" b="25630"/>
          <a:stretch/>
        </p:blipFill>
        <p:spPr>
          <a:xfrm>
            <a:off x="0" y="1"/>
            <a:ext cx="1313645" cy="1275109"/>
          </a:xfrm>
          <a:prstGeom prst="rect">
            <a:avLst/>
          </a:prstGeom>
        </p:spPr>
      </p:pic>
      <p:sp>
        <p:nvSpPr>
          <p:cNvPr id="16" name="Slide Number Placeholder 9">
            <a:extLst>
              <a:ext uri="{FF2B5EF4-FFF2-40B4-BE49-F238E27FC236}">
                <a16:creationId xmlns:a16="http://schemas.microsoft.com/office/drawing/2014/main" id="{FF19ED44-556E-9A43-AF74-D9866520371B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13F863D-E0D6-D141-8BF0-219D298DB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45464" y="2212848"/>
            <a:ext cx="9813701" cy="39561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Clr>
                <a:schemeClr val="accent1"/>
              </a:buClr>
              <a:buSzPct val="120000"/>
              <a:buFont typeface="Arial" panose="020B0604020202020204" pitchFamily="34" charset="0"/>
              <a:buNone/>
              <a:defRPr sz="2400" baseline="0"/>
            </a:lvl1pPr>
            <a:lvl2pPr marL="573087" indent="-342900"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tabLst/>
              <a:defRPr sz="1800" baseline="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1CAE3E2-EBE0-2A0B-4EF1-3063258EE1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7813" y="579400"/>
            <a:ext cx="9315805" cy="688975"/>
          </a:xfrm>
          <a:prstGeom prst="rect">
            <a:avLst/>
          </a:prstGeom>
        </p:spPr>
        <p:txBody>
          <a:bodyPr wrap="square" lIns="0" tIns="0" rIns="0" bIns="0" anchor="b" anchorCtr="0"/>
          <a:lstStyle>
            <a:lvl1pPr marL="0" indent="0">
              <a:buFontTx/>
              <a:buNone/>
              <a:defRPr sz="3600" b="1" spc="3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7325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8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01A7CA-CB92-2638-3964-F226057A9E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D28FC67-B675-DD40-8E29-AAA44C606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56350"/>
            <a:ext cx="627017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C52DB-AAFF-C549-9041-F3FDF9E34D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0">
            <a:extLst>
              <a:ext uri="{FF2B5EF4-FFF2-40B4-BE49-F238E27FC236}">
                <a16:creationId xmlns:a16="http://schemas.microsoft.com/office/drawing/2014/main" id="{0F6E365B-A09C-BE4C-83AE-DF4937A5E00E}"/>
              </a:ext>
            </a:extLst>
          </p:cNvPr>
          <p:cNvSpPr txBox="1">
            <a:spLocks/>
          </p:cNvSpPr>
          <p:nvPr userDrawn="1"/>
        </p:nvSpPr>
        <p:spPr>
          <a:xfrm>
            <a:off x="597928" y="6356350"/>
            <a:ext cx="3476086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914400" rtl="0" eaLnBrk="1" latinLnBrk="0" hangingPunct="1">
              <a:defRPr sz="1200" kern="0" spc="5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spc="150" baseline="0" dirty="0"/>
              <a:t>adaptation-fund.org/about/evaluation/</a:t>
            </a:r>
          </a:p>
        </p:txBody>
      </p:sp>
    </p:spTree>
    <p:extLst>
      <p:ext uri="{BB962C8B-B14F-4D97-AF65-F5344CB8AC3E}">
        <p14:creationId xmlns:p14="http://schemas.microsoft.com/office/powerpoint/2010/main" val="369070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3" r:id="rId3"/>
    <p:sldLayoutId id="2147483665" r:id="rId4"/>
    <p:sldLayoutId id="2147483666" r:id="rId5"/>
    <p:sldLayoutId id="2147483667" r:id="rId6"/>
    <p:sldLayoutId id="2147483684" r:id="rId7"/>
    <p:sldLayoutId id="2147483682" r:id="rId8"/>
    <p:sldLayoutId id="2147483683" r:id="rId9"/>
    <p:sldLayoutId id="2147483669" r:id="rId10"/>
    <p:sldLayoutId id="2147483671" r:id="rId11"/>
    <p:sldLayoutId id="2147483670" r:id="rId12"/>
    <p:sldLayoutId id="2147483672" r:id="rId13"/>
    <p:sldLayoutId id="2147483674" r:id="rId14"/>
    <p:sldLayoutId id="2147483673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1" r:id="rId21"/>
    <p:sldLayoutId id="2147483680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898FFD-1BB3-B142-9B44-7FC4627958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Title Slide Version 1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FE5D52-CE4E-4745-BDD4-D4C23D2D98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 | TITLE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EA6DAC-25DB-854D-ACA3-B4574A92AE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# Month 2026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A1BBF7A-E848-4C2B-4566-51B4F3127FB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4349" b="2434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45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A2327C0-7DE0-4C3E-3B8A-1CB4CD472DE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43" r="40551"/>
          <a:stretch>
            <a:fillRect/>
          </a:stretch>
        </p:blipFill>
        <p:spPr>
          <a:xfrm>
            <a:off x="6768548" y="2"/>
            <a:ext cx="5423452" cy="685799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BB3B9-926C-55EF-36D5-DB22CC73F7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Title Slide Version 2 or Section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9E314-3AEC-8016-EA4C-8E93E4B360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Name, Title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44DFC5-A50D-DD28-6E3B-1F884EB2E5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827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5B74242-4A7D-5F48-B07D-2D9DDA33164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t="16307" b="32443"/>
          <a:stretch/>
        </p:blipFill>
        <p:spPr>
          <a:xfrm>
            <a:off x="0" y="1489076"/>
            <a:ext cx="12192000" cy="467995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AD023D-B78B-5649-94F9-D5F4C6638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4B7C1-9860-D349-8FBB-62B2337CED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Title or Section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DEE493-47C7-2646-ACBE-DB481E6E0D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346916"/>
            <a:ext cx="4572000" cy="822110"/>
          </a:xfrm>
        </p:spPr>
        <p:txBody>
          <a:bodyPr/>
          <a:lstStyle/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dirty="0"/>
              <a:t>XXXXX, XXXXXX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sz="1100" b="0" dirty="0"/>
              <a:t>PHOTO BY: Lorem Ipsum</a:t>
            </a:r>
          </a:p>
        </p:txBody>
      </p:sp>
    </p:spTree>
    <p:extLst>
      <p:ext uri="{BB962C8B-B14F-4D97-AF65-F5344CB8AC3E}">
        <p14:creationId xmlns:p14="http://schemas.microsoft.com/office/powerpoint/2010/main" val="556089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CF4220-4973-667A-3A5F-9428C0CF5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1B8F6A-9385-2410-704C-E801FD866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9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F1DD27-1447-A24C-D832-62C604F74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D3DE7-1F9B-AA9F-1B8E-9C0F76774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94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82E449-A2EF-4967-57B1-66C121A78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5CC12-7A10-A60D-BE60-4B87A3E962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Agenda / Table of Contents v1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B6D78BBA-3609-F516-FBC8-9AB9557F3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1109" y="2012838"/>
            <a:ext cx="3431650" cy="4327055"/>
          </a:xfrm>
        </p:spPr>
        <p:txBody>
          <a:bodyPr/>
          <a:lstStyle/>
          <a:p>
            <a:r>
              <a:rPr lang="en-US" dirty="0"/>
              <a:t>Text here about the presentation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F2C993C-0A54-D772-0245-31A61540A0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471970"/>
              </p:ext>
            </p:extLst>
          </p:nvPr>
        </p:nvGraphicFramePr>
        <p:xfrm>
          <a:off x="4722171" y="1407712"/>
          <a:ext cx="7794919" cy="537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634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5EA9C-0388-FFFF-D703-D7FBD71FA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3A1B85-8F88-19A7-DCF7-61697DE30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E8835-D1CE-B15C-8958-1A6E0375FF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Agenda / Table of Contents v2</a:t>
            </a:r>
          </a:p>
        </p:txBody>
      </p:sp>
      <p:graphicFrame>
        <p:nvGraphicFramePr>
          <p:cNvPr id="11" name="SmartArt Placeholder 5">
            <a:extLst>
              <a:ext uri="{FF2B5EF4-FFF2-40B4-BE49-F238E27FC236}">
                <a16:creationId xmlns:a16="http://schemas.microsoft.com/office/drawing/2014/main" id="{662BCD36-CADB-BFBF-019C-5FBC47FF19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959827"/>
              </p:ext>
            </p:extLst>
          </p:nvPr>
        </p:nvGraphicFramePr>
        <p:xfrm>
          <a:off x="691533" y="1571663"/>
          <a:ext cx="11028363" cy="4706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9762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4CA148-6066-F34F-B4E0-B00CF2B8C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C0DFB9-63D1-0B48-A138-1AC78E7CF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A36B3-3FA6-8442-B282-FDEBB89651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Title/Content v1</a:t>
            </a:r>
          </a:p>
        </p:txBody>
      </p:sp>
    </p:spTree>
    <p:extLst>
      <p:ext uri="{BB962C8B-B14F-4D97-AF65-F5344CB8AC3E}">
        <p14:creationId xmlns:p14="http://schemas.microsoft.com/office/powerpoint/2010/main" val="4158035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7986CF-4CB5-B943-94DE-AF2B779DC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7DC6F7-6805-B043-8922-E938F52089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F8606-C4AB-B34E-9930-C8E81D3E0F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Title/Content v2</a:t>
            </a:r>
          </a:p>
        </p:txBody>
      </p:sp>
    </p:spTree>
    <p:extLst>
      <p:ext uri="{BB962C8B-B14F-4D97-AF65-F5344CB8AC3E}">
        <p14:creationId xmlns:p14="http://schemas.microsoft.com/office/powerpoint/2010/main" val="3687581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D34493-3FC2-5AD6-BD07-76EA5222D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Here’s a bit of long text, perhaps a direct quote from a long recommendation or finding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13B458-CD52-2047-C23F-702A3B6F4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696E2-BE49-B0E1-FC07-C1CB2E7ACC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“here is a portion of if you’d like to highlight or emphasize to the audience”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0E03D4-6FDE-BA4A-B596-AA748639AC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Text &amp; Key Point/Quote</a:t>
            </a:r>
          </a:p>
        </p:txBody>
      </p:sp>
    </p:spTree>
    <p:extLst>
      <p:ext uri="{BB962C8B-B14F-4D97-AF65-F5344CB8AC3E}">
        <p14:creationId xmlns:p14="http://schemas.microsoft.com/office/powerpoint/2010/main" val="1205451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10FA041A-63D8-355D-29A2-E5E1C501B349}"/>
              </a:ext>
            </a:extLst>
          </p:cNvPr>
          <p:cNvGraphicFramePr>
            <a:graphicFrameLocks noGrp="1"/>
          </p:cNvGraphicFramePr>
          <p:nvPr>
            <p:ph type="chart" sz="quarter" idx="17"/>
            <p:extLst>
              <p:ext uri="{D42A27DB-BD31-4B8C-83A1-F6EECF244321}">
                <p14:modId xmlns:p14="http://schemas.microsoft.com/office/powerpoint/2010/main" val="3327805625"/>
              </p:ext>
            </p:extLst>
          </p:nvPr>
        </p:nvGraphicFramePr>
        <p:xfrm>
          <a:off x="571500" y="1841500"/>
          <a:ext cx="5411788" cy="432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D4C6-B2DF-D481-4D65-7AAA4142C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FD324-B79D-3DCC-3FD1-C355AECE0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EBD776-A12F-E447-8AC8-6FE9A74268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Chart &amp; Text </a:t>
            </a:r>
          </a:p>
        </p:txBody>
      </p:sp>
    </p:spTree>
    <p:extLst>
      <p:ext uri="{BB962C8B-B14F-4D97-AF65-F5344CB8AC3E}">
        <p14:creationId xmlns:p14="http://schemas.microsoft.com/office/powerpoint/2010/main" val="255674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029593-A8A3-6E95-F7B4-62B6F41AE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7C5D78-D44A-4CB9-C360-EB43CB573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82C8E-654B-AE41-9F7A-D6AF74E486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Table &amp; Text</a:t>
            </a:r>
          </a:p>
        </p:txBody>
      </p:sp>
      <p:graphicFrame>
        <p:nvGraphicFramePr>
          <p:cNvPr id="9" name="Table Placeholder 8">
            <a:extLst>
              <a:ext uri="{FF2B5EF4-FFF2-40B4-BE49-F238E27FC236}">
                <a16:creationId xmlns:a16="http://schemas.microsoft.com/office/drawing/2014/main" id="{AFB8E30C-E5F1-C34A-7DD8-2A8D48817EB0}"/>
              </a:ext>
            </a:extLst>
          </p:cNvPr>
          <p:cNvGraphicFramePr>
            <a:graphicFrameLocks noGrp="1"/>
          </p:cNvGraphicFramePr>
          <p:nvPr>
            <p:ph type="tbl" sz="quarter" idx="16"/>
            <p:extLst>
              <p:ext uri="{D42A27DB-BD31-4B8C-83A1-F6EECF244321}">
                <p14:modId xmlns:p14="http://schemas.microsoft.com/office/powerpoint/2010/main" val="2896536591"/>
              </p:ext>
            </p:extLst>
          </p:nvPr>
        </p:nvGraphicFramePr>
        <p:xfrm>
          <a:off x="571500" y="1841500"/>
          <a:ext cx="5411787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3929">
                  <a:extLst>
                    <a:ext uri="{9D8B030D-6E8A-4147-A177-3AD203B41FA5}">
                      <a16:colId xmlns:a16="http://schemas.microsoft.com/office/drawing/2014/main" val="4043063794"/>
                    </a:ext>
                  </a:extLst>
                </a:gridCol>
                <a:gridCol w="1803929">
                  <a:extLst>
                    <a:ext uri="{9D8B030D-6E8A-4147-A177-3AD203B41FA5}">
                      <a16:colId xmlns:a16="http://schemas.microsoft.com/office/drawing/2014/main" val="2918059248"/>
                    </a:ext>
                  </a:extLst>
                </a:gridCol>
                <a:gridCol w="1803929">
                  <a:extLst>
                    <a:ext uri="{9D8B030D-6E8A-4147-A177-3AD203B41FA5}">
                      <a16:colId xmlns:a16="http://schemas.microsoft.com/office/drawing/2014/main" val="3142237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6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Lorem Ipsum 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08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83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Lorem Ipsum and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26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3010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0CA271A9-703F-6EA6-6B68-5F79A1F06A5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9170" r="917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A11552-B426-18DB-A6DF-CFD59862E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91A72-F214-9F4C-4A46-842BDC296C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66056" y="5608320"/>
            <a:ext cx="4572000" cy="560660"/>
          </a:xfrm>
        </p:spPr>
        <p:txBody>
          <a:bodyPr/>
          <a:lstStyle/>
          <a:p>
            <a:r>
              <a:rPr lang="en-US" dirty="0"/>
              <a:t>Photo Description</a:t>
            </a:r>
            <a:br>
              <a:rPr lang="en-US" dirty="0"/>
            </a:br>
            <a:r>
              <a:rPr lang="en-US" dirty="0"/>
              <a:t>Location | Date | Author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98A203-2F31-06D0-41A4-B9AD5F789D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Image &amp;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A2C2F-5596-7231-CA8B-5B7B26EEF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8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9BB96F-59D3-7AA1-529C-BFEB268C0F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78EB5-BAA9-2574-590D-E4E43D45E5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Large Diagram</a:t>
            </a:r>
          </a:p>
        </p:txBody>
      </p:sp>
      <p:graphicFrame>
        <p:nvGraphicFramePr>
          <p:cNvPr id="5" name="SmartArt Placeholder 4">
            <a:extLst>
              <a:ext uri="{FF2B5EF4-FFF2-40B4-BE49-F238E27FC236}">
                <a16:creationId xmlns:a16="http://schemas.microsoft.com/office/drawing/2014/main" id="{136E5501-15B3-B4CB-B810-86BE6F30EB62}"/>
              </a:ext>
            </a:extLst>
          </p:cNvPr>
          <p:cNvGraphicFramePr>
            <a:graphicFrameLocks noGrp="1"/>
          </p:cNvGraphicFramePr>
          <p:nvPr>
            <p:ph type="dgm" sz="quarter" idx="16"/>
            <p:extLst>
              <p:ext uri="{D42A27DB-BD31-4B8C-83A1-F6EECF244321}">
                <p14:modId xmlns:p14="http://schemas.microsoft.com/office/powerpoint/2010/main" val="1392089123"/>
              </p:ext>
            </p:extLst>
          </p:nvPr>
        </p:nvGraphicFramePr>
        <p:xfrm>
          <a:off x="571500" y="1462088"/>
          <a:ext cx="11028363" cy="4706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0630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4C8A-418C-E00F-6486-F1F717E1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E1E9F9-9B68-505A-508F-B5938710E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5F62E-7CED-84AB-42BA-15D78E7A59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Large Diagram</a:t>
            </a:r>
          </a:p>
        </p:txBody>
      </p:sp>
      <p:sp>
        <p:nvSpPr>
          <p:cNvPr id="6" name="SmartArt Placeholder 5">
            <a:extLst>
              <a:ext uri="{FF2B5EF4-FFF2-40B4-BE49-F238E27FC236}">
                <a16:creationId xmlns:a16="http://schemas.microsoft.com/office/drawing/2014/main" id="{35178150-32C7-1EAC-6405-8DA750B693A7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SmartArt Placeholder 4">
            <a:extLst>
              <a:ext uri="{FF2B5EF4-FFF2-40B4-BE49-F238E27FC236}">
                <a16:creationId xmlns:a16="http://schemas.microsoft.com/office/drawing/2014/main" id="{5FC35C93-C8D4-6133-A758-09B3EC2666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963478"/>
              </p:ext>
            </p:extLst>
          </p:nvPr>
        </p:nvGraphicFramePr>
        <p:xfrm>
          <a:off x="581818" y="1488214"/>
          <a:ext cx="11028363" cy="4706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339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C81B58-5489-78E8-38F3-C4B7EBA48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4000" i="1" dirty="0"/>
              <a:t>The independent and thoroughness of this assessment have provided credible insights, helping us to understand what it takes for adaptation efforts to last and keep benefitting communities”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890A8F-CC2F-4D73-4931-F614BBE645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766F5-1F04-7141-5C12-8AF518CE80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Quote/Testimonial </a:t>
            </a:r>
          </a:p>
        </p:txBody>
      </p:sp>
    </p:spTree>
    <p:extLst>
      <p:ext uri="{BB962C8B-B14F-4D97-AF65-F5344CB8AC3E}">
        <p14:creationId xmlns:p14="http://schemas.microsoft.com/office/powerpoint/2010/main" val="535336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09F272-7849-DDDE-7C8B-7510D1527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36F08-804F-7837-88A0-1E57DB1114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R</a:t>
            </a:r>
          </a:p>
          <a:p>
            <a:r>
              <a:rPr lang="en-US" dirty="0"/>
              <a:t>F</a:t>
            </a:r>
          </a:p>
          <a:p>
            <a:r>
              <a:rPr lang="en-US" dirty="0"/>
              <a:t>V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73885-0AD4-10E5-B2D5-769E110DF1B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T</a:t>
            </a:r>
          </a:p>
          <a:p>
            <a:r>
              <a:rPr lang="en-US" dirty="0"/>
              <a:t>G</a:t>
            </a:r>
          </a:p>
          <a:p>
            <a:r>
              <a:rPr lang="en-US" dirty="0"/>
              <a:t>F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960E9D-9EDA-C427-47E4-3DC2ADE777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</a:t>
            </a:r>
          </a:p>
          <a:p>
            <a:r>
              <a:rPr lang="en-US" dirty="0"/>
              <a:t>F</a:t>
            </a:r>
          </a:p>
          <a:p>
            <a:r>
              <a:rPr lang="en-US" dirty="0"/>
              <a:t>H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80D1CD-8287-671D-4696-CF6955852E5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Case Studies or Comparisons</a:t>
            </a:r>
          </a:p>
        </p:txBody>
      </p:sp>
    </p:spTree>
    <p:extLst>
      <p:ext uri="{BB962C8B-B14F-4D97-AF65-F5344CB8AC3E}">
        <p14:creationId xmlns:p14="http://schemas.microsoft.com/office/powerpoint/2010/main" val="1227623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DDB71A-38A1-4847-A261-544083DB3F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18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14065-DE6C-F842-98F7-66054EAF386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547813" y="579400"/>
            <a:ext cx="10201074" cy="6889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3600" b="1" dirty="0"/>
              <a:t>AF-TERG Members &amp; Secretariat</a:t>
            </a:r>
          </a:p>
        </p:txBody>
      </p:sp>
      <p:graphicFrame>
        <p:nvGraphicFramePr>
          <p:cNvPr id="8" name="SmartArt Placeholder 7">
            <a:extLst>
              <a:ext uri="{FF2B5EF4-FFF2-40B4-BE49-F238E27FC236}">
                <a16:creationId xmlns:a16="http://schemas.microsoft.com/office/drawing/2014/main" id="{D30BE993-012D-CC48-A91F-160F160529DF}"/>
              </a:ext>
            </a:extLst>
          </p:cNvPr>
          <p:cNvGraphicFramePr>
            <a:graphicFrameLocks noGrp="1"/>
          </p:cNvGraphicFramePr>
          <p:nvPr>
            <p:ph type="dgm" sz="quarter" idx="16"/>
            <p:extLst>
              <p:ext uri="{D42A27DB-BD31-4B8C-83A1-F6EECF244321}">
                <p14:modId xmlns:p14="http://schemas.microsoft.com/office/powerpoint/2010/main" val="4269311067"/>
              </p:ext>
            </p:extLst>
          </p:nvPr>
        </p:nvGraphicFramePr>
        <p:xfrm>
          <a:off x="179295" y="1828799"/>
          <a:ext cx="6282977" cy="4208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SmartArt Placeholder 7">
            <a:extLst>
              <a:ext uri="{FF2B5EF4-FFF2-40B4-BE49-F238E27FC236}">
                <a16:creationId xmlns:a16="http://schemas.microsoft.com/office/drawing/2014/main" id="{491955C9-CE7B-0CB8-DD4D-3C1DAA4DAE5C}"/>
              </a:ext>
            </a:extLst>
          </p:cNvPr>
          <p:cNvGraphicFramePr>
            <a:graphicFrameLocks/>
          </p:cNvGraphicFramePr>
          <p:nvPr/>
        </p:nvGraphicFramePr>
        <p:xfrm>
          <a:off x="6756826" y="1475334"/>
          <a:ext cx="5255879" cy="4402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91C23B-146D-155D-FDB8-9D1F2A5CEEEE}"/>
              </a:ext>
            </a:extLst>
          </p:cNvPr>
          <p:cNvCxnSpPr>
            <a:cxnSpLocks/>
          </p:cNvCxnSpPr>
          <p:nvPr/>
        </p:nvCxnSpPr>
        <p:spPr>
          <a:xfrm>
            <a:off x="6377748" y="1828799"/>
            <a:ext cx="0" cy="42083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765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05ECA1-16C9-6E46-8785-F68DE7AC52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48C52DB-AAFF-C549-9041-F3FDF9E34D42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32E50-9327-1D4F-9EE8-DB898EE2B9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AE9E4-1CFE-F34A-A878-93304D06B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87585"/>
      </p:ext>
    </p:extLst>
  </p:cSld>
  <p:clrMapOvr>
    <a:masterClrMapping/>
  </p:clrMapOvr>
</p:sld>
</file>

<file path=ppt/theme/theme1.xml><?xml version="1.0" encoding="utf-8"?>
<a:theme xmlns:a="http://schemas.openxmlformats.org/drawingml/2006/main" name="AF Template">
  <a:themeElements>
    <a:clrScheme name="AF">
      <a:dk1>
        <a:srgbClr val="6D6E71"/>
      </a:dk1>
      <a:lt1>
        <a:srgbClr val="F3F6F7"/>
      </a:lt1>
      <a:dk2>
        <a:srgbClr val="5E5E5E"/>
      </a:dk2>
      <a:lt2>
        <a:srgbClr val="DDDDDD"/>
      </a:lt2>
      <a:accent1>
        <a:srgbClr val="B1D349"/>
      </a:accent1>
      <a:accent2>
        <a:srgbClr val="F8952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B1D349"/>
      </a:hlink>
      <a:folHlink>
        <a:srgbClr val="B2B2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F-TERG PowerPoint Master" id="{22204120-805C-254C-BE5A-528676656C4F}" vid="{9E611B84-AC94-CC44-91C9-CBCF2900E7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467ED335976A4DA8D74A16C04E1A44" ma:contentTypeVersion="17" ma:contentTypeDescription="Create a new document." ma:contentTypeScope="" ma:versionID="a3008c157184c0b1f86b9410044763b4">
  <xsd:schema xmlns:xsd="http://www.w3.org/2001/XMLSchema" xmlns:xs="http://www.w3.org/2001/XMLSchema" xmlns:p="http://schemas.microsoft.com/office/2006/metadata/properties" xmlns:ns1="http://schemas.microsoft.com/sharepoint/v3" xmlns:ns2="43a4b5bc-661f-4ad6-9c7b-37b8362b6509" xmlns:ns3="7392867a-2105-462f-b812-32ab750e0b5e" targetNamespace="http://schemas.microsoft.com/office/2006/metadata/properties" ma:root="true" ma:fieldsID="83b8f9a3de321a99263f4696a0e0ca2a" ns1:_="" ns2:_="" ns3:_="">
    <xsd:import namespace="http://schemas.microsoft.com/sharepoint/v3"/>
    <xsd:import namespace="43a4b5bc-661f-4ad6-9c7b-37b8362b6509"/>
    <xsd:import namespace="7392867a-2105-462f-b812-32ab750e0b5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Details" minOccurs="0"/>
                <xsd:element ref="ns3:SharedWithUser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4b5bc-661f-4ad6-9c7b-37b8362b650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92867a-2105-462f-b812-32ab750e0b5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22f45e3-d023-415e-b9ac-f8414fa2021e}" ma:internalName="TaxCatchAll" ma:showField="CatchAllData" ma:web="7392867a-2105-462f-b812-32ab750e0b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7392867a-2105-462f-b812-32ab750e0b5e" xsi:nil="true"/>
    <_ip_UnifiedCompliancePolicyProperties xmlns="http://schemas.microsoft.com/sharepoint/v3" xsi:nil="true"/>
    <lcf76f155ced4ddcb4097134ff3c332f xmlns="43a4b5bc-661f-4ad6-9c7b-37b8362b65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6B7D67-8583-4231-84F5-5A0E87D4FE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3a4b5bc-661f-4ad6-9c7b-37b8362b6509"/>
    <ds:schemaRef ds:uri="7392867a-2105-462f-b812-32ab750e0b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067EDA-B9F4-40DD-8DB3-545F5B1FD9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519A82-5F76-477E-8730-3A02007D7BE9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7392867a-2105-462f-b812-32ab750e0b5e"/>
    <ds:schemaRef ds:uri="43a4b5bc-661f-4ad6-9c7b-37b8362b6509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Cover Slides</Template>
  <TotalTime>5947</TotalTime>
  <Words>303</Words>
  <Application>Microsoft Office PowerPoint</Application>
  <PresentationFormat>Widescreen</PresentationFormat>
  <Paragraphs>92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AF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Jennifer Pampolina</cp:lastModifiedBy>
  <cp:revision>102</cp:revision>
  <dcterms:created xsi:type="dcterms:W3CDTF">2026-03-20T17:56:17Z</dcterms:created>
  <dcterms:modified xsi:type="dcterms:W3CDTF">2026-09-22T14:06:44Z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0x0101006A467ED335976A4DA8D74A16C04E1A44</vt:lpwstr>
  </property>
  <property fmtid="{D5CDD505-2E9C-101B-9397-08002B2CF9AE}" pid="3" name="MediaServiceImageTags">
    <vt:lpwstr/>
  </property>
  <property fmtid="{D5CDD505-2E9C-101B-9397-08002B2CF9AE}" pid="4" name="MSIP_Label_89608d83-f952-409d-b7c5-456515bbbf5a_Enabled">
    <vt:lpwstr>true</vt:lpwstr>
  </property>
  <property fmtid="{D5CDD505-2E9C-101B-9397-08002B2CF9AE}" pid="5" name="MSIP_Label_89608d83-f952-409d-b7c5-456515bbbf5a_SetDate">
    <vt:lpwstr>2026-05-19T17:14:12Z</vt:lpwstr>
  </property>
  <property fmtid="{D5CDD505-2E9C-101B-9397-08002B2CF9AE}" pid="6" name="MSIP_Label_89608d83-f952-409d-b7c5-456515bbbf5a_Method">
    <vt:lpwstr>Privileged</vt:lpwstr>
  </property>
  <property fmtid="{D5CDD505-2E9C-101B-9397-08002B2CF9AE}" pid="7" name="MSIP_Label_89608d83-f952-409d-b7c5-456515bbbf5a_Name">
    <vt:lpwstr>Public</vt:lpwstr>
  </property>
  <property fmtid="{D5CDD505-2E9C-101B-9397-08002B2CF9AE}" pid="8" name="MSIP_Label_89608d83-f952-409d-b7c5-456515bbbf5a_SiteId">
    <vt:lpwstr>31a2fec0-266b-4c67-b56e-2796d8f59c36</vt:lpwstr>
  </property>
  <property fmtid="{D5CDD505-2E9C-101B-9397-08002B2CF9AE}" pid="9" name="MSIP_Label_89608d83-f952-409d-b7c5-456515bbbf5a_ActionId">
    <vt:lpwstr>ddbc4be4-01a7-4a20-806d-3078b3845b2c</vt:lpwstr>
  </property>
  <property fmtid="{D5CDD505-2E9C-101B-9397-08002B2CF9AE}" pid="10" name="MSIP_Label_89608d83-f952-409d-b7c5-456515bbbf5a_ContentBits">
    <vt:lpwstr>0</vt:lpwstr>
  </property>
  <property fmtid="{D5CDD505-2E9C-101B-9397-08002B2CF9AE}" pid="11" name="MSIP_Label_89608d83-f952-409d-b7c5-456515bbbf5a_Tag">
    <vt:lpwstr>10, 0, 1, 1</vt:lpwstr>
  </property>
</Properties>
</file>